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61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8.png"/><Relationship Id="rId2" Type="http://schemas.openxmlformats.org/officeDocument/2006/relationships/image" Target="../media/image5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1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4.png"/><Relationship Id="rId2" Type="http://schemas.openxmlformats.org/officeDocument/2006/relationships/image" Target="../media/image5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7.5) Dynamics and inclined planes</a:t>
            </a:r>
          </a:p>
        </p:txBody>
      </p:sp>
    </p:spTree>
    <p:extLst>
      <p:ext uri="{BB962C8B-B14F-4D97-AF65-F5344CB8AC3E}">
        <p14:creationId xmlns:p14="http://schemas.microsoft.com/office/powerpoint/2010/main" val="24465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08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held at rest on a rough plane which is inclined to the horizontal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particle and the plane is 0.25.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is released and slides down the plane.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particle.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it slides in the first 4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08738"/>
              </a:xfrm>
              <a:prstGeom prst="rect">
                <a:avLst/>
              </a:prstGeom>
              <a:blipFill>
                <a:blip r:embed="rId2"/>
                <a:stretch>
                  <a:fillRect l="-400" t="-714" b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89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held at rest on a rough plane which is inclined to the horizontal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particle and the plane is 0.5.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is released and slides down the plane.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particle.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it slides in the first 2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89630"/>
              </a:xfrm>
              <a:prstGeom prst="rect">
                <a:avLst/>
              </a:prstGeom>
              <a:blipFill>
                <a:blip r:embed="rId3"/>
                <a:stretch>
                  <a:fillRect l="-533" t="-722" b="-3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2147104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147104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6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pushed up a rough plane by a horizontal force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plane is inclined to the horizontal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coefficient of friction between the box and the plane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acceleration of the box.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pushed up a rough plane by a horizontal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plane is inclined to the horizontal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coefficient of friction between the box and the plane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acceleration of the box.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40291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.1 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 up the plane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40291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41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0.3 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slides with constant acceleration down a line of greatest slope of a rough plane, which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passes through two points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7 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move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coefficient of friction between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plane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r="-133"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0.6 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slides with constant acceleration down a line of greatest slope of a rough plane, which is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25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passes through two points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3.5 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move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coefficient of friction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plane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533" t="-542" r="-133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2704243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3.7 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704243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627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17576</TotalTime>
  <Words>546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7.5) Dynamics and inclined planes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560</cp:revision>
  <dcterms:created xsi:type="dcterms:W3CDTF">2020-05-18T02:11:06Z</dcterms:created>
  <dcterms:modified xsi:type="dcterms:W3CDTF">2021-09-04T21:54:51Z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