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9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4.png"/><Relationship Id="rId2" Type="http://schemas.openxmlformats.org/officeDocument/2006/relationships/image" Target="../media/image7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7.png"/><Relationship Id="rId2" Type="http://schemas.openxmlformats.org/officeDocument/2006/relationships/image" Target="../media/image7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0.png"/><Relationship Id="rId2" Type="http://schemas.openxmlformats.org/officeDocument/2006/relationships/image" Target="../media/image7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3.png"/><Relationship Id="rId2" Type="http://schemas.openxmlformats.org/officeDocument/2006/relationships/image" Target="../media/image7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6.png"/><Relationship Id="rId2" Type="http://schemas.openxmlformats.org/officeDocument/2006/relationships/image" Target="../media/image7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9.png"/><Relationship Id="rId2" Type="http://schemas.openxmlformats.org/officeDocument/2006/relationships/image" Target="../media/image7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2.png"/><Relationship Id="rId2" Type="http://schemas.openxmlformats.org/officeDocument/2006/relationships/image" Target="../media/image7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7.4) Solving trigonometric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286875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44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44178"/>
              </a:xfrm>
              <a:prstGeom prst="rect">
                <a:avLst/>
              </a:prstGeom>
              <a:blipFill>
                <a:blip r:embed="rId2"/>
                <a:stretch>
                  <a:fillRect l="-1333" t="-4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44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=8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44178"/>
              </a:xfrm>
              <a:prstGeom prst="rect">
                <a:avLst/>
              </a:prstGeom>
              <a:blipFill>
                <a:blip r:embed="rId3"/>
                <a:stretch>
                  <a:fillRect l="-1333" t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=69.6°, 249.6°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1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44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−60°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44178"/>
              </a:xfrm>
              <a:prstGeom prst="rect">
                <a:avLst/>
              </a:prstGeom>
              <a:blipFill>
                <a:blip r:embed="rId2"/>
                <a:stretch>
                  <a:fillRect l="-1333" t="-4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44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=8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44178"/>
              </a:xfrm>
              <a:prstGeom prst="rect">
                <a:avLst/>
              </a:prstGeom>
              <a:blipFill>
                <a:blip r:embed="rId3"/>
                <a:stretch>
                  <a:fillRect l="-1333" t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=20.4°, 200.4°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20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=60.0°,109.5°, 250.5°, 300.0°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50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=30.0°,150.0°, 199.5°, 340.5°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29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=0.0°,66.4°, 180.0°, 199.5°, 293.6°, 360.0°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r="-400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3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=0.58, 2.56, 3.72, 5.70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12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54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Hence or otherwise, solve,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−16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54208"/>
              </a:xfrm>
              <a:prstGeom prst="rect">
                <a:avLst/>
              </a:prstGeom>
              <a:blipFill>
                <a:blip r:embed="rId2"/>
                <a:stretch>
                  <a:fillRect l="-667" t="-2143" r="-66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54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Hence or otherwise, solve,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16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−12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54208"/>
              </a:xfrm>
              <a:prstGeom prst="rect">
                <a:avLst/>
              </a:prstGeom>
              <a:blipFill>
                <a:blip r:embed="rId3"/>
                <a:stretch>
                  <a:fillRect l="-667" t="-2143" r="-66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841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Shown</a:t>
                </a: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841449"/>
              </a:xfrm>
              <a:prstGeom prst="rect">
                <a:avLst/>
              </a:prstGeom>
              <a:blipFill>
                <a:blip r:embed="rId4"/>
                <a:stretch>
                  <a:fillRect l="-1333" t="-4348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72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20805</TotalTime>
  <Words>646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7.4) Solving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2021-09-05T10:24:16Z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