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12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60.png"/><Relationship Id="rId2" Type="http://schemas.openxmlformats.org/officeDocument/2006/relationships/image" Target="../media/image61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0.png"/><Relationship Id="rId2" Type="http://schemas.openxmlformats.org/officeDocument/2006/relationships/image" Target="../media/image6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11.png"/><Relationship Id="rId2" Type="http://schemas.openxmlformats.org/officeDocument/2006/relationships/image" Target="../media/image6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60.png"/><Relationship Id="rId2" Type="http://schemas.openxmlformats.org/officeDocument/2006/relationships/image" Target="../media/image625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1.png"/><Relationship Id="rId2" Type="http://schemas.openxmlformats.org/officeDocument/2006/relationships/image" Target="../media/image622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50.png"/><Relationship Id="rId2" Type="http://schemas.openxmlformats.org/officeDocument/2006/relationships/image" Target="../media/image62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8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8.png"/><Relationship Id="rId2" Type="http://schemas.openxmlformats.org/officeDocument/2006/relationships/image" Target="../media/image69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1.png"/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4.png"/><Relationship Id="rId2" Type="http://schemas.openxmlformats.org/officeDocument/2006/relationships/image" Target="../media/image70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6.png"/><Relationship Id="rId2" Type="http://schemas.openxmlformats.org/officeDocument/2006/relationships/image" Target="../media/image70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20.png"/><Relationship Id="rId2" Type="http://schemas.openxmlformats.org/officeDocument/2006/relationships/image" Target="../media/image6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40.png"/><Relationship Id="rId2" Type="http://schemas.openxmlformats.org/officeDocument/2006/relationships/image" Target="../media/image6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7.4) Mathematical proof</a:t>
            </a:r>
          </a:p>
        </p:txBody>
      </p:sp>
    </p:spTree>
    <p:extLst>
      <p:ext uri="{BB962C8B-B14F-4D97-AF65-F5344CB8AC3E}">
        <p14:creationId xmlns:p14="http://schemas.microsoft.com/office/powerpoint/2010/main" val="47429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Candara" panose="020E0502030303020204" pitchFamily="34" charset="0"/>
              </a:rPr>
              <a:t>Prove that the product of two odd numbers is an odd number.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Prove that the product of two even numbers is an even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279268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even numbers be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279268"/>
                <a:ext cx="4572001" cy="1569660"/>
              </a:xfrm>
              <a:prstGeom prst="rect">
                <a:avLst/>
              </a:prstGeom>
              <a:blipFill>
                <a:blip r:embed="rId2"/>
                <a:stretch>
                  <a:fillRect l="-400" t="-3113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30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algebraically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always even, given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an integer greater than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r="-2667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algebraically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−(2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an even number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+1−2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70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two more than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2000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one more than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589761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589761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24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523259"/>
                <a:ext cx="4572001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≡9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+4−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≡9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+4−9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≡24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≡8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523259"/>
                <a:ext cx="4572001" cy="16312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60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Candara" panose="020E0502030303020204" pitchFamily="34" charset="0"/>
              </a:rPr>
              <a:t>Prove algebraically that the difference between two different odd numbers is an even number.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Prove algebraically that the difference between two different even numbers is an even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49000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90008"/>
                <a:ext cx="457200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82035" y="1648600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even numbers be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1648600"/>
                <a:ext cx="4572001" cy="1200329"/>
              </a:xfrm>
              <a:prstGeom prst="rect">
                <a:avLst/>
              </a:prstGeom>
              <a:blipFill>
                <a:blip r:embed="rId3"/>
                <a:stretch>
                  <a:fillRect l="-533" t="-4061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42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the product of four consecutive integers is always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the product of three consecutive integers is always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577018" y="1564822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en-US" sz="2400" b="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15398A-5E53-4110-B5D0-036090A68B5A}"/>
              </a:ext>
            </a:extLst>
          </p:cNvPr>
          <p:cNvSpPr txBox="1"/>
          <p:nvPr/>
        </p:nvSpPr>
        <p:spPr>
          <a:xfrm>
            <a:off x="4577018" y="1604665"/>
            <a:ext cx="45569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ndara" panose="020E0502030303020204" pitchFamily="34" charset="0"/>
              </a:rPr>
              <a:t>Proof by showing at least one is a multiple of 2, and one will be a multiple of 3…</a:t>
            </a:r>
          </a:p>
        </p:txBody>
      </p:sp>
    </p:spTree>
    <p:extLst>
      <p:ext uri="{BB962C8B-B14F-4D97-AF65-F5344CB8AC3E}">
        <p14:creationId xmlns:p14="http://schemas.microsoft.com/office/powerpoint/2010/main" val="290483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07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that, for all positive values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are integers or variables.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07052"/>
              </a:xfrm>
              <a:prstGeom prst="rect">
                <a:avLst/>
              </a:prstGeom>
              <a:blipFill>
                <a:blip r:embed="rId2"/>
                <a:stretch>
                  <a:fillRect l="-2000" t="-3478" b="-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07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that, for all positive values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find the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07052"/>
              </a:xfrm>
              <a:prstGeom prst="rect">
                <a:avLst/>
              </a:prstGeom>
              <a:blipFill>
                <a:blip r:embed="rId3"/>
                <a:stretch>
                  <a:fillRect l="-2000" t="-346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86425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86425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91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−101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033046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410822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if three consecutive even integers are the sides of a right-angled triangle, they must be 6, 8 and 10.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if three consecutive integers are the sides of a right-angled triangle, they must be 3, 4 and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7190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Proof e.g. Pythagoras’ Theorem 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7190"/>
                <a:ext cx="4572001" cy="707886"/>
              </a:xfrm>
              <a:prstGeom prst="rect">
                <a:avLst/>
              </a:prstGeom>
              <a:blipFill>
                <a:blip r:embed="rId2"/>
                <a:stretch>
                  <a:fillRect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018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positive for all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positive for all values of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blipFill>
                <a:blip r:embed="rId3"/>
                <a:stretch>
                  <a:fillRect l="-1333" t="-4237" b="-12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7190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7190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55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the sum of the squares of two consecutive even numbers is 4 more than a multiple of 8.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the sum of the squares of two consecutive odd numbers is 2 more than a multiple of 8.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9" y="156719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63157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(1, 1)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(4,7)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(10, 4)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the vertices of a right-angled triangle.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(1, 1)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(3, 3)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(4, 2)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the vertices of a right-angled triangle.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9" y="1213248"/>
            <a:ext cx="45720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 e.g. Pythagoras’ Theorem or perpendicular gradients AB and BC</a:t>
            </a:r>
          </a:p>
        </p:txBody>
      </p:sp>
    </p:spTree>
    <p:extLst>
      <p:ext uri="{BB962C8B-B14F-4D97-AF65-F5344CB8AC3E}">
        <p14:creationId xmlns:p14="http://schemas.microsoft.com/office/powerpoint/2010/main" val="9853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16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constant, has no real roots.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inequality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16771"/>
              </a:xfrm>
              <a:prstGeom prst="rect">
                <a:avLst/>
              </a:prstGeom>
              <a:blipFill>
                <a:blip r:embed="rId2"/>
                <a:stretch>
                  <a:fillRect l="-1067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39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constant, has no real roots.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inequality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39515"/>
              </a:xfrm>
              <a:prstGeom prst="rect">
                <a:avLst/>
              </a:prstGeom>
              <a:blipFill>
                <a:blip r:embed="rId3"/>
                <a:stretch>
                  <a:fillRect l="-1067" t="-2924" b="-2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66982" y="1795053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08770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real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real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5" b="-24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−3+10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−11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for all real integers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 r="-2667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92662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−14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≡7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92662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80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the sum of five consecutive integers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r="-800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the sum of three consecutive integers is a multiple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800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the first integer be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+3                         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 l="-2133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82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16110</TotalTime>
  <Words>1360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Candara</vt:lpstr>
      <vt:lpstr>Office Theme</vt:lpstr>
      <vt:lpstr>7.4) Mathematical proof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2021-09-02T19:58:18Z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