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69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8.png"/><Relationship Id="rId2" Type="http://schemas.openxmlformats.org/officeDocument/2006/relationships/image" Target="../media/image67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0.png"/><Relationship Id="rId2" Type="http://schemas.openxmlformats.org/officeDocument/2006/relationships/image" Target="../media/image6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3.png"/><Relationship Id="rId2" Type="http://schemas.openxmlformats.org/officeDocument/2006/relationships/image" Target="../media/image6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9.png"/><Relationship Id="rId2" Type="http://schemas.openxmlformats.org/officeDocument/2006/relationships/image" Target="../media/image6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2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5.png"/><Relationship Id="rId2" Type="http://schemas.openxmlformats.org/officeDocument/2006/relationships/image" Target="../media/image6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7.3) The factor theorem</a:t>
            </a:r>
          </a:p>
        </p:txBody>
      </p:sp>
    </p:spTree>
    <p:extLst>
      <p:ext uri="{BB962C8B-B14F-4D97-AF65-F5344CB8AC3E}">
        <p14:creationId xmlns:p14="http://schemas.microsoft.com/office/powerpoint/2010/main" val="281170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105525"/>
            <a:ext cx="4572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 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(e.g. algebraic division or factor theorem)</a:t>
            </a:r>
          </a:p>
        </p:txBody>
      </p:sp>
    </p:spTree>
    <p:extLst>
      <p:ext uri="{BB962C8B-B14F-4D97-AF65-F5344CB8AC3E}">
        <p14:creationId xmlns:p14="http://schemas.microsoft.com/office/powerpoint/2010/main" val="322472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Fully factorise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Fully factorise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552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−3)(2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552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62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89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9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+11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0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−47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hence find all the real solutions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−47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+130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−24=0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hence find all the real solutions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−48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−109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+30=0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10371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10371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93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16112</TotalTime>
  <Words>511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7.3) The factor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2021-09-02T19:40:15Z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