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6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5492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4.png"/><Relationship Id="rId2" Type="http://schemas.openxmlformats.org/officeDocument/2006/relationships/image" Target="../media/image5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7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54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54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box of mass 20kg rests in limiting equilibrium on a rough plane inclined at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above the horizontal.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coefficient of friction between the box and the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horizontal force of magnitude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 is applied to the box. Given that the box remains in equilibrium,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  find the maximum possible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600438"/>
              </a:xfrm>
              <a:prstGeom prst="rect">
                <a:avLst/>
              </a:prstGeom>
              <a:blipFill>
                <a:blip r:embed="rId2"/>
                <a:stretch>
                  <a:fillRect l="-400" t="-763" r="-533" b="-3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box of mass 10kg rests in limiting equilibrium on a rough plane inclined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20°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above the horizontal.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coefficient of friction between the box and the plane.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horizontal force of magnitude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 is applied to the box. Given that the box remains in equilibrium,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  find the maximum possible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600438"/>
              </a:xfrm>
              <a:prstGeom prst="rect">
                <a:avLst/>
              </a:prstGeom>
              <a:blipFill>
                <a:blip r:embed="rId3"/>
                <a:stretch>
                  <a:fillRect l="-533" t="-760" r="-133" b="-3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2237130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=0.36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=82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37130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972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parcel of weight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lies on a rough plane inclined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horizontal force of magnitude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Newtons acts on the parcel. The parcel is in equilibrium and on the point of slipping up the plane. The normal reaction of the plane on the parcel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coefficient of friction between the parcel and the plane is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horizontal force is removed.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     Determine whether or not the parcel moves.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462213"/>
              </a:xfrm>
              <a:prstGeom prst="rect">
                <a:avLst/>
              </a:prstGeom>
              <a:blipFill>
                <a:blip r:embed="rId2"/>
                <a:stretch>
                  <a:fillRect l="-400" t="-496" b="-17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462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parcel of weight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lies on a rough plane inclined at an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A horizontal force of magnitude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Newtons acts on the parcel. The parcel is in equilibrium and on the point of slipping up the plane. The normal reaction of the plane on the parcel is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18 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coefficient of friction between the parcel and the plane is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value of </a:t>
                </a:r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horizontal force is removed.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c)      Determine whether or not the parcel moves.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462213"/>
              </a:xfrm>
              <a:prstGeom prst="rect">
                <a:avLst/>
              </a:prstGeom>
              <a:blipFill>
                <a:blip r:embed="rId3"/>
                <a:stretch>
                  <a:fillRect l="-533" t="-495" b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4100952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19 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0.62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Does not slide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100952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l="-800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43CF746E-8800-465B-90C8-C4BAC9AE1B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70538" y="2937820"/>
            <a:ext cx="1707303" cy="14831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5999C3-C1FC-4D50-A097-68E5E9B3B4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62392" y="2919687"/>
            <a:ext cx="2791215" cy="1181265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AFC8718-BB78-4323-B562-16C21CA4A238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332976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C87CD-41A7-446C-AAE9-6ECFB53563F8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17575</TotalTime>
  <Words>390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Cambria Math</vt:lpstr>
      <vt:lpstr>Candara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559</cp:revision>
  <dcterms:created xsi:type="dcterms:W3CDTF">2020-05-18T02:11:06Z</dcterms:created>
  <dcterms:modified xsi:type="dcterms:W3CDTF">2021-09-04T21:54:01Z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