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91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1.png"/><Relationship Id="rId2" Type="http://schemas.openxmlformats.org/officeDocument/2006/relationships/image" Target="../media/image5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Friction and static particles</a:t>
            </a:r>
          </a:p>
        </p:txBody>
      </p:sp>
    </p:spTree>
    <p:extLst>
      <p:ext uri="{BB962C8B-B14F-4D97-AF65-F5344CB8AC3E}">
        <p14:creationId xmlns:p14="http://schemas.microsoft.com/office/powerpoint/2010/main" val="235578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4 kg rests on a rough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may be modelled as a particle, and the coefficient of friction between the mass and plane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0.25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Find the magnitude of the maximum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acts on this mass without causing it to move if: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horizontal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acts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8 kg rests on a rough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may be modelled as a particle, and the coefficient of friction between the mass and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Find the magnitude of the maximum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acts on this mass without causing it to move if: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horizontal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acts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46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17574</TotalTime>
  <Words>182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7.3) Friction and static particles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558</cp:revision>
  <dcterms:created xsi:type="dcterms:W3CDTF">2020-05-18T02:11:06Z</dcterms:created>
  <dcterms:modified xsi:type="dcterms:W3CDTF">2021-09-04T21:53:04Z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