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70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6.png"/><Relationship Id="rId2" Type="http://schemas.openxmlformats.org/officeDocument/2006/relationships/image" Target="../media/image7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8.png"/><Relationship Id="rId2" Type="http://schemas.openxmlformats.org/officeDocument/2006/relationships/image" Target="../media/image7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1.png"/><Relationship Id="rId2" Type="http://schemas.openxmlformats.org/officeDocument/2006/relationships/image" Target="../media/image7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3.png"/><Relationship Id="rId2" Type="http://schemas.openxmlformats.org/officeDocument/2006/relationships/image" Target="../media/image7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6.png"/><Relationship Id="rId2" Type="http://schemas.openxmlformats.org/officeDocument/2006/relationships/image" Target="../media/image7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9.png"/><Relationship Id="rId2" Type="http://schemas.openxmlformats.org/officeDocument/2006/relationships/image" Target="../media/image7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2.png"/><Relationship Id="rId2" Type="http://schemas.openxmlformats.org/officeDocument/2006/relationships/image" Target="../media/image7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5.png"/><Relationship Id="rId2" Type="http://schemas.openxmlformats.org/officeDocument/2006/relationships/image" Target="../media/image7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7.png"/><Relationship Id="rId2" Type="http://schemas.openxmlformats.org/officeDocument/2006/relationships/image" Target="../media/image7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0.png"/><Relationship Id="rId2" Type="http://schemas.openxmlformats.org/officeDocument/2006/relationships/image" Target="../media/image7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3.png"/><Relationship Id="rId2" Type="http://schemas.openxmlformats.org/officeDocument/2006/relationships/image" Target="../media/image7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7.3) Double-angle formulae</a:t>
            </a:r>
          </a:p>
        </p:txBody>
      </p:sp>
    </p:spTree>
    <p:extLst>
      <p:ext uri="{BB962C8B-B14F-4D97-AF65-F5344CB8AC3E}">
        <p14:creationId xmlns:p14="http://schemas.microsoft.com/office/powerpoint/2010/main" val="58149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acute, find the exact value of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     (b)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43133"/>
              </a:xfrm>
              <a:prstGeom prst="rect">
                <a:avLst/>
              </a:prstGeom>
              <a:blipFill>
                <a:blip r:embed="rId2"/>
                <a:stretch>
                  <a:fillRect l="-1333" b="-9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acute, find the exact value of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     (b)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43133"/>
              </a:xfrm>
              <a:prstGeom prst="rect">
                <a:avLst/>
              </a:prstGeom>
              <a:blipFill>
                <a:blip r:embed="rId3"/>
                <a:stretch>
                  <a:fillRect l="-133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42907"/>
                <a:ext cx="4572001" cy="924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GB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907"/>
                <a:ext cx="4572001" cy="924099"/>
              </a:xfrm>
              <a:prstGeom prst="rect">
                <a:avLst/>
              </a:prstGeom>
              <a:blipFill>
                <a:blip r:embed="rId4"/>
                <a:stretch>
                  <a:fillRect l="-1333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94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29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double-angle formulae, 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29821"/>
              </a:xfrm>
              <a:prstGeom prst="rect">
                <a:avLst/>
              </a:prstGeom>
              <a:blipFill>
                <a:blip r:embed="rId2"/>
                <a:stretch>
                  <a:fillRect l="-1333" t="-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93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double-angle formulae, 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93687"/>
              </a:xfrm>
              <a:prstGeom prst="rect">
                <a:avLst/>
              </a:prstGeom>
              <a:blipFill>
                <a:blip r:embed="rId3"/>
                <a:stretch>
                  <a:fillRect l="-1333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42907"/>
                <a:ext cx="4572001" cy="737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907"/>
                <a:ext cx="4572001" cy="737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99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49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0&lt;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49848"/>
              </a:xfrm>
              <a:prstGeom prst="rect">
                <a:avLst/>
              </a:prstGeom>
              <a:blipFill>
                <a:blip r:embed="rId2"/>
                <a:stretch>
                  <a:fillRect l="-1333" t="-3597" b="-5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7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7319"/>
              </a:xfrm>
              <a:prstGeom prst="rect">
                <a:avLst/>
              </a:prstGeom>
              <a:blipFill>
                <a:blip r:embed="rId3"/>
                <a:stretch>
                  <a:fillRect l="-1333" b="-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429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9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1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formulae,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36461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61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11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dirty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using only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constants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dirty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 dirty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dirty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using only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constants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36461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61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81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979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50°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50° 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1−2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979440"/>
              </a:xfrm>
              <a:prstGeom prst="rect">
                <a:avLst/>
              </a:prstGeom>
              <a:blipFill>
                <a:blip r:embed="rId2"/>
                <a:stretch>
                  <a:fillRect l="-1333" t="-6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231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° 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22.5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1−2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231945"/>
              </a:xfrm>
              <a:prstGeom prst="rect">
                <a:avLst/>
              </a:prstGeom>
              <a:blipFill>
                <a:blip r:embed="rId3"/>
                <a:stretch>
                  <a:fillRect l="-1333" t="-6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21360"/>
                <a:ext cx="4572001" cy="49849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21360"/>
                <a:ext cx="4572001" cy="49849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68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3−6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08981"/>
              </a:xfrm>
              <a:prstGeom prst="rect">
                <a:avLst/>
              </a:prstGeom>
              <a:blipFill>
                <a:blip r:embed="rId2"/>
                <a:stretch>
                  <a:fillRect l="-1333" t="-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708981"/>
              </a:xfrm>
              <a:prstGeom prst="rect">
                <a:avLst/>
              </a:prstGeom>
              <a:blipFill>
                <a:blip r:embed="rId3"/>
                <a:stretch>
                  <a:fillRect l="-1333" t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21360"/>
                <a:ext cx="4572001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21360"/>
                <a:ext cx="4572001" cy="4093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804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92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7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924169"/>
              </a:xfrm>
              <a:prstGeom prst="rect">
                <a:avLst/>
              </a:prstGeom>
              <a:blipFill>
                <a:blip r:embed="rId2"/>
                <a:stretch>
                  <a:fillRect l="-1333" t="-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92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924169"/>
              </a:xfrm>
              <a:prstGeom prst="rect">
                <a:avLst/>
              </a:prstGeom>
              <a:blipFill>
                <a:blip r:embed="rId3"/>
                <a:stretch>
                  <a:fillRect l="-1333" t="-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21360"/>
                <a:ext cx="4572001" cy="4338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21360"/>
                <a:ext cx="4572001" cy="4338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68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4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41948"/>
              </a:xfrm>
              <a:prstGeom prst="rect">
                <a:avLst/>
              </a:prstGeom>
              <a:blipFill>
                <a:blip r:embed="rId2"/>
                <a:stretch>
                  <a:fillRect l="-1333" t="-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244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22.5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22.5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f>
                                <m:f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244000"/>
              </a:xfrm>
              <a:prstGeom prst="rect">
                <a:avLst/>
              </a:prstGeom>
              <a:blipFill>
                <a:blip r:embed="rId3"/>
                <a:stretch>
                  <a:fillRect l="-1333" t="-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42907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907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99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4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22.5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22.5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</m:t>
                              </m:r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48719"/>
              </a:xfrm>
              <a:prstGeom prst="rect">
                <a:avLst/>
              </a:prstGeom>
              <a:blipFill>
                <a:blip r:embed="rId2"/>
                <a:stretch>
                  <a:fillRect l="-1333" t="-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86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double-angle formulae to write as a single trigonometric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86121"/>
              </a:xfrm>
              <a:prstGeom prst="rect">
                <a:avLst/>
              </a:prstGeom>
              <a:blipFill>
                <a:blip r:embed="rId3"/>
                <a:stretch>
                  <a:fillRect l="-1333" t="-28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42907"/>
                <a:ext cx="4572001" cy="436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907"/>
                <a:ext cx="4572001" cy="4364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=4−3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eliminate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=6−7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eliminate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693" b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eliminate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42907"/>
                <a:ext cx="4572001" cy="717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907"/>
                <a:ext cx="4572001" cy="7178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9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20804</TotalTime>
  <Words>1338</Words>
  <Application>Microsoft Office PowerPoint</Application>
  <PresentationFormat>On-screen Show (4:3)</PresentationFormat>
  <Paragraphs>248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7.3) Double-angle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2021-09-05T10:23:12Z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