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54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0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52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3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5.png"/><Relationship Id="rId2" Type="http://schemas.openxmlformats.org/officeDocument/2006/relationships/image" Target="../media/image5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3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8.png"/><Relationship Id="rId2" Type="http://schemas.openxmlformats.org/officeDocument/2006/relationships/image" Target="../media/image5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7.2) Modelling with statics</a:t>
            </a:r>
          </a:p>
        </p:txBody>
      </p:sp>
    </p:spTree>
    <p:extLst>
      <p:ext uri="{BB962C8B-B14F-4D97-AF65-F5344CB8AC3E}">
        <p14:creationId xmlns:p14="http://schemas.microsoft.com/office/powerpoint/2010/main" val="1252225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smooth bead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threaded on a light inextensible string. The ends of the string are attached to two fixed points,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on the same horizontal level.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bead is held in equilibrium by a horizontal force of magnitude 16 N acting parallel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𝑍𝑋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bead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vertically below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𝑋𝑍𝑌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=60°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as shown in the diagram.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tension in the string and the weight of the bead.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3" r="-667" b="-26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smooth bead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threaded on a light inextensible string. The ends of the string are attached to two fixed points,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on the same horizontal level.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bead is held in equilibrium by a horizontal force of magnitude 8 N acting parallel to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𝑍𝑋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bead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vertically below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𝑋𝑍𝑌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as shown in the diagram.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tension in the string and the weight of the bead.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400" t="-671" r="-667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66983" y="410891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Tension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=9.24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Weight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=13.9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10891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69693B4B-543A-470B-84D1-0C377544C14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9744" y="2371868"/>
            <a:ext cx="2886478" cy="16385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B74AB64-2953-4405-8761-D63B29CDF8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8766" y="2282286"/>
            <a:ext cx="2274886" cy="194670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C22DD20-41D7-4291-A0B2-AB147C30144E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47871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6317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mass of 6kg rests on the surface of a smooth plane which is inclined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mass is attached to a cable which passes up the plane along the line of greatest slope and then passes over a smooth pulley at the top of the plane.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cable carries a mass of 2kg freely suspended at the other end.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masses are modelled as particles, and the cable as a light inextensible string.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There is a force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 acting horizontally on the 6kg mass and the system is in equilibrium.</a:t>
                </a:r>
              </a:p>
              <a:p>
                <a:endParaRPr lang="en-GB" sz="6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Calculate: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magnitude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normal reaction between the mass and the plane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State how you have used the assumption that the pulley is smooth in your calculations.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631763"/>
              </a:xfrm>
              <a:prstGeom prst="rect">
                <a:avLst/>
              </a:prstGeom>
              <a:blipFill>
                <a:blip r:embed="rId2"/>
                <a:stretch>
                  <a:fillRect l="-400" t="-336" r="-267" b="-8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200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mass of 3kg rests on the surface of a smooth plane which is inclined at an angle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45°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mass is attached to a cable which passes up the plane along the line of greatest slope and then passes over a smooth pulley at the top of the plane.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cable carries a mass of 1kg freely suspended at the other end.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masses are modelled as particles, and the cable as a light inextensible string.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There is a force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 acting horizontally on the 3kg mass and the system is in equilibrium.</a:t>
                </a:r>
              </a:p>
              <a:p>
                <a:endParaRPr lang="en-GB" sz="6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Calculate: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magnitude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normal reaction between the mass and the plane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200876"/>
              </a:xfrm>
              <a:prstGeom prst="rect">
                <a:avLst/>
              </a:prstGeom>
              <a:blipFill>
                <a:blip r:embed="rId3"/>
                <a:stretch>
                  <a:fillRect l="-533" t="-381" b="-1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365835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P</m:t>
                    </m:r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16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365835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08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weight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attached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ends of two light inextensible strings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other ends,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are attached to a fixed horizontal ceiling. The particle hangs at rest in equilibrium, with the strings in a vertical plane. The string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inclined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 and the string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inclined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tension in the string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tension in the string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31325"/>
              </a:xfrm>
              <a:prstGeom prst="rect">
                <a:avLst/>
              </a:prstGeom>
              <a:blipFill>
                <a:blip r:embed="rId2"/>
                <a:stretch>
                  <a:fillRect l="-400" t="-601" r="-1200" b="-24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weight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attached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ends of two light inextensible strings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other ends,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are attached to a fixed horizontal ceiling. The particle hangs at rest in equilibrium, with the strings in a vertical plane. The string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inclined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35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 and the string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inclined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25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tension in the string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𝐴𝐶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tension in the string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𝐵𝐶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1325"/>
              </a:xfrm>
              <a:prstGeom prst="rect">
                <a:avLst/>
              </a:prstGeom>
              <a:blipFill>
                <a:blip r:embed="rId3"/>
                <a:stretch>
                  <a:fillRect l="-533" t="-601" r="-1200" b="-24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488799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8.4 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7.6 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88799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553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17573</TotalTime>
  <Words>688</Words>
  <Application>Microsoft Office PowerPoint</Application>
  <PresentationFormat>On-screen Show (4:3)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 Math</vt:lpstr>
      <vt:lpstr>Candara</vt:lpstr>
      <vt:lpstr>Office Theme</vt:lpstr>
      <vt:lpstr>7.2) Modelling with statics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557</cp:revision>
  <dcterms:created xsi:type="dcterms:W3CDTF">2020-05-18T02:11:06Z</dcterms:created>
  <dcterms:modified xsi:type="dcterms:W3CDTF">2021-09-04T21:52:01Z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