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12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71.png"/><Relationship Id="rId2" Type="http://schemas.openxmlformats.org/officeDocument/2006/relationships/image" Target="../media/image63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0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60.png"/><Relationship Id="rId2" Type="http://schemas.openxmlformats.org/officeDocument/2006/relationships/image" Target="../media/image66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7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90.png"/><Relationship Id="rId2" Type="http://schemas.openxmlformats.org/officeDocument/2006/relationships/image" Target="../media/image66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0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4.png"/><Relationship Id="rId2" Type="http://schemas.openxmlformats.org/officeDocument/2006/relationships/image" Target="../media/image6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6.png"/><Relationship Id="rId2" Type="http://schemas.openxmlformats.org/officeDocument/2006/relationships/image" Target="../media/image6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7.2) Dividing polynomials</a:t>
            </a:r>
          </a:p>
        </p:txBody>
      </p:sp>
    </p:spTree>
    <p:extLst>
      <p:ext uri="{BB962C8B-B14F-4D97-AF65-F5344CB8AC3E}">
        <p14:creationId xmlns:p14="http://schemas.microsoft.com/office/powerpoint/2010/main" val="2123162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−17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−5)</m:t>
                    </m:r>
                  </m:oMath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−17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90547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90547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371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=18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−29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  <a:p>
                <a:r>
                  <a:rPr lang="en-US" sz="2000" b="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US" sz="2000" dirty="0">
                    <a:latin typeface="Candara" panose="020E0502030303020204" pitchFamily="34" charset="0"/>
                  </a:rPr>
                  <a:t>Give your answer in the form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b="-3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−17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r>
                  <a:rPr lang="en-US" sz="200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US" sz="2000" dirty="0">
                    <a:latin typeface="Candara" panose="020E0502030303020204" pitchFamily="34" charset="0"/>
                  </a:rPr>
                  <a:t>Give your answer in the form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b="-4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8924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+1)(2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−8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8924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774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latin typeface="Candara" panose="020E0502030303020204" pitchFamily="34" charset="0"/>
                  </a:rPr>
                  <a:t>Find the remainder when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+5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−10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+16</m:t>
                    </m:r>
                  </m:oMath>
                </a14:m>
                <a:r>
                  <a:rPr lang="en-US" b="0" dirty="0">
                    <a:latin typeface="Candara" panose="020E0502030303020204" pitchFamily="34" charset="0"/>
                  </a:rPr>
                  <a:t> is divided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en-US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Find the remainder when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is divided by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0700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0700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758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27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91440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91440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458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+11</m:t>
                      </m:r>
                      <m:sSup>
                        <m:s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−46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hence find all the real roots of the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−14</m:t>
                      </m:r>
                      <m:sSup>
                        <m:sSup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−61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+60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hence find all the real roots of the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71710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71710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799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16111</TotalTime>
  <Words>479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7.2) Dividing polynomials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2021-09-02T19:38:58Z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