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03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1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5.png"/><Relationship Id="rId2" Type="http://schemas.openxmlformats.org/officeDocument/2006/relationships/image" Target="../media/image4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3.png"/><Relationship Id="rId2" Type="http://schemas.openxmlformats.org/officeDocument/2006/relationships/image" Target="../media/image4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Finding critical values</a:t>
            </a:r>
          </a:p>
        </p:txBody>
      </p:sp>
    </p:spTree>
    <p:extLst>
      <p:ext uri="{BB962C8B-B14F-4D97-AF65-F5344CB8AC3E}">
        <p14:creationId xmlns:p14="http://schemas.microsoft.com/office/powerpoint/2010/main" val="169522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random variable has distribution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(40, 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single observation is used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a 1% level of significance, find the critical region for this test. The probability in each tail should be as close as possible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0.005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random variable has distribution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(30, 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single observation is used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a 5% level of significance, find the critical region for this test. The probability in each tail should be as close as possible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200" t="-1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5811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≤1∪11≤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811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666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a six-sided dice is biased in favour of rolling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Using a 5% significance level, find the critical region for this test.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4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biased in favour of landing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lands with tails uppermost.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Using a 5% significance level, find the critical region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r="-267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49729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0.0352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9729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8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10% significance level, whether the candidate is over-estimating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5% significance level, whether the candidate is over-estimating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201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0.0160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201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277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1% significance level, whether the candidate is under-estimating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2% significance level, whether the candidate is under-estimating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201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0.0065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201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59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tested. 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lightbulbs.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6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tested. 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bolts.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1467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7657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0.0060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6579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44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1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the probability of rolling a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six-sided dice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a 5% significance level,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11301"/>
              </a:xfrm>
              <a:prstGeom prst="rect">
                <a:avLst/>
              </a:prstGeom>
              <a:blipFill>
                <a:blip r:embed="rId2"/>
                <a:stretch>
                  <a:fillRect l="-667" t="-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163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lands on tails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lands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a 5% significance level,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163541"/>
              </a:xfrm>
              <a:prstGeom prst="rect">
                <a:avLst/>
              </a:prstGeom>
              <a:blipFill>
                <a:blip r:embed="rId3"/>
                <a:stretch>
                  <a:fillRect l="-800" t="-845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62101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=0∪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0.0078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1015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82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10%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region(s)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5%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region(s)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7657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≤3∪13≤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0.0370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65798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44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region(s)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2% significance level, whether this claim is true.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critical region(s)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probability of incorrectly rejecting the null hypothesis (the actual significance level)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7657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∪1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0.0101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765798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86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change in the proportion of faulty lightbulbs.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blipFill>
                <a:blip r:embed="rId2"/>
                <a:stretch>
                  <a:fillRect l="-667" t="-716" r="-400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change in the proportion of faulty bolts.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of incorrectly rejecting the null hypothesis (the actual significance level)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r="-267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942222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=0∪15≤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0.0048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42222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7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17022</TotalTime>
  <Words>1505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7.2) Finding critical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600</cp:revision>
  <dcterms:created xsi:type="dcterms:W3CDTF">2020-05-18T02:11:06Z</dcterms:created>
  <dcterms:modified xsi:type="dcterms:W3CDTF">2021-09-04T15:28:27Z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