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2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6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1.png"/><Relationship Id="rId2" Type="http://schemas.openxmlformats.org/officeDocument/2006/relationships/image" Target="../media/image7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.png"/><Relationship Id="rId2" Type="http://schemas.openxmlformats.org/officeDocument/2006/relationships/image" Target="../media/image7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6.png"/><Relationship Id="rId2" Type="http://schemas.openxmlformats.org/officeDocument/2006/relationships/image" Target="../media/image7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9.png"/><Relationship Id="rId2" Type="http://schemas.openxmlformats.org/officeDocument/2006/relationships/image" Target="../media/image7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7.png"/><Relationship Id="rId2" Type="http://schemas.openxmlformats.org/officeDocument/2006/relationships/image" Target="../media/image7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0.png"/><Relationship Id="rId2" Type="http://schemas.openxmlformats.org/officeDocument/2006/relationships/image" Target="../media/image73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7.2) Using the angle addition formulae</a:t>
            </a:r>
          </a:p>
        </p:txBody>
      </p:sp>
    </p:spTree>
    <p:extLst>
      <p:ext uri="{BB962C8B-B14F-4D97-AF65-F5344CB8AC3E}">
        <p14:creationId xmlns:p14="http://schemas.microsoft.com/office/powerpoint/2010/main" val="167102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364614"/>
                <a:ext cx="4572001" cy="6860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614"/>
                <a:ext cx="4572001" cy="6860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3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364614"/>
                <a:ext cx="4572001" cy="6860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614"/>
                <a:ext cx="4572001" cy="6860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54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07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func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07186"/>
              </a:xfrm>
              <a:prstGeom prst="rect">
                <a:avLst/>
              </a:prstGeom>
              <a:blipFill>
                <a:blip r:embed="rId2"/>
                <a:stretch>
                  <a:fillRect l="-1333" t="-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813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Using the trigonometric angle addition formulae 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</m:t>
                                  </m:r>
                                </m:den>
                              </m:f>
                            </m:e>
                          </m:func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813625"/>
              </a:xfrm>
              <a:prstGeom prst="rect">
                <a:avLst/>
              </a:prstGeom>
              <a:blipFill>
                <a:blip r:embed="rId3"/>
                <a:stretch>
                  <a:fillRect l="-1333" t="-7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531012"/>
                <a:ext cx="4572001" cy="44333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31012"/>
                <a:ext cx="4572001" cy="44333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38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0°&lt;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&lt;90°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blipFill>
                <a:blip r:embed="rId2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&lt;270°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blipFill>
                <a:blip r:embed="rId3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67031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7031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458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0°&lt;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&lt;90°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blipFill>
                <a:blip r:embed="rId2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&lt;270°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blipFill>
                <a:blip r:embed="rId3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67031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7031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03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0°&lt;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&lt;90°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82018"/>
              </a:xfrm>
              <a:prstGeom prst="rect">
                <a:avLst/>
              </a:prstGeom>
              <a:blipFill>
                <a:blip r:embed="rId2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that: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&lt;270°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obtuse,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cosec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83941"/>
              </a:xfrm>
              <a:prstGeom prst="rect">
                <a:avLst/>
              </a:prstGeom>
              <a:blipFill>
                <a:blip r:embed="rId3"/>
                <a:stretch>
                  <a:fillRect l="-667" t="-142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767031"/>
                <a:ext cx="4572001" cy="618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67031"/>
                <a:ext cx="4572001" cy="6183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00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−40)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−50)°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4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+50)</m:t>
                        </m:r>
                      </m:e>
                    </m:func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unc>
                      <m:funcPr>
                        <m:ctrlP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+40)°</m:t>
                        </m:r>
                      </m:e>
                    </m:func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unc>
                      <m:funcPr>
                        <m:ctrlP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GB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44096"/>
              </a:xfrm>
              <a:prstGeom prst="rect">
                <a:avLst/>
              </a:prstGeom>
              <a:blipFill>
                <a:blip r:embed="rId3"/>
                <a:stretch>
                  <a:fillRect l="-1333" t="-3209" b="-3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6638367-ABFE-4436-B9AD-9F5B51FD83A4}"/>
              </a:ext>
            </a:extLst>
          </p:cNvPr>
          <p:cNvSpPr/>
          <p:nvPr/>
        </p:nvSpPr>
        <p:spPr>
          <a:xfrm>
            <a:off x="4572000" y="153101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8689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20803</TotalTime>
  <Words>787</Words>
  <Application>Microsoft Office PowerPoint</Application>
  <PresentationFormat>On-screen Show (4:3)</PresentationFormat>
  <Paragraphs>112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7.2) Using the angle addition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2021-09-05T10:22:21Z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