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33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6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5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1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5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5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7.1) Static particles</a:t>
            </a:r>
          </a:p>
        </p:txBody>
      </p:sp>
    </p:spTree>
    <p:extLst>
      <p:ext uri="{BB962C8B-B14F-4D97-AF65-F5344CB8AC3E}">
        <p14:creationId xmlns:p14="http://schemas.microsoft.com/office/powerpoint/2010/main" val="93488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diagram shows a particle in equilibrium under the forces shown. By resolving horizontally and vertically find the magnitudes of the forces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blipFill>
                <a:blip r:embed="rId2"/>
                <a:stretch>
                  <a:fillRect l="-400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diagram shows a particle in equilibrium under the forces shown. By resolving horizontally and vertically find the magnitudes of the forces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blipFill>
                <a:blip r:embed="rId3"/>
                <a:stretch>
                  <a:fillRect l="-400"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144060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=3.27,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=4.46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144060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3EFEBAFC-9761-436F-A8CB-8977F3F380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6463" y="1205068"/>
            <a:ext cx="1843074" cy="19279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4C2C115-1E22-4EC2-BEB2-5AC098D74F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0192" y="1196139"/>
            <a:ext cx="1494344" cy="197830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B269FA4-629F-47B2-BC11-986E46A2DDE6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5345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diagram shows a particle in equilibrium on an inclined plane under the forces shown. Find the magnitude of the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size of the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blipFill>
                <a:blip r:embed="rId2"/>
                <a:stretch>
                  <a:fillRect l="-400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diagram shows a particle in equilibrium on an inclined plane under the forces shown. Find the magnitude of the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size of the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blipFill>
                <a:blip r:embed="rId3"/>
                <a:stretch>
                  <a:fillRect l="-400"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144060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=10.8,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=12.5°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144060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C598F10-BF2B-411C-9CA0-189ACB4138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2697" y="1156534"/>
            <a:ext cx="2685588" cy="1923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5E7A67-CD9F-4037-9C96-EB78CA7CA4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3041" y="1240838"/>
            <a:ext cx="1700886" cy="195790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B30BB91-E17A-4C7B-80E2-00B604C3F5B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2349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diagram shows a particle in equilibrium on an inclined plane under the forces shown. Find the magnitude of the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size of the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blipFill>
                <a:blip r:embed="rId2"/>
                <a:stretch>
                  <a:fillRect l="-400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diagram shows a particle in equilibrium on an inclined plane under the forces shown. Find the magnitude of the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size of the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blipFill>
                <a:blip r:embed="rId3"/>
                <a:stretch>
                  <a:fillRect l="-400"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144060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=11.9,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=47.7°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144060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B86E72C3-2FDD-4F2D-887C-ED64B26A04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9899" y="1207620"/>
            <a:ext cx="2676202" cy="19364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2AAEFC-D0BD-4366-BF2C-531E0FC546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12953" y="1196138"/>
            <a:ext cx="1951112" cy="181790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8A40751-0D5C-40E3-B029-31D25361DA5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9420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17572</TotalTime>
  <Words>262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 Math</vt:lpstr>
      <vt:lpstr>Candara</vt:lpstr>
      <vt:lpstr>Office Theme</vt:lpstr>
      <vt:lpstr>7.1) Static particles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556</cp:revision>
  <dcterms:created xsi:type="dcterms:W3CDTF">2020-05-18T02:11:06Z</dcterms:created>
  <dcterms:modified xsi:type="dcterms:W3CDTF">2021-09-04T21:51:11Z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