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62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7.png"/><Relationship Id="rId2" Type="http://schemas.openxmlformats.org/officeDocument/2006/relationships/image" Target="../media/image6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0.png"/><Relationship Id="rId2" Type="http://schemas.openxmlformats.org/officeDocument/2006/relationships/image" Target="../media/image6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0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2.png"/><Relationship Id="rId2" Type="http://schemas.openxmlformats.org/officeDocument/2006/relationships/image" Target="../media/image6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5.png"/><Relationship Id="rId2" Type="http://schemas.openxmlformats.org/officeDocument/2006/relationships/image" Target="../media/image6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5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7.png"/><Relationship Id="rId2" Type="http://schemas.openxmlformats.org/officeDocument/2006/relationships/image" Target="../media/image6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7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9.png"/><Relationship Id="rId2" Type="http://schemas.openxmlformats.org/officeDocument/2006/relationships/image" Target="../media/image6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9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1.png"/><Relationship Id="rId2" Type="http://schemas.openxmlformats.org/officeDocument/2006/relationships/image" Target="../media/image6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3.png"/><Relationship Id="rId2" Type="http://schemas.openxmlformats.org/officeDocument/2006/relationships/image" Target="../media/image6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6.png"/><Relationship Id="rId2" Type="http://schemas.openxmlformats.org/officeDocument/2006/relationships/image" Target="../media/image6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8.png"/><Relationship Id="rId2" Type="http://schemas.openxmlformats.org/officeDocument/2006/relationships/image" Target="../media/image6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90.png"/><Relationship Id="rId2" Type="http://schemas.openxmlformats.org/officeDocument/2006/relationships/image" Target="../media/image6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1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0.png"/><Relationship Id="rId2" Type="http://schemas.openxmlformats.org/officeDocument/2006/relationships/image" Target="../media/image6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2.png"/><Relationship Id="rId2" Type="http://schemas.openxmlformats.org/officeDocument/2006/relationships/image" Target="../media/image6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3.png"/><Relationship Id="rId2" Type="http://schemas.openxmlformats.org/officeDocument/2006/relationships/image" Target="../media/image63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20.png"/><Relationship Id="rId2" Type="http://schemas.openxmlformats.org/officeDocument/2006/relationships/image" Target="../media/image63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40.png"/><Relationship Id="rId2" Type="http://schemas.openxmlformats.org/officeDocument/2006/relationships/image" Target="../media/image6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5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8.png"/><Relationship Id="rId2" Type="http://schemas.openxmlformats.org/officeDocument/2006/relationships/image" Target="../media/image63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1.png"/><Relationship Id="rId2" Type="http://schemas.openxmlformats.org/officeDocument/2006/relationships/image" Target="../media/image63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3.png"/><Relationship Id="rId2" Type="http://schemas.openxmlformats.org/officeDocument/2006/relationships/image" Target="../media/image6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5.png"/><Relationship Id="rId2" Type="http://schemas.openxmlformats.org/officeDocument/2006/relationships/image" Target="../media/image6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7.1) Algebraic fractions</a:t>
            </a:r>
          </a:p>
        </p:txBody>
      </p:sp>
    </p:spTree>
    <p:extLst>
      <p:ext uri="{BB962C8B-B14F-4D97-AF65-F5344CB8AC3E}">
        <p14:creationId xmlns:p14="http://schemas.microsoft.com/office/powerpoint/2010/main" val="406493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48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−11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48315"/>
              </a:xfrm>
              <a:prstGeom prst="rect">
                <a:avLst/>
              </a:prstGeom>
              <a:blipFill>
                <a:blip r:embed="rId2"/>
                <a:stretch>
                  <a:fillRect l="-2000" t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5" y="1670650"/>
                <a:ext cx="4572001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5" y="1670650"/>
                <a:ext cx="4572001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188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906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906810"/>
              </a:xfrm>
              <a:prstGeom prst="rect">
                <a:avLst/>
              </a:prstGeom>
              <a:blipFill>
                <a:blip r:embed="rId2"/>
                <a:stretch>
                  <a:fillRect l="-2000" t="-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55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55573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28936"/>
                <a:ext cx="4572001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28936"/>
                <a:ext cx="4572001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665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02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02296"/>
              </a:xfrm>
              <a:prstGeom prst="rect">
                <a:avLst/>
              </a:prstGeom>
              <a:blipFill>
                <a:blip r:embed="rId2"/>
                <a:stretch>
                  <a:fillRect l="-2000" t="-1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692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69231"/>
              </a:xfrm>
              <a:prstGeom prst="rect">
                <a:avLst/>
              </a:prstGeom>
              <a:blipFill>
                <a:blip r:embed="rId3"/>
                <a:stretch>
                  <a:fillRect l="-2000" t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742684"/>
                <a:ext cx="4572001" cy="8152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742684"/>
                <a:ext cx="4572001" cy="8152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058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65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65472"/>
              </a:xfrm>
              <a:prstGeom prst="rect">
                <a:avLst/>
              </a:prstGeom>
              <a:blipFill>
                <a:blip r:embed="rId2"/>
                <a:stretch>
                  <a:fillRect l="-2000" t="-1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+10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blipFill>
                <a:blip r:embed="rId3"/>
                <a:stretch>
                  <a:fillRect l="-2000" t="-4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76007"/>
                <a:ext cx="4572001" cy="8152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76007"/>
                <a:ext cx="4572001" cy="8152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90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59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59289"/>
              </a:xfrm>
              <a:prstGeom prst="rect">
                <a:avLst/>
              </a:prstGeom>
              <a:blipFill>
                <a:blip r:embed="rId2"/>
                <a:stretch>
                  <a:fillRect l="-2000" t="-1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02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02481"/>
              </a:xfrm>
              <a:prstGeom prst="rect">
                <a:avLst/>
              </a:prstGeom>
              <a:blipFill>
                <a:blip r:embed="rId3"/>
                <a:stretch>
                  <a:fillRect l="-2000" t="-44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42559"/>
                <a:ext cx="4572001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−7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42559"/>
                <a:ext cx="4572001" cy="8613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8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84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−35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−49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84399"/>
              </a:xfrm>
              <a:prstGeom prst="rect">
                <a:avLst/>
              </a:prstGeom>
              <a:blipFill>
                <a:blip r:embed="rId2"/>
                <a:stretch>
                  <a:fillRect l="-2000" t="-45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84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−15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84399"/>
              </a:xfrm>
              <a:prstGeom prst="rect">
                <a:avLst/>
              </a:prstGeom>
              <a:blipFill>
                <a:blip r:embed="rId3"/>
                <a:stretch>
                  <a:fillRect l="-2000" t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15436"/>
                <a:ext cx="4572001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15436"/>
                <a:ext cx="4572001" cy="8613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274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blipFill>
                <a:blip r:embed="rId2"/>
                <a:stretch>
                  <a:fillRect l="-2000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660030"/>
                <a:ext cx="4572001" cy="8066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60030"/>
                <a:ext cx="4572001" cy="8066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8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72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72162"/>
              </a:xfrm>
              <a:prstGeom prst="rect">
                <a:avLst/>
              </a:prstGeom>
              <a:blipFill>
                <a:blip r:embed="rId2"/>
                <a:stretch>
                  <a:fillRect l="-2000" t="-3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−25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41201"/>
                <a:ext cx="4572001" cy="8091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1201"/>
                <a:ext cx="4572001" cy="8091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338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79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79130"/>
              </a:xfrm>
              <a:prstGeom prst="rect">
                <a:avLst/>
              </a:prstGeom>
              <a:blipFill>
                <a:blip r:embed="rId2"/>
                <a:stretch>
                  <a:fillRect l="-2000" t="-11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5−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blipFill>
                <a:blip r:embed="rId3"/>
                <a:stretch>
                  <a:fillRect l="-2000" t="-4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7998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198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−4)÷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8985"/>
              </a:xfrm>
              <a:prstGeom prst="rect">
                <a:avLst/>
              </a:prstGeom>
              <a:blipFill>
                <a:blip r:embed="rId2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72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simplified fraction:</a:t>
                </a:r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5−(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−2)÷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72162"/>
              </a:xfrm>
              <a:prstGeom prst="rect">
                <a:avLst/>
              </a:prstGeom>
              <a:blipFill>
                <a:blip r:embed="rId3"/>
                <a:stretch>
                  <a:fillRect l="-2000" t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033827"/>
                <a:ext cx="4572001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033827"/>
                <a:ext cx="4572001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7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989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		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		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		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		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</m:den>
                    </m:f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989507"/>
              </a:xfrm>
              <a:prstGeom prst="rect">
                <a:avLst/>
              </a:prstGeom>
              <a:blipFill>
                <a:blip r:embed="rId2"/>
                <a:stretch>
                  <a:fillRect l="-2000" t="-9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4244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424464"/>
              </a:xfrm>
              <a:prstGeom prst="rect">
                <a:avLst/>
              </a:prstGeom>
              <a:blipFill>
                <a:blip r:embed="rId3"/>
                <a:stretch>
                  <a:fillRect l="-2000" t="-14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703302"/>
                <a:ext cx="4572001" cy="30031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703302"/>
                <a:ext cx="4572001" cy="30031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799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96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in the form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+7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96533"/>
              </a:xfrm>
              <a:prstGeom prst="rect">
                <a:avLst/>
              </a:prstGeom>
              <a:blipFill>
                <a:blip r:embed="rId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94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in the form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94137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789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789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350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159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159618"/>
              </a:xfrm>
              <a:prstGeom prst="rect">
                <a:avLst/>
              </a:prstGeom>
              <a:blipFill>
                <a:blip r:embed="rId2"/>
                <a:stretch>
                  <a:fillRect l="-2000" t="-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702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7+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702646"/>
              </a:xfrm>
              <a:prstGeom prst="rect">
                <a:avLst/>
              </a:prstGeom>
              <a:blipFill>
                <a:blip r:embed="rId3"/>
                <a:stretch>
                  <a:fillRect l="-2000" t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2116011"/>
                <a:ext cx="4572001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21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116011"/>
                <a:ext cx="4572001" cy="7998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698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9−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blipFill>
                <a:blip r:embed="rId2"/>
                <a:stretch>
                  <a:fillRect l="-2000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703302"/>
                <a:ext cx="4572001" cy="7923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703302"/>
                <a:ext cx="4572001" cy="7923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857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31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𝑥𝑦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  <a:p>
                <a:endParaRPr lang="en-US" sz="3600" dirty="0">
                  <a:latin typeface="Candara" panose="020E0502030303020204" pitchFamily="34" charset="0"/>
                </a:endParaRPr>
              </a:p>
              <a:p>
                <a:endParaRPr lang="en-US" sz="3600" b="0" dirty="0">
                  <a:latin typeface="Candara" panose="020E0502030303020204" pitchFamily="34" charset="0"/>
                </a:endParaRPr>
              </a:p>
              <a:p>
                <a:endParaRPr lang="en-US" sz="3600" dirty="0">
                  <a:latin typeface="Candara" panose="020E0502030303020204" pitchFamily="34" charset="0"/>
                </a:endParaRPr>
              </a:p>
              <a:p>
                <a:endParaRPr lang="en-US" sz="36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31534"/>
              </a:xfrm>
              <a:prstGeom prst="rect">
                <a:avLst/>
              </a:prstGeom>
              <a:blipFill>
                <a:blip r:embed="rId2"/>
                <a:stretch>
                  <a:fillRect l="-2000" t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×7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×4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92B94DA-B45D-4D7A-8893-4BE511CCD526}"/>
                  </a:ext>
                </a:extLst>
              </p:cNvPr>
              <p:cNvSpPr/>
              <p:nvPr/>
            </p:nvSpPr>
            <p:spPr>
              <a:xfrm>
                <a:off x="4566982" y="1614464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28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92B94DA-B45D-4D7A-8893-4BE511CCD5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14464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013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3466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dirty="0">
                          <a:latin typeface="Candara" panose="020E0502030303020204" pitchFamily="34" charset="0"/>
                        </a:rPr>
                        <m:t>	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−35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346622"/>
              </a:xfrm>
              <a:prstGeom prst="rect">
                <a:avLst/>
              </a:prstGeom>
              <a:blipFill>
                <a:blip r:embed="rId2"/>
                <a:stretch>
                  <a:fillRect l="-2000" t="-14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blipFill>
                <a:blip r:embed="rId3"/>
                <a:stretch>
                  <a:fillRect l="-2000" t="-4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14464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14464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400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25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+6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−12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25040"/>
              </a:xfrm>
              <a:prstGeom prst="rect">
                <a:avLst/>
              </a:prstGeom>
              <a:blipFill>
                <a:blip r:embed="rId2"/>
                <a:stretch>
                  <a:fillRect l="-2000" t="-1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−15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85240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85240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012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696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696944"/>
              </a:xfrm>
              <a:prstGeom prst="rect">
                <a:avLst/>
              </a:prstGeom>
              <a:blipFill>
                <a:blip r:embed="rId2"/>
                <a:stretch>
                  <a:fillRect l="-2000" t="-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849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849002"/>
              </a:xfrm>
              <a:prstGeom prst="rect">
                <a:avLst/>
              </a:prstGeom>
              <a:blipFill>
                <a:blip r:embed="rId3"/>
                <a:stretch>
                  <a:fillRect l="-2000" t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691436"/>
                <a:ext cx="4572001" cy="34261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91436"/>
                <a:ext cx="4572001" cy="34261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487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8537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−30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10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853747"/>
              </a:xfrm>
              <a:prstGeom prst="rect">
                <a:avLst/>
              </a:prstGeom>
              <a:blipFill>
                <a:blip r:embed="rId2"/>
                <a:stretch>
                  <a:fillRect l="-2000" t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+12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646637"/>
                <a:ext cx="4572001" cy="833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46637"/>
                <a:ext cx="4572001" cy="8334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649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968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96809"/>
              </a:xfrm>
              <a:prstGeom prst="rect">
                <a:avLst/>
              </a:prstGeom>
              <a:blipFill>
                <a:blip r:embed="rId2"/>
                <a:stretch>
                  <a:fillRect l="-2000" t="-1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70650"/>
                <a:ext cx="4572001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70650"/>
                <a:ext cx="4572001" cy="7998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331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16109</TotalTime>
  <Words>1830</Words>
  <Application>Microsoft Office PowerPoint</Application>
  <PresentationFormat>On-screen Show (4:3)</PresentationFormat>
  <Paragraphs>235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Cambria Math</vt:lpstr>
      <vt:lpstr>Candara</vt:lpstr>
      <vt:lpstr>Office Theme</vt:lpstr>
      <vt:lpstr>7.1) Algebraic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578</cp:revision>
  <dcterms:created xsi:type="dcterms:W3CDTF">2020-05-18T02:11:06Z</dcterms:created>
  <dcterms:modified xsi:type="dcterms:W3CDTF">2021-09-02T19:37:28Z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