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74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2.png"/><Relationship Id="rId2" Type="http://schemas.openxmlformats.org/officeDocument/2006/relationships/image" Target="../media/image7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5.png"/><Relationship Id="rId2" Type="http://schemas.openxmlformats.org/officeDocument/2006/relationships/image" Target="../media/image73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4.png"/><Relationship Id="rId2" Type="http://schemas.openxmlformats.org/officeDocument/2006/relationships/image" Target="../media/image7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7.png"/><Relationship Id="rId2" Type="http://schemas.openxmlformats.org/officeDocument/2006/relationships/image" Target="../media/image7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3.png"/><Relationship Id="rId2" Type="http://schemas.openxmlformats.org/officeDocument/2006/relationships/image" Target="../media/image7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7.1) Addition formulae</a:t>
            </a:r>
          </a:p>
        </p:txBody>
      </p:sp>
    </p:spTree>
    <p:extLst>
      <p:ext uri="{BB962C8B-B14F-4D97-AF65-F5344CB8AC3E}">
        <p14:creationId xmlns:p14="http://schemas.microsoft.com/office/powerpoint/2010/main" val="39188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805" b="-19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4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GB" sz="20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find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sz="2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4967"/>
              </a:xfrm>
              <a:prstGeom prst="rect">
                <a:avLst/>
              </a:prstGeom>
              <a:blipFill>
                <a:blip r:embed="rId3"/>
                <a:stretch>
                  <a:fillRect l="-1333" t="-2857" b="-8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28586"/>
                <a:ext cx="4572001" cy="616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8586"/>
                <a:ext cx="4572001" cy="616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47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86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formulae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GB" sz="20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86121"/>
              </a:xfrm>
              <a:prstGeom prst="rect">
                <a:avLst/>
              </a:prstGeom>
              <a:blipFill>
                <a:blip r:embed="rId2"/>
                <a:stretch>
                  <a:fillRect l="-1333" t="-2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4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the formulae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4967"/>
              </a:xfrm>
              <a:prstGeom prst="rect">
                <a:avLst/>
              </a:prstGeom>
              <a:blipFill>
                <a:blip r:embed="rId3"/>
                <a:stretch>
                  <a:fillRect l="-1333" t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728586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08255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287731"/>
                <a:ext cx="4572001" cy="660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2−3</m:t>
                          </m:r>
                          <m:func>
                            <m:func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7731"/>
                <a:ext cx="4572001" cy="6601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38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07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the following as a single sine, cosine or tangent, and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07186"/>
              </a:xfrm>
              <a:prstGeom prst="rect">
                <a:avLst/>
              </a:prstGeom>
              <a:blipFill>
                <a:blip r:embed="rId2"/>
                <a:stretch>
                  <a:fillRect l="-1333" t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813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the following as a single sine, cosine or tangent, and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</m:t>
                                  </m:r>
                                </m:den>
                              </m:f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813625"/>
              </a:xfrm>
              <a:prstGeom prst="rect">
                <a:avLst/>
              </a:prstGeom>
              <a:blipFill>
                <a:blip r:embed="rId3"/>
                <a:stretch>
                  <a:fillRect l="-1333" t="-7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531012"/>
                <a:ext cx="4572001" cy="4433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31012"/>
                <a:ext cx="4572001" cy="44333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2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53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53729"/>
              </a:xfrm>
              <a:prstGeom prst="rect">
                <a:avLst/>
              </a:prstGeom>
              <a:blipFill>
                <a:blip r:embed="rId2"/>
                <a:stretch>
                  <a:fillRect l="-1333" t="-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84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84610"/>
              </a:xfrm>
              <a:prstGeom prst="rect">
                <a:avLst/>
              </a:prstGeom>
              <a:blipFill>
                <a:blip r:embed="rId3"/>
                <a:stretch>
                  <a:fillRect l="-1333" t="-2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908828"/>
                <a:ext cx="4572001" cy="56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08828"/>
                <a:ext cx="4572001" cy="564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4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27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27605"/>
              </a:xfrm>
              <a:prstGeom prst="rect">
                <a:avLst/>
              </a:prstGeom>
              <a:blipFill>
                <a:blip r:embed="rId2"/>
                <a:stretch>
                  <a:fillRect l="-1333" b="-5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6939"/>
              </a:xfrm>
              <a:prstGeom prst="rect">
                <a:avLst/>
              </a:prstGeom>
              <a:blipFill>
                <a:blip r:embed="rId3"/>
                <a:stretch>
                  <a:fillRect l="-1333"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91607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91607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3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20803</TotalTime>
  <Words>920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7.1) Addition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2021-09-05T10:21:31Z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