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7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2.png"/><Relationship Id="rId2" Type="http://schemas.openxmlformats.org/officeDocument/2006/relationships/image" Target="../media/image5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5.png"/><Relationship Id="rId2" Type="http://schemas.openxmlformats.org/officeDocument/2006/relationships/image" Target="../media/image5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7.4) Static rigid bodies</a:t>
            </a:r>
          </a:p>
        </p:txBody>
      </p:sp>
    </p:spTree>
    <p:extLst>
      <p:ext uri="{BB962C8B-B14F-4D97-AF65-F5344CB8AC3E}">
        <p14:creationId xmlns:p14="http://schemas.microsoft.com/office/powerpoint/2010/main" val="312322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uniform rod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20kg and length 5m rests with the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rough horizontal ground.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rod rests against a smooth peg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rod is in limiting equilibrium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magnitude of the reaction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rod and the ground.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3" b="-2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uniform rod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40kg and length 10m rests with the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rough horizontal ground.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rod rests against a smooth peg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rod is in limiting equilibrium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magnitude of the reaction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rod and the ground.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671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0.37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62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ladder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length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has one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resting on rough horizontal ground.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other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rests against a smooth vertical wall. A load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fixed on the ladder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ladder is modelled as a uniform rod in a vertical plane perpendicular to the wall and the load is modelled as a particle.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ladder rests in limiting equilibrium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the ground.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coefficient of friction between the ladder and the ground.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677656"/>
              </a:xfrm>
              <a:prstGeom prst="rect">
                <a:avLst/>
              </a:prstGeom>
              <a:blipFill>
                <a:blip r:embed="rId2"/>
                <a:stretch>
                  <a:fillRect l="-400" t="-456" r="-267" b="-1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ladder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length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has one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resting on rough horizontal ground.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other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rests against a smooth vertical wall. A load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fixed on the ladder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ladder is modelled as a uniform rod in a vertical plane perpendicular to the wall and the load is modelled as a particle.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ladder rests in limiting equilibrium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the ground.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coefficient of friction between the ladder and the ground.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677656"/>
              </a:xfrm>
              <a:prstGeom prst="rect">
                <a:avLst/>
              </a:prstGeom>
              <a:blipFill>
                <a:blip r:embed="rId3"/>
                <a:stretch>
                  <a:fillRect l="-400" t="-456" r="-267" b="-1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3513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.23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3513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88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17573</TotalTime>
  <Words>388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7.4) Static rigid bodies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2021-09-04T11:33:40Z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