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44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8.xml"/><Relationship Id="rId5" Type="http://schemas.openxmlformats.org/officeDocument/2006/relationships/slide" Target="slide14.xml"/><Relationship Id="rId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1.png"/><Relationship Id="rId2" Type="http://schemas.openxmlformats.org/officeDocument/2006/relationships/image" Target="../media/image5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4.png"/><Relationship Id="rId2" Type="http://schemas.openxmlformats.org/officeDocument/2006/relationships/image" Target="../media/image5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7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4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4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8.png"/><Relationship Id="rId2" Type="http://schemas.openxmlformats.org/officeDocument/2006/relationships/image" Target="../media/image5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1.png"/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4.png"/><Relationship Id="rId2" Type="http://schemas.openxmlformats.org/officeDocument/2006/relationships/image" Target="../media/image5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7.png"/><Relationship Id="rId2" Type="http://schemas.openxmlformats.org/officeDocument/2006/relationships/image" Target="../media/image5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0.png"/><Relationship Id="rId2" Type="http://schemas.openxmlformats.org/officeDocument/2006/relationships/image" Target="../media/image5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3.png"/><Relationship Id="rId2" Type="http://schemas.openxmlformats.org/officeDocument/2006/relationships/image" Target="../media/image5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6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1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5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52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2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5.png"/><Relationship Id="rId2" Type="http://schemas.openxmlformats.org/officeDocument/2006/relationships/image" Target="../media/image5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8.png"/><Relationship Id="rId2" Type="http://schemas.openxmlformats.org/officeDocument/2006/relationships/image" Target="../media/image5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659091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7) Applications of forces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224970"/>
              </p:ext>
            </p:extLst>
          </p:nvPr>
        </p:nvGraphicFramePr>
        <p:xfrm>
          <a:off x="-1" y="737040"/>
          <a:ext cx="91439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7.1) Static particles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7.2) Modelling with statics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7.3) Friction and static particles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251878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7.5) Dynamics and inclined planes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63129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7.6) Connected particles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88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525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7.3) Friction and static particles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680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mass of 4 kg rests on a rough horizontal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 may be modelled as a particle, and the coefficient of friction between the mass and plane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0.25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Find the magnitude of the maximum force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acts on this mass without causing it to move if: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force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horizontal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force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acts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horizontal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mass of 8 kg rests on a rough horizontal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 may be modelled as a particle, and the coefficient of friction between the mass and plane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Find the magnitude of the maximum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acts on this mass without causing it to move if: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horizontal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acts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60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horizontal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400" t="-76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218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20kg rests in limiting equilibrium on a rough plane inclined at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coefficient of friction between the box and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is applied to the box. Given that the box remains in equilibrium,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  find the maximum possible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 r="-533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10kg rests in limiting equilibrium on a rough plane inclined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coefficient of friction between the box and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is applied to the box. Given that the box remains in equilibrium,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  find the maximum possible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533" t="-760" r="-133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=0.36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73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parcel of weight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a rough plane inclined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Newtons acts on the parcel. The parcel is in equilibrium and on the point of slipping up the plane. The normal reaction of the plane on the parcel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coefficient of friction between the parcel and the plane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horizontal force is removed.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     Determine whether or not the parcel moves.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462213"/>
              </a:xfrm>
              <a:prstGeom prst="rect">
                <a:avLst/>
              </a:prstGeom>
              <a:blipFill>
                <a:blip r:embed="rId2"/>
                <a:stretch>
                  <a:fillRect l="-400" t="-496" b="-1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parcel of weight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a rough plane inclined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Newtons acts on the parcel. The parcel is in equilibrium and on the point of slipping up the plane. The normal reaction of the plane on the parcel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18 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coefficient of friction between the parcel and the plane is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horizontal force is removed.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     Determine whether or not the parcel moves.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blipFill>
                <a:blip r:embed="rId3"/>
                <a:stretch>
                  <a:fillRect l="-533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4100952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Does not slide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100952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3CF746E-8800-465B-90C8-C4BAC9AE1B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0538" y="2937820"/>
            <a:ext cx="1707303" cy="14831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5999C3-C1FC-4D50-A097-68E5E9B3B4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392" y="2919687"/>
            <a:ext cx="2791215" cy="11812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AFC8718-BB78-4323-B562-16C21CA4A238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3859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7.5) Dynamics and inclined planes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599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08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held at rest on a rough plane which is inclined to the horizontal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particle and the plane is 0.25.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is released and slides down the plane.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particle.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it slides in the first 4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08738"/>
              </a:xfrm>
              <a:prstGeom prst="rect">
                <a:avLst/>
              </a:prstGeom>
              <a:blipFill>
                <a:blip r:embed="rId2"/>
                <a:stretch>
                  <a:fillRect l="-400" t="-714" b="-2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89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held at rest on a rough plane which is inclined to the horizontal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particle and the plane is 0.5.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is released and slides down the plane.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particle.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it slides in the first 2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89630"/>
              </a:xfrm>
              <a:prstGeom prst="rect">
                <a:avLst/>
              </a:prstGeom>
              <a:blipFill>
                <a:blip r:embed="rId3"/>
                <a:stretch>
                  <a:fillRect l="-533" t="-722" b="-32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2147104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147104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020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pushed up a rough plane by a horizontal force of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plane is inclined to the horizontal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coefficient of friction between the box and the plane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acceleration of the box.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pushed up a rough plane by a horizontal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plane is inclined to the horizontal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coefficient of friction between the box and the plane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acceleration of the box.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2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640291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.1 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 up the plane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40291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301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0.3 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slides with constant acceleration down a line of greatest slope of a rough plane, which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passes through two points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7 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move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coefficient of friction between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plane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3" r="-133"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0.6 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slides with constant acceleration down a line of greatest slope of a rough plane, which is inclined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25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passes through two points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3.5 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move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coefficient of friction between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plane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533" t="-542" r="-133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2704243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3.7 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704243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25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7.6) Connected particles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32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766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masses 4kg and 8kg respectively are connected by a light inextensible string.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string passes over a small smooth pulley which is fixed at the top of a rough inclined plane. 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rests on the inclined plane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hangs on the edge of the plane with the string vertical and taut.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plane is inclined to the horizontal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plane is 0.3. The system is released from rest.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the system.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tension in the string.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766848"/>
              </a:xfrm>
              <a:prstGeom prst="rect">
                <a:avLst/>
              </a:prstGeom>
              <a:blipFill>
                <a:blip r:embed="rId2"/>
                <a:stretch>
                  <a:fillRect l="-400" t="-442" r="-933" b="-1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766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masses 5kg and 10kg respectively are connected by a light inextensible string.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string passes over a small smooth pulley which is fixed at the top of a rough inclined plane. 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rests on the inclined plane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hangs on the edge of the plane with the string vertical and taut.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plane is inclined to the horizontal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plane is 0.2. The system is released from rest.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the system.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tension in the string.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766848"/>
              </a:xfrm>
              <a:prstGeom prst="rect">
                <a:avLst/>
              </a:prstGeom>
              <a:blipFill>
                <a:blip r:embed="rId3"/>
                <a:stretch>
                  <a:fillRect l="-533" t="-441" r="-933" b="-1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3224322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4.1 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57 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224322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113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7.1) Static particles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85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One end of a light inextensible string is attached to a block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4kg. The block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held at rest on a </a:t>
                </a:r>
                <a:r>
                  <a:rPr lang="en-GB" sz="1400" b="1" dirty="0">
                    <a:latin typeface="Candara" panose="020E0502030303020204" pitchFamily="34" charset="0"/>
                  </a:rPr>
                  <a:t>smooth</a:t>
                </a:r>
                <a:r>
                  <a:rPr lang="en-GB" sz="1400" dirty="0">
                    <a:latin typeface="Candara" panose="020E0502030303020204" pitchFamily="34" charset="0"/>
                  </a:rPr>
                  <a:t> fixed plane which is inclined to the horizontal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string lies along the line of greatest slope of the plane and passes over a smooth light pulley which is fixed at the top of the plane. The other end of the string is attached to a block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10kg. The system is released from rest. By modelling the blocks as particles and ignoring air resistance,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(a)(</a:t>
                </a:r>
                <a:r>
                  <a:rPr lang="en-GB" sz="1400" dirty="0" err="1">
                    <a:latin typeface="Candara" panose="020E0502030303020204" pitchFamily="34" charset="0"/>
                  </a:rPr>
                  <a:t>i</a:t>
                </a:r>
                <a:r>
                  <a:rPr lang="en-GB" sz="1400" dirty="0">
                    <a:latin typeface="Candara" panose="020E0502030303020204" pitchFamily="34" charset="0"/>
                  </a:rPr>
                  <a:t>) find the acceleration of block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(ii) find the tension in the string.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State how you have used the fact that the string is inextensible in your calculations.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(c) Calculate the magnitude of the force exerted on the pulley by the string.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323987"/>
              </a:xfrm>
              <a:prstGeom prst="rect">
                <a:avLst/>
              </a:prstGeom>
              <a:blipFill>
                <a:blip r:embed="rId2"/>
                <a:stretch>
                  <a:fillRect l="-400" t="-367" r="-933" b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One end of a light inextensible string is attached to a block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2kg. The block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held at rest on a </a:t>
                </a:r>
                <a:r>
                  <a:rPr lang="en-GB" sz="1400" b="1" dirty="0">
                    <a:latin typeface="Candara" panose="020E0502030303020204" pitchFamily="34" charset="0"/>
                  </a:rPr>
                  <a:t>smooth</a:t>
                </a:r>
                <a:r>
                  <a:rPr lang="en-GB" sz="1400" dirty="0">
                    <a:latin typeface="Candara" panose="020E0502030303020204" pitchFamily="34" charset="0"/>
                  </a:rPr>
                  <a:t> fixed plane which is inclined to the horizontal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string lies along the line of greatest slope of the plane and passes over a smooth light pulley which is fixed at the top of the plane. The other end of the string is attached to a block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5kg. The system is released from rest. By modelling the blocks as particles and ignoring air resistance,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(a)(</a:t>
                </a:r>
                <a:r>
                  <a:rPr lang="en-GB" sz="1400" dirty="0" err="1">
                    <a:latin typeface="Candara" panose="020E0502030303020204" pitchFamily="34" charset="0"/>
                  </a:rPr>
                  <a:t>i</a:t>
                </a:r>
                <a:r>
                  <a:rPr lang="en-GB" sz="1400" dirty="0">
                    <a:latin typeface="Candara" panose="020E0502030303020204" pitchFamily="34" charset="0"/>
                  </a:rPr>
                  <a:t>) find the acceleration of block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(ii) find the tension in the string.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Calculate the magnitude of the force exerted on the pulley by the string.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93100"/>
              </a:xfrm>
              <a:prstGeom prst="rect">
                <a:avLst/>
              </a:prstGeom>
              <a:blipFill>
                <a:blip r:embed="rId3"/>
                <a:stretch>
                  <a:fillRect l="-400" t="-421" r="-933" b="-1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225568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5568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 l="-800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183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995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fixed rough plane is inclined at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small smooth pulley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fixed at the top of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respectively, are attached to the ends of a light inextensible string which passes over the pulley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 of the string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parallel to the line of greatest slope of the plane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hangs freely below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Initially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held at rest on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particles are released from rest with the string taut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up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tension in the string immediately after the particles are released.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995564"/>
              </a:xfrm>
              <a:prstGeom prst="rect">
                <a:avLst/>
              </a:prstGeom>
              <a:blipFill>
                <a:blip r:embed="rId2"/>
                <a:stretch>
                  <a:fillRect l="-400" t="-407" r="-800" b="-1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995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fixed rough plane is inclined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small smooth pulley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fixed at the top of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respectively, are attached to the ends of a light inextensible string which passes over the pulley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 of the string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parallel to the line of greatest slope of the plane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hangs freely below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Initially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held at rest on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particles are released from rest with the string taut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up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tension in the string immediately after the particles are released.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995564"/>
              </a:xfrm>
              <a:prstGeom prst="rect">
                <a:avLst/>
              </a:prstGeom>
              <a:blipFill>
                <a:blip r:embed="rId3"/>
                <a:stretch>
                  <a:fillRect l="-400" t="-407" r="-800" b="-1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333489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33489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073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under the forces shown. By resolving horizontally and vertically find the magnitudes of the forces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under the forces shown. By resolving horizontally and vertically find the magnitudes of the forces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=3.27,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=4.46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3EFEBAFC-9761-436F-A8CB-8977F3F380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6463" y="1205068"/>
            <a:ext cx="1843074" cy="19279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4C2C115-1E22-4EC2-BEB2-5AC098D74F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0192" y="1196139"/>
            <a:ext cx="1494344" cy="19783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B269FA4-629F-47B2-BC11-986E46A2DDE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20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size of the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size of the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=10.8,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=12.5°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C598F10-BF2B-411C-9CA0-189ACB4138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2697" y="1156534"/>
            <a:ext cx="2685588" cy="19236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5E7A67-CD9F-4037-9C96-EB78CA7CA4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3041" y="1240838"/>
            <a:ext cx="1700886" cy="19579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B30BB91-E17A-4C7B-80E2-00B604C3F5B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5567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size of the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size of the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=11.9,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=47.7°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86E72C3-2FDD-4F2D-887C-ED64B26A04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9899" y="1207620"/>
            <a:ext cx="2676202" cy="19364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2AAEFC-D0BD-4366-BF2C-531E0FC546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2953" y="1196138"/>
            <a:ext cx="1951112" cy="18179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8A40751-0D5C-40E3-B029-31D25361DA5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1335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7.2) Modelling with statics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443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smooth bead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threaded on a light inextensible string. The ends of the string are attached to two fixed points,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on the same horizontal level.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bead is held in equilibrium by a horizontal force of magnitude 16 N acting parallel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𝑍𝑋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bead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vertically below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𝑋𝑍𝑌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shown in the diagram.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tension in the string and the weight of the bead.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3" r="-667" b="-26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smooth bead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threaded on a light inextensible string. The ends of the string are attached to two fixed points,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on the same horizontal level.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bead is held in equilibrium by a horizontal force of magnitude 8 N acting parallel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𝑍𝑋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bead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vertically below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𝑋𝑍𝑌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shown in the diagram.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tension in the string and the weight of the bead.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400" t="-671" r="-667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410891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Tension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=9.24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Weight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=13.9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10891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9693B4B-543A-470B-84D1-0C377544C1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9744" y="2371868"/>
            <a:ext cx="2886478" cy="16385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74AB64-2953-4405-8761-D63B29CDF8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766" y="2282286"/>
            <a:ext cx="2274886" cy="194670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C22DD20-41D7-4291-A0B2-AB147C30144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50138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631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mass of 6kg rests on the surface of a smooth plane which is inclined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 is attached to a cable which passes up the plane along the line of greatest slope and then passes over a smooth pulley at the top of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cable carries a mass of 2kg freely suspended at the other end.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masses are modelled as particles, and the cable as a light inextensible string.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There is a force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acting horizontally on the 6kg mass and the system is in equilibrium.</a:t>
                </a:r>
              </a:p>
              <a:p>
                <a:endParaRPr lang="en-GB" sz="6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Calculate: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magnitude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normal reaction between the mass and the plane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how you have used the assumption that the pulley is smooth in your calculations.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631763"/>
              </a:xfrm>
              <a:prstGeom prst="rect">
                <a:avLst/>
              </a:prstGeom>
              <a:blipFill>
                <a:blip r:embed="rId2"/>
                <a:stretch>
                  <a:fillRect l="-400" t="-336" r="-267" b="-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20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mass of 3kg rests on the surface of a smooth plane which is inclined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45°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 is attached to a cable which passes up the plane along the line of greatest slope and then passes over a smooth pulley at the top of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cable carries a mass of 1kg freely suspended at the other end.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masses are modelled as particles, and the cable as a light inextensible string.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There is a force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acting horizontally on the 3kg mass and the system is in equilibrium.</a:t>
                </a:r>
              </a:p>
              <a:p>
                <a:endParaRPr lang="en-GB" sz="6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Calculate: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magnitude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normal reaction between the mass and the plane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200876"/>
              </a:xfrm>
              <a:prstGeom prst="rect">
                <a:avLst/>
              </a:prstGeom>
              <a:blipFill>
                <a:blip r:embed="rId3"/>
                <a:stretch>
                  <a:fillRect l="-533" t="-381" b="-1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365835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65835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3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weight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attached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ends of two light inextensible strings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other ends,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are attached to a fixed horizontal ceiling. The particle hangs at rest in equilibrium, with the strings in a vertical plane. The string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 and the string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tension in the string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tension in the string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r="-1200" b="-2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weight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attached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ends of two light inextensible strings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other ends,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are attached to a fixed horizontal ceiling. The particle hangs at rest in equilibrium, with the strings in a vertical plane. The string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35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 and the string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tension in the string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tension in the string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601" r="-1200" b="-2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488799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8.4 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302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00eee050-7eda-4a68-8825-514e694f5f0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17572</TotalTime>
  <Words>3008</Words>
  <Application>Microsoft Office PowerPoint</Application>
  <PresentationFormat>On-screen Show (4:3)</PresentationFormat>
  <Paragraphs>219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 Math</vt:lpstr>
      <vt:lpstr>Candara</vt:lpstr>
      <vt:lpstr>Office Theme</vt:lpstr>
      <vt:lpstr>7) Applications of forces</vt:lpstr>
      <vt:lpstr>7.1) Static particles</vt:lpstr>
      <vt:lpstr>PowerPoint Presentation</vt:lpstr>
      <vt:lpstr>PowerPoint Presentation</vt:lpstr>
      <vt:lpstr>PowerPoint Presentation</vt:lpstr>
      <vt:lpstr>7.2) Modelling with statics</vt:lpstr>
      <vt:lpstr>PowerPoint Presentation</vt:lpstr>
      <vt:lpstr>PowerPoint Presentation</vt:lpstr>
      <vt:lpstr>PowerPoint Presentation</vt:lpstr>
      <vt:lpstr>7.3) Friction and static particles</vt:lpstr>
      <vt:lpstr>PowerPoint Presentation</vt:lpstr>
      <vt:lpstr>PowerPoint Presentation</vt:lpstr>
      <vt:lpstr>PowerPoint Presentation</vt:lpstr>
      <vt:lpstr>7.5) Dynamics and inclined planes</vt:lpstr>
      <vt:lpstr>PowerPoint Presentation</vt:lpstr>
      <vt:lpstr>PowerPoint Presentation</vt:lpstr>
      <vt:lpstr>PowerPoint Presentation</vt:lpstr>
      <vt:lpstr>7.6) Connected particles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555</cp:revision>
  <dcterms:created xsi:type="dcterms:W3CDTF">2020-05-18T02:11:06Z</dcterms:created>
  <dcterms:modified xsi:type="dcterms:W3CDTF">2021-09-04T11:32:33Z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