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4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7.png"/><Relationship Id="rId2" Type="http://schemas.openxmlformats.org/officeDocument/2006/relationships/image" Target="../media/image6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0.png"/><Relationship Id="rId2" Type="http://schemas.openxmlformats.org/officeDocument/2006/relationships/image" Target="../media/image6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6.5) Circles and triangles</a:t>
            </a:r>
          </a:p>
        </p:txBody>
      </p:sp>
    </p:spTree>
    <p:extLst>
      <p:ext uri="{BB962C8B-B14F-4D97-AF65-F5344CB8AC3E}">
        <p14:creationId xmlns:p14="http://schemas.microsoft.com/office/powerpoint/2010/main" val="29711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−8,1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−4,9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a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diameter of the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Hence find the equation of the circle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a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diameter of the circle.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Hence find the equation of the circle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661994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1994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48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the circumference of a circle.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the equation of the circle.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0,2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8,18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 on the circumference of a circle.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the equation of the circle.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66199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199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6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16110</TotalTime>
  <Words>208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6.5) Circles and triangles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2021-09-02T19:16:16Z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