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669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7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0.png"/><Relationship Id="rId2" Type="http://schemas.openxmlformats.org/officeDocument/2006/relationships/image" Target="../media/image719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6.png"/><Relationship Id="rId2" Type="http://schemas.openxmlformats.org/officeDocument/2006/relationships/image" Target="../media/image6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9.png"/><Relationship Id="rId2" Type="http://schemas.openxmlformats.org/officeDocument/2006/relationships/image" Target="../media/image6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1.png"/><Relationship Id="rId2" Type="http://schemas.openxmlformats.org/officeDocument/2006/relationships/image" Target="../media/image7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6.5) Inverse trigonometric functions</a:t>
            </a:r>
          </a:p>
        </p:txBody>
      </p:sp>
    </p:spTree>
    <p:extLst>
      <p:ext uri="{BB962C8B-B14F-4D97-AF65-F5344CB8AC3E}">
        <p14:creationId xmlns:p14="http://schemas.microsoft.com/office/powerpoint/2010/main" val="2108194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graph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293209"/>
              </a:xfrm>
              <a:prstGeom prst="rect">
                <a:avLst/>
              </a:prstGeom>
              <a:blipFill>
                <a:blip r:embed="rId2"/>
                <a:stretch>
                  <a:fillRect l="-667" t="-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graph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49E8125-6594-42FF-8FBA-65743A7198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0417" y="1275011"/>
            <a:ext cx="4255166" cy="430797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3D13312-A35F-41BF-9CFE-3D15C75D065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65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720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Work out, in radians, the values of:</a:t>
                </a:r>
              </a:p>
              <a:p>
                <a:pPr marL="342900" indent="-342900">
                  <a:buAutoNum type="alphaLcParenR"/>
                </a:pPr>
                <a:r>
                  <a:rPr lang="en-GB" sz="1600" b="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720716"/>
              </a:xfrm>
              <a:prstGeom prst="rect">
                <a:avLst/>
              </a:prstGeom>
              <a:blipFill>
                <a:blip r:embed="rId2"/>
                <a:stretch>
                  <a:fillRect l="-667" t="-388" b="-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73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Work out, in radians, the values of: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73618"/>
              </a:xfrm>
              <a:prstGeom prst="rect">
                <a:avLst/>
              </a:prstGeom>
              <a:blipFill>
                <a:blip r:embed="rId3"/>
                <a:stretch>
                  <a:fillRect l="-667" t="-1435" b="-43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728586"/>
                <a:ext cx="4572001" cy="9930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28586"/>
                <a:ext cx="4572001" cy="993092"/>
              </a:xfrm>
              <a:prstGeom prst="rect">
                <a:avLst/>
              </a:prstGeom>
              <a:blipFill>
                <a:blip r:embed="rId4"/>
                <a:stretch>
                  <a:fillRect l="-667"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54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−1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in terms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Hence evaluate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467" t="-2304" r="-1867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, −1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in terms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Hence evaluate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467" t="-2765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728586"/>
                <a:ext cx="4572001" cy="7455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28586"/>
                <a:ext cx="4572001" cy="745589"/>
              </a:xfrm>
              <a:prstGeom prst="rect">
                <a:avLst/>
              </a:prstGeom>
              <a:blipFill>
                <a:blip r:embed="rId4"/>
                <a:stretch>
                  <a:fillRect l="-667" b="-3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9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55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 for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rad>
                          <m:radPr>
                            <m:degHide m:val="on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and give a reason why this result is not true for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55866"/>
              </a:xfrm>
              <a:prstGeom prst="rect">
                <a:avLst/>
              </a:prstGeom>
              <a:blipFill>
                <a:blip r:embed="rId2"/>
                <a:stretch>
                  <a:fillRect l="-1333" t="-2890" b="-98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55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 for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rad>
                          <m:radPr>
                            <m:degHide m:val="on"/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and give a reason why this result is not true for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55866"/>
              </a:xfrm>
              <a:prstGeom prst="rect">
                <a:avLst/>
              </a:prstGeom>
              <a:blipFill>
                <a:blip r:embed="rId3"/>
                <a:stretch>
                  <a:fillRect l="-1333" t="-3468" b="-98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728586"/>
                <a:ext cx="4572001" cy="7012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Proof</a:t>
                </a: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Then reason e.g. counter example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28586"/>
                <a:ext cx="4572001" cy="701282"/>
              </a:xfrm>
              <a:prstGeom prst="rect">
                <a:avLst/>
              </a:prstGeom>
              <a:blipFill>
                <a:blip r:embed="rId4"/>
                <a:stretch>
                  <a:fillRect l="-667" t="-2609" b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374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20805</TotalTime>
  <Words>400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6.5) Inverse trigonometric functions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535</cp:revision>
  <dcterms:created xsi:type="dcterms:W3CDTF">2020-05-18T02:11:06Z</dcterms:created>
  <dcterms:modified xsi:type="dcterms:W3CDTF">2021-09-05T10:18:41Z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