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64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5.png"/><Relationship Id="rId2" Type="http://schemas.openxmlformats.org/officeDocument/2006/relationships/image" Target="../media/image67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7.png"/><Relationship Id="rId2" Type="http://schemas.openxmlformats.org/officeDocument/2006/relationships/image" Target="../media/image67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9.png"/><Relationship Id="rId2" Type="http://schemas.openxmlformats.org/officeDocument/2006/relationships/image" Target="../media/image67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7.png"/><Relationship Id="rId2" Type="http://schemas.openxmlformats.org/officeDocument/2006/relationships/image" Target="../media/image6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9.png"/><Relationship Id="rId2" Type="http://schemas.openxmlformats.org/officeDocument/2006/relationships/image" Target="../media/image6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2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6.4) Trigonometric identities</a:t>
            </a:r>
          </a:p>
        </p:txBody>
      </p:sp>
    </p:spTree>
    <p:extLst>
      <p:ext uri="{BB962C8B-B14F-4D97-AF65-F5344CB8AC3E}">
        <p14:creationId xmlns:p14="http://schemas.microsoft.com/office/powerpoint/2010/main" val="2342563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prove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2000" y="1101299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52817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𝑐𝑜</m:t>
                              </m:r>
                              <m:r>
                                <m:rPr>
                                  <m:sty m:val="p"/>
                                </m:rPr>
                                <a:rPr lang="en-GB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1999" y="1241374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17919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blipFill>
                <a:blip r:embed="rId2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5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𝑜𝑠𝑒𝑐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5125"/>
              </a:xfrm>
              <a:prstGeom prst="rect">
                <a:avLst/>
              </a:prstGeom>
              <a:blipFill>
                <a:blip r:embed="rId3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AA3303ED-FC38-4E8F-B156-9878039D5873}"/>
              </a:ext>
            </a:extLst>
          </p:cNvPr>
          <p:cNvSpPr/>
          <p:nvPr/>
        </p:nvSpPr>
        <p:spPr>
          <a:xfrm>
            <a:off x="4571999" y="1241374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86726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𝑠𝑒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−1=9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𝑠𝑒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−9=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22329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=51.3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135.0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231.3°, 315.0° 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329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42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 sz="1800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−1=9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Solve in the interval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−9=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1999" y="122329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=38.7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135.0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°, 218.7°, 315.0°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2329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70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𝑐𝑜</m:t>
                        </m:r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express in its simplest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6730"/>
              </a:xfrm>
              <a:prstGeom prst="rect">
                <a:avLst/>
              </a:prstGeom>
              <a:blipFill>
                <a:blip r:embed="rId2"/>
                <a:stretch>
                  <a:fillRect l="-1067" t="-2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sec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express in its simplest form: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6730"/>
              </a:xfrm>
              <a:prstGeom prst="rect">
                <a:avLst/>
              </a:prstGeom>
              <a:blipFill>
                <a:blip r:embed="rId3"/>
                <a:stretch>
                  <a:fillRect l="-1067" t="-31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/>
              <p:nvPr/>
            </p:nvSpPr>
            <p:spPr>
              <a:xfrm>
                <a:off x="4572000" y="162169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func>
                        <m:func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A3303ED-FC38-4E8F-B156-9878039D58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2169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841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20804</TotalTime>
  <Words>536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6.4)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2021-09-05T10:17:41Z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