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1.png"/><Relationship Id="rId2" Type="http://schemas.openxmlformats.org/officeDocument/2006/relationships/image" Target="../media/image6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4.png"/><Relationship Id="rId2" Type="http://schemas.openxmlformats.org/officeDocument/2006/relationships/image" Target="../media/image6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exact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4953"/>
              </a:xfrm>
              <a:prstGeom prst="rect">
                <a:avLst/>
              </a:prstGeom>
              <a:blipFill>
                <a:blip r:embed="rId2"/>
                <a:stretch>
                  <a:fillRect l="-1067" r="-2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obtuse, find the exact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41952"/>
              </a:xfrm>
              <a:prstGeom prst="rect">
                <a:avLst/>
              </a:prstGeom>
              <a:blipFill>
                <a:blip r:embed="rId3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241374"/>
                <a:ext cx="4572001" cy="12530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1374"/>
                <a:ext cx="4572001" cy="1253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44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exact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1042"/>
              </a:xfrm>
              <a:prstGeom prst="rect">
                <a:avLst/>
              </a:prstGeom>
              <a:blipFill>
                <a:blip r:embed="rId2"/>
                <a:stretch>
                  <a:fillRect l="-1067"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reflex, find the exact values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4953"/>
              </a:xfrm>
              <a:prstGeom prst="rect">
                <a:avLst/>
              </a:prstGeom>
              <a:blipFill>
                <a:blip r:embed="rId3"/>
                <a:stretch>
                  <a:fillRect l="-1067" b="-12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241374"/>
                <a:ext cx="4572001" cy="1246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41374"/>
                <a:ext cx="4572001" cy="12466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26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20803</TotalTime>
  <Words>202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2021-09-05T10:16:42Z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