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32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0.png"/><Relationship Id="rId2" Type="http://schemas.openxmlformats.org/officeDocument/2006/relationships/image" Target="../media/image5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3.png"/><Relationship Id="rId2" Type="http://schemas.openxmlformats.org/officeDocument/2006/relationships/image" Target="../media/image59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5.png"/><Relationship Id="rId2" Type="http://schemas.openxmlformats.org/officeDocument/2006/relationships/image" Target="../media/image5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8.png"/><Relationship Id="rId2" Type="http://schemas.openxmlformats.org/officeDocument/2006/relationships/image" Target="../media/image5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1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4.png"/><Relationship Id="rId2" Type="http://schemas.openxmlformats.org/officeDocument/2006/relationships/image" Target="../media/image6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329492" cy="527222"/>
          </a:xfrm>
        </p:spPr>
        <p:txBody>
          <a:bodyPr/>
          <a:lstStyle/>
          <a:p>
            <a:r>
              <a:rPr lang="en-GB" dirty="0"/>
              <a:t>6.3) Intersections of straight lines and circles</a:t>
            </a:r>
          </a:p>
        </p:txBody>
      </p:sp>
    </p:spTree>
    <p:extLst>
      <p:ext uri="{BB962C8B-B14F-4D97-AF65-F5344CB8AC3E}">
        <p14:creationId xmlns:p14="http://schemas.microsoft.com/office/powerpoint/2010/main" val="148394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points where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meets the circle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613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points where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meets the circle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=29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6130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28593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(−5, 0)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(2, 7)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28593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840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does not meet the circle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613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does not meet the circle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=33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6130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1999" y="1059834"/>
            <a:ext cx="4572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  <a:latin typeface="Candara" panose="020E0502030303020204" pitchFamily="34" charset="0"/>
              </a:rPr>
              <a:t>Shown using discriminant.</a:t>
            </a:r>
          </a:p>
        </p:txBody>
      </p:sp>
    </p:spTree>
    <p:extLst>
      <p:ext uri="{BB962C8B-B14F-4D97-AF65-F5344CB8AC3E}">
        <p14:creationId xmlns:p14="http://schemas.microsoft.com/office/powerpoint/2010/main" val="295431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63610" y="-4465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intersects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+32=0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at two distinct points.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dp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6130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intersects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at two distinct points.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dp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6130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40444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=−0.87,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=10.87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40444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31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Using an algebraic method, determine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touches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r="-533" b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613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Using an algebraic method, determine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touches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6130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r="-533" b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97126"/>
                <a:ext cx="4572001" cy="3676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7126"/>
                <a:ext cx="4572001" cy="367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67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meets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at exactly one point. Find the two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r="-133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613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meets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at exactly one point. Find the two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6130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r="-133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97126"/>
                <a:ext cx="4572001" cy="3676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=−24±4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7126"/>
                <a:ext cx="4572001" cy="367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255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63610" y="-4465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does not intersect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6130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does not intersect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6130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40444"/>
                <a:ext cx="4572001" cy="554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40444"/>
                <a:ext cx="4572001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980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46096E-BF35-4EB4-82E0-B31EDFD8A51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16106</TotalTime>
  <Words>543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6.3) Intersections of straight lines and circles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2021-09-02T19:12:04Z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