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3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2" Type="http://schemas.openxmlformats.org/officeDocument/2006/relationships/image" Target="../media/image5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3.png"/><Relationship Id="rId2" Type="http://schemas.openxmlformats.org/officeDocument/2006/relationships/image" Target="../media/image59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8.png"/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29492" cy="527222"/>
          </a:xfrm>
        </p:spPr>
        <p:txBody>
          <a:bodyPr/>
          <a:lstStyle/>
          <a:p>
            <a:r>
              <a:rPr lang="en-GB" dirty="0"/>
              <a:t>6.3) Intersections of straight lines and circles</a:t>
            </a:r>
          </a:p>
        </p:txBody>
      </p:sp>
    </p:spTree>
    <p:extLst>
      <p:ext uri="{BB962C8B-B14F-4D97-AF65-F5344CB8AC3E}">
        <p14:creationId xmlns:p14="http://schemas.microsoft.com/office/powerpoint/2010/main" val="148394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where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where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(−5, 0)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(2, 7)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40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meet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meet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=33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059834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 using discriminant.</a:t>
            </a:r>
          </a:p>
        </p:txBody>
      </p:sp>
    </p:spTree>
    <p:extLst>
      <p:ext uri="{BB962C8B-B14F-4D97-AF65-F5344CB8AC3E}">
        <p14:creationId xmlns:p14="http://schemas.microsoft.com/office/powerpoint/2010/main" val="295431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63610" y="-4465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intersects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two distinct points.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dp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intersects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two distinct points.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dp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4044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=−0.87,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=10.87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4044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31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an algebraic method, determine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touches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533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an algebraic method, determine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touches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533" b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67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exactly one point. Find the two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13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exactly one point. Find the two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1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=−24±4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55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63610" y="-4465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intersect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intersect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40444"/>
                <a:ext cx="4572001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40444"/>
                <a:ext cx="4572001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980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16106</TotalTime>
  <Words>543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6.3) Intersections of straight lines and circles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2021-09-02T19:12:04Z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