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3919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3.png"/><Relationship Id="rId2" Type="http://schemas.openxmlformats.org/officeDocument/2006/relationships/image" Target="../media/image64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8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7.png"/><Relationship Id="rId2" Type="http://schemas.openxmlformats.org/officeDocument/2006/relationships/image" Target="../media/image64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8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2.png"/><Relationship Id="rId2" Type="http://schemas.openxmlformats.org/officeDocument/2006/relationships/image" Target="../media/image649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6.png"/><Relationship Id="rId2" Type="http://schemas.openxmlformats.org/officeDocument/2006/relationships/image" Target="../media/image65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9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9.png"/><Relationship Id="rId2" Type="http://schemas.openxmlformats.org/officeDocument/2006/relationships/image" Target="../media/image65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9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2.png"/><Relationship Id="rId2" Type="http://schemas.openxmlformats.org/officeDocument/2006/relationships/image" Target="../media/image6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9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693319"/>
              </a:xfrm>
              <a:prstGeom prst="rect">
                <a:avLst/>
              </a:prstGeom>
              <a:blipFill>
                <a:blip r:embed="rId2"/>
                <a:stretch>
                  <a:fillRect l="-1067" t="-8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i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A3303ED-FC38-4E8F-B156-9878039D5873}"/>
                  </a:ext>
                </a:extLst>
              </p:cNvPr>
              <p:cNvSpPr/>
              <p:nvPr/>
            </p:nvSpPr>
            <p:spPr>
              <a:xfrm>
                <a:off x="4572000" y="1023238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A3303ED-FC38-4E8F-B156-9878039D58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23238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7285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7644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764492"/>
              </a:xfrm>
              <a:prstGeom prst="rect">
                <a:avLst/>
              </a:prstGeom>
              <a:blipFill>
                <a:blip r:embed="rId2"/>
                <a:stretch>
                  <a:fillRect l="-1067" t="-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i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A3303ED-FC38-4E8F-B156-9878039D5873}"/>
                  </a:ext>
                </a:extLst>
              </p:cNvPr>
              <p:cNvSpPr/>
              <p:nvPr/>
            </p:nvSpPr>
            <p:spPr>
              <a:xfrm>
                <a:off x="4572000" y="1023238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1.32, 4.97</m:t>
                    </m:r>
                  </m:oMath>
                </a14:m>
                <a:r>
                  <a:rPr lang="en-US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A3303ED-FC38-4E8F-B156-9878039D58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23238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938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693319"/>
              </a:xfrm>
              <a:prstGeom prst="rect">
                <a:avLst/>
              </a:prstGeom>
              <a:blipFill>
                <a:blip r:embed="rId2"/>
                <a:stretch>
                  <a:fillRect l="-1067" t="-8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i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AA3303ED-FC38-4E8F-B156-9878039D5873}"/>
              </a:ext>
            </a:extLst>
          </p:cNvPr>
          <p:cNvSpPr/>
          <p:nvPr/>
        </p:nvSpPr>
        <p:spPr>
          <a:xfrm>
            <a:off x="4572000" y="1023238"/>
            <a:ext cx="4572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000" dirty="0">
                <a:solidFill>
                  <a:srgbClr val="FF0000"/>
                </a:solidFill>
                <a:latin typeface="Candara" panose="020E0502030303020204" pitchFamily="34" charset="0"/>
              </a:rPr>
              <a:t>No solutions</a:t>
            </a:r>
          </a:p>
        </p:txBody>
      </p:sp>
    </p:spTree>
    <p:extLst>
      <p:ext uri="{BB962C8B-B14F-4D97-AF65-F5344CB8AC3E}">
        <p14:creationId xmlns:p14="http://schemas.microsoft.com/office/powerpoint/2010/main" val="3594046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7644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sz="1800" b="0" i="0" smtClean="0">
                        <a:latin typeface="Cambria Math" panose="02040503050406030204" pitchFamily="18" charset="0"/>
                      </a:rPr>
                      <m:t>−180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≤180°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764492"/>
              </a:xfrm>
              <a:prstGeom prst="rect">
                <a:avLst/>
              </a:prstGeom>
              <a:blipFill>
                <a:blip r:embed="rId2"/>
                <a:stretch>
                  <a:fillRect l="-1067" t="-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845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>
                        <a:latin typeface="Cambria Math" panose="02040503050406030204" pitchFamily="18" charset="0"/>
                      </a:rPr>
                      <m:t>−180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≤180°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i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84546"/>
              </a:xfrm>
              <a:prstGeom prst="rect">
                <a:avLst/>
              </a:prstGeom>
              <a:blipFill>
                <a:blip r:embed="rId3"/>
                <a:stretch>
                  <a:fillRect l="-1067" t="-53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A3303ED-FC38-4E8F-B156-9878039D5873}"/>
                  </a:ext>
                </a:extLst>
              </p:cNvPr>
              <p:cNvSpPr/>
              <p:nvPr/>
            </p:nvSpPr>
            <p:spPr>
              <a:xfrm>
                <a:off x="4571999" y="1139514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116.6°, 243.4° </m:t>
                    </m:r>
                  </m:oMath>
                </a14:m>
                <a:r>
                  <a:rPr lang="en-US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(1 dp)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A3303ED-FC38-4E8F-B156-9878039D58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39514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t="-9091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4312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7644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𝑐𝑜𝑠𝑒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−5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𝑐𝑜𝑠𝑒𝑐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e>
                            <m:sup>
                              <m: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+7</m:t>
                          </m:r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cot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764492"/>
              </a:xfrm>
              <a:prstGeom prst="rect">
                <a:avLst/>
              </a:prstGeom>
              <a:blipFill>
                <a:blip r:embed="rId2"/>
                <a:stretch>
                  <a:fillRect l="-1067" t="-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i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+5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A3303ED-FC38-4E8F-B156-9878039D5873}"/>
                  </a:ext>
                </a:extLst>
              </p:cNvPr>
              <p:cNvSpPr/>
              <p:nvPr/>
            </p:nvSpPr>
            <p:spPr>
              <a:xfrm>
                <a:off x="4571999" y="1139514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109.5°, 250.5°</m:t>
                    </m:r>
                  </m:oMath>
                </a14:m>
                <a:r>
                  <a:rPr lang="en-US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A3303ED-FC38-4E8F-B156-9878039D58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39514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t="-9091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9624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135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sz="1800" b="0" i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13583"/>
              </a:xfrm>
              <a:prstGeom prst="rect">
                <a:avLst/>
              </a:prstGeom>
              <a:blipFill>
                <a:blip r:embed="rId2"/>
                <a:stretch>
                  <a:fillRect l="-1067" t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94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94347"/>
              </a:xfrm>
              <a:prstGeom prst="rect">
                <a:avLst/>
              </a:prstGeom>
              <a:blipFill>
                <a:blip r:embed="rId3"/>
                <a:stretch>
                  <a:fillRect l="-1067" t="-41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A3303ED-FC38-4E8F-B156-9878039D5873}"/>
                  </a:ext>
                </a:extLst>
              </p:cNvPr>
              <p:cNvSpPr/>
              <p:nvPr/>
            </p:nvSpPr>
            <p:spPr>
              <a:xfrm>
                <a:off x="4572000" y="1395262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=153.4</m:t>
                    </m:r>
                    <m:r>
                      <a:rPr lang="en-GB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°, 333.4° </m:t>
                    </m:r>
                  </m:oMath>
                </a14:m>
                <a:r>
                  <a:rPr lang="en-US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(1 dp)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A3303ED-FC38-4E8F-B156-9878039D58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95262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t="-9091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086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EF2531-2A10-4C64-A09D-F45CE72929B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20802</TotalTime>
  <Words>379</Words>
  <Application>Microsoft Office PowerPoint</Application>
  <PresentationFormat>On-screen Show (4:3)</PresentationFormat>
  <Paragraphs>97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532</cp:revision>
  <dcterms:created xsi:type="dcterms:W3CDTF">2020-05-18T02:11:06Z</dcterms:created>
  <dcterms:modified xsi:type="dcterms:W3CDTF">2021-09-05T10:15:28Z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