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91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3.png"/><Relationship Id="rId2" Type="http://schemas.openxmlformats.org/officeDocument/2006/relationships/image" Target="../media/image6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7.png"/><Relationship Id="rId2" Type="http://schemas.openxmlformats.org/officeDocument/2006/relationships/image" Target="../media/image6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2.png"/><Relationship Id="rId2" Type="http://schemas.openxmlformats.org/officeDocument/2006/relationships/image" Target="../media/image64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6.png"/><Relationship Id="rId2" Type="http://schemas.openxmlformats.org/officeDocument/2006/relationships/image" Target="../media/image6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9.png"/><Relationship Id="rId2" Type="http://schemas.openxmlformats.org/officeDocument/2006/relationships/image" Target="../media/image6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.png"/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02323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2323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2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64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64492"/>
              </a:xfrm>
              <a:prstGeom prst="rect">
                <a:avLst/>
              </a:prstGeom>
              <a:blipFill>
                <a:blip r:embed="rId2"/>
                <a:stretch>
                  <a:fillRect l="-1067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02323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1.32, 4.97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2323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38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2000" y="1023238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No solutions</a:t>
            </a:r>
          </a:p>
        </p:txBody>
      </p:sp>
    </p:spTree>
    <p:extLst>
      <p:ext uri="{BB962C8B-B14F-4D97-AF65-F5344CB8AC3E}">
        <p14:creationId xmlns:p14="http://schemas.microsoft.com/office/powerpoint/2010/main" val="359404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64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−180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≤180°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64492"/>
              </a:xfrm>
              <a:prstGeom prst="rect">
                <a:avLst/>
              </a:prstGeom>
              <a:blipFill>
                <a:blip r:embed="rId2"/>
                <a:stretch>
                  <a:fillRect l="-1067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84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−180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≤180°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84546"/>
              </a:xfrm>
              <a:prstGeom prst="rect">
                <a:avLst/>
              </a:prstGeom>
              <a:blipFill>
                <a:blip r:embed="rId3"/>
                <a:stretch>
                  <a:fillRect l="-1067" t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1999" y="113951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116.6°, 243.4°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3951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3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64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𝑐𝑜𝑠𝑒𝑐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64492"/>
              </a:xfrm>
              <a:prstGeom prst="rect">
                <a:avLst/>
              </a:prstGeom>
              <a:blipFill>
                <a:blip r:embed="rId2"/>
                <a:stretch>
                  <a:fillRect l="-1067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i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1999" y="113951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109.5°, 250.5°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3951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6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1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13583"/>
              </a:xfrm>
              <a:prstGeom prst="rect">
                <a:avLst/>
              </a:prstGeom>
              <a:blipFill>
                <a:blip r:embed="rId2"/>
                <a:stretch>
                  <a:fillRect l="-1067" t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4347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39526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=153.4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333.4°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9526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8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20802</TotalTime>
  <Words>379</Words>
  <Application>Microsoft Office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2021-09-05T10:15:28Z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