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669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F9A95AED-4363-4096-8C7A-047015E9C0EC}"/>
    <pc:docChg chg="modSld">
      <pc:chgData name="Chris Speller" userId="0a97f007-b978-4543-a8a0-9ee0abccdf0a" providerId="ADAL" clId="{F9A95AED-4363-4096-8C7A-047015E9C0EC}" dt="2021-03-12T09:26:03.779" v="7" actId="20577"/>
      <pc:docMkLst>
        <pc:docMk/>
      </pc:docMkLst>
      <pc:sldChg chg="modSp">
        <pc:chgData name="Chris Speller" userId="0a97f007-b978-4543-a8a0-9ee0abccdf0a" providerId="ADAL" clId="{F9A95AED-4363-4096-8C7A-047015E9C0EC}" dt="2021-03-12T09:22:29.651" v="5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F9A95AED-4363-4096-8C7A-047015E9C0EC}" dt="2021-03-12T09:22:29.651" v="5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F9A95AED-4363-4096-8C7A-047015E9C0EC}" dt="2021-03-12T09:26:03.779" v="7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F9A95AED-4363-4096-8C7A-047015E9C0EC}" dt="2021-03-12T09:26:03.779" v="7" actId="20577"/>
          <ac:spMkLst>
            <pc:docMk/>
            <pc:sldMk cId="1352537342" sldId="5026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F065A23-2CA7-4722-A1CF-6B1C64341F85}"/>
    <pc:docChg chg="modSld">
      <pc:chgData name="Chris Speller" userId="0a97f007-b978-4543-a8a0-9ee0abccdf0a" providerId="ADAL" clId="{AF065A23-2CA7-4722-A1CF-6B1C64341F85}" dt="2021-06-25T09:24:53.457" v="22" actId="20577"/>
      <pc:docMkLst>
        <pc:docMk/>
      </pc:docMkLst>
      <pc:sldChg chg="modSp">
        <pc:chgData name="Chris Speller" userId="0a97f007-b978-4543-a8a0-9ee0abccdf0a" providerId="ADAL" clId="{AF065A23-2CA7-4722-A1CF-6B1C64341F85}" dt="2021-06-16T09:43:44.044" v="20" actId="20577"/>
        <pc:sldMkLst>
          <pc:docMk/>
          <pc:sldMk cId="1567854072" sldId="1358"/>
        </pc:sldMkLst>
        <pc:spChg chg="mod">
          <ac:chgData name="Chris Speller" userId="0a97f007-b978-4543-a8a0-9ee0abccdf0a" providerId="ADAL" clId="{AF065A23-2CA7-4722-A1CF-6B1C64341F85}" dt="2021-06-16T09:43:44.044" v="20" actId="20577"/>
          <ac:spMkLst>
            <pc:docMk/>
            <pc:sldMk cId="1567854072" sldId="1358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AF065A23-2CA7-4722-A1CF-6B1C64341F85}" dt="2021-06-15T09:04:32.772" v="19" actId="6549"/>
        <pc:sldMkLst>
          <pc:docMk/>
          <pc:sldMk cId="3733495220" sldId="4612"/>
        </pc:sldMkLst>
        <pc:spChg chg="mod">
          <ac:chgData name="Chris Speller" userId="0a97f007-b978-4543-a8a0-9ee0abccdf0a" providerId="ADAL" clId="{AF065A23-2CA7-4722-A1CF-6B1C64341F85}" dt="2021-06-15T09:04:32.772" v="19" actId="6549"/>
          <ac:spMkLst>
            <pc:docMk/>
            <pc:sldMk cId="3733495220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AF065A23-2CA7-4722-A1CF-6B1C64341F85}" dt="2021-06-15T09:01:44.987" v="15" actId="403"/>
          <ac:spMkLst>
            <pc:docMk/>
            <pc:sldMk cId="3733495220" sldId="4612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AF065A23-2CA7-4722-A1CF-6B1C64341F85}" dt="2021-06-25T09:24:53.457" v="22" actId="20577"/>
        <pc:sldMkLst>
          <pc:docMk/>
          <pc:sldMk cId="1436877071" sldId="4637"/>
        </pc:sldMkLst>
        <pc:spChg chg="mod">
          <ac:chgData name="Chris Speller" userId="0a97f007-b978-4543-a8a0-9ee0abccdf0a" providerId="ADAL" clId="{AF065A23-2CA7-4722-A1CF-6B1C64341F85}" dt="2021-06-25T09:24:53.457" v="22" actId="20577"/>
          <ac:spMkLst>
            <pc:docMk/>
            <pc:sldMk cId="1436877071" sldId="4637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80165FA0-25D2-4C20-AEAF-B9620D5274CF}"/>
    <pc:docChg chg="modSld">
      <pc:chgData name="Chris Speller" userId="0a97f007-b978-4543-a8a0-9ee0abccdf0a" providerId="ADAL" clId="{80165FA0-25D2-4C20-AEAF-B9620D5274CF}" dt="2021-03-15T13:45:14.784" v="3" actId="6549"/>
      <pc:docMkLst>
        <pc:docMk/>
      </pc:docMkLst>
      <pc:sldChg chg="modSp">
        <pc:chgData name="Chris Speller" userId="0a97f007-b978-4543-a8a0-9ee0abccdf0a" providerId="ADAL" clId="{80165FA0-25D2-4C20-AEAF-B9620D5274CF}" dt="2021-03-15T13:45:14.784" v="3" actId="6549"/>
        <pc:sldMkLst>
          <pc:docMk/>
          <pc:sldMk cId="2096818477" sldId="4500"/>
        </pc:sldMkLst>
        <pc:spChg chg="mod">
          <ac:chgData name="Chris Speller" userId="0a97f007-b978-4543-a8a0-9ee0abccdf0a" providerId="ADAL" clId="{80165FA0-25D2-4C20-AEAF-B9620D5274CF}" dt="2021-03-15T13:45:14.784" v="3" actId="6549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0165FA0-25D2-4C20-AEAF-B9620D5274CF}" dt="2021-01-04T08:53:28.965" v="0" actId="20577"/>
        <pc:sldMkLst>
          <pc:docMk/>
          <pc:sldMk cId="2265902696" sldId="4532"/>
        </pc:sldMkLst>
        <pc:spChg chg="mod">
          <ac:chgData name="Chris Speller" userId="0a97f007-b978-4543-a8a0-9ee0abccdf0a" providerId="ADAL" clId="{80165FA0-25D2-4C20-AEAF-B9620D5274CF}" dt="2021-01-04T08:53:28.965" v="0" actId="20577"/>
          <ac:spMkLst>
            <pc:docMk/>
            <pc:sldMk cId="2265902696" sldId="4532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5FB46CD-E4FC-423A-8A75-8F752127C19D}"/>
    <pc:docChg chg="custSel addSld modSld sldOrd">
      <pc:chgData name="Chris Speller" userId="0a97f007-b978-4543-a8a0-9ee0abccdf0a" providerId="ADAL" clId="{05FB46CD-E4FC-423A-8A75-8F752127C19D}" dt="2021-06-09T14:42:54.220" v="813" actId="1076"/>
      <pc:docMkLst>
        <pc:docMk/>
      </pc:docMkLst>
      <pc:sldChg chg="modSp mod">
        <pc:chgData name="Chris Speller" userId="0a97f007-b978-4543-a8a0-9ee0abccdf0a" providerId="ADAL" clId="{05FB46CD-E4FC-423A-8A75-8F752127C19D}" dt="2021-06-09T14:28:44.223" v="56" actId="20577"/>
        <pc:sldMkLst>
          <pc:docMk/>
          <pc:sldMk cId="386718359" sldId="4314"/>
        </pc:sldMkLst>
        <pc:graphicFrameChg chg="modGraphic">
          <ac:chgData name="Chris Speller" userId="0a97f007-b978-4543-a8a0-9ee0abccdf0a" providerId="ADAL" clId="{05FB46CD-E4FC-423A-8A75-8F752127C19D}" dt="2021-06-09T14:28:44.223" v="56" actId="20577"/>
          <ac:graphicFrameMkLst>
            <pc:docMk/>
            <pc:sldMk cId="386718359" sldId="4314"/>
            <ac:graphicFrameMk id="3" creationId="{025826F9-BBEB-4D37-A6CB-13A118B9C2C4}"/>
          </ac:graphicFrameMkLst>
        </pc:graphicFrameChg>
      </pc:sldChg>
      <pc:sldChg chg="modSp add mod">
        <pc:chgData name="Chris Speller" userId="0a97f007-b978-4543-a8a0-9ee0abccdf0a" providerId="ADAL" clId="{05FB46CD-E4FC-423A-8A75-8F752127C19D}" dt="2021-06-09T14:29:07.148" v="95" actId="20577"/>
        <pc:sldMkLst>
          <pc:docMk/>
          <pc:sldMk cId="3905010122" sldId="5073"/>
        </pc:sldMkLst>
        <pc:spChg chg="mod">
          <ac:chgData name="Chris Speller" userId="0a97f007-b978-4543-a8a0-9ee0abccdf0a" providerId="ADAL" clId="{05FB46CD-E4FC-423A-8A75-8F752127C19D}" dt="2021-06-09T14:29:07.148" v="95" actId="20577"/>
          <ac:spMkLst>
            <pc:docMk/>
            <pc:sldMk cId="3905010122" sldId="5073"/>
            <ac:spMk id="2" creationId="{E16FD57A-7896-48B4-B078-61962DD83C7A}"/>
          </ac:spMkLst>
        </pc:spChg>
      </pc:sldChg>
      <pc:sldChg chg="modSp add mod ord">
        <pc:chgData name="Chris Speller" userId="0a97f007-b978-4543-a8a0-9ee0abccdf0a" providerId="ADAL" clId="{05FB46CD-E4FC-423A-8A75-8F752127C19D}" dt="2021-06-09T14:39:41.287" v="747"/>
        <pc:sldMkLst>
          <pc:docMk/>
          <pc:sldMk cId="407921044" sldId="5074"/>
        </pc:sldMkLst>
        <pc:spChg chg="mod">
          <ac:chgData name="Chris Speller" userId="0a97f007-b978-4543-a8a0-9ee0abccdf0a" providerId="ADAL" clId="{05FB46CD-E4FC-423A-8A75-8F752127C19D}" dt="2021-06-09T14:35:07.361" v="428" actId="20577"/>
          <ac:spMkLst>
            <pc:docMk/>
            <pc:sldMk cId="40792104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09.834" v="429"/>
          <ac:spMkLst>
            <pc:docMk/>
            <pc:sldMk cId="40792104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19.949" v="436" actId="1076"/>
          <ac:spMkLst>
            <pc:docMk/>
            <pc:sldMk cId="407921044" sldId="5074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05FB46CD-E4FC-423A-8A75-8F752127C19D}" dt="2021-06-09T14:42:54.220" v="813" actId="1076"/>
        <pc:sldMkLst>
          <pc:docMk/>
          <pc:sldMk cId="200986483" sldId="5075"/>
        </pc:sldMkLst>
        <pc:spChg chg="mod">
          <ac:chgData name="Chris Speller" userId="0a97f007-b978-4543-a8a0-9ee0abccdf0a" providerId="ADAL" clId="{05FB46CD-E4FC-423A-8A75-8F752127C19D}" dt="2021-06-09T14:40:40.152" v="762" actId="20577"/>
          <ac:spMkLst>
            <pc:docMk/>
            <pc:sldMk cId="200986483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0:45.766" v="768" actId="20577"/>
          <ac:spMkLst>
            <pc:docMk/>
            <pc:sldMk cId="200986483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1:51.113" v="791" actId="20577"/>
          <ac:spMkLst>
            <pc:docMk/>
            <pc:sldMk cId="200986483" sldId="507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05FB46CD-E4FC-423A-8A75-8F752127C19D}" dt="2021-06-09T14:40:43.982" v="763" actId="478"/>
          <ac:picMkLst>
            <pc:docMk/>
            <pc:sldMk cId="200986483" sldId="5075"/>
            <ac:picMk id="2" creationId="{F2274D63-F25F-47FB-80E8-65E37528BABB}"/>
          </ac:picMkLst>
        </pc:picChg>
        <pc:picChg chg="add del mod">
          <ac:chgData name="Chris Speller" userId="0a97f007-b978-4543-a8a0-9ee0abccdf0a" providerId="ADAL" clId="{05FB46CD-E4FC-423A-8A75-8F752127C19D}" dt="2021-06-09T14:41:31.605" v="778" actId="478"/>
          <ac:picMkLst>
            <pc:docMk/>
            <pc:sldMk cId="200986483" sldId="5075"/>
            <ac:picMk id="3" creationId="{C158CE00-C841-45F9-BAF5-90D4B87C3871}"/>
          </ac:picMkLst>
        </pc:picChg>
        <pc:picChg chg="add del mod">
          <ac:chgData name="Chris Speller" userId="0a97f007-b978-4543-a8a0-9ee0abccdf0a" providerId="ADAL" clId="{05FB46CD-E4FC-423A-8A75-8F752127C19D}" dt="2021-06-09T14:42:23.136" v="796" actId="478"/>
          <ac:picMkLst>
            <pc:docMk/>
            <pc:sldMk cId="200986483" sldId="5075"/>
            <ac:picMk id="6" creationId="{176F93E5-AA60-4EBA-AA52-33B18DC55003}"/>
          </ac:picMkLst>
        </pc:picChg>
        <pc:picChg chg="add mod">
          <ac:chgData name="Chris Speller" userId="0a97f007-b978-4543-a8a0-9ee0abccdf0a" providerId="ADAL" clId="{05FB46CD-E4FC-423A-8A75-8F752127C19D}" dt="2021-06-09T14:42:54.220" v="813" actId="1076"/>
          <ac:picMkLst>
            <pc:docMk/>
            <pc:sldMk cId="200986483" sldId="5075"/>
            <ac:picMk id="7" creationId="{73558115-1643-4302-A7AA-D0E1E5FBD6A3}"/>
          </ac:picMkLst>
        </pc:picChg>
        <pc:picChg chg="add mod">
          <ac:chgData name="Chris Speller" userId="0a97f007-b978-4543-a8a0-9ee0abccdf0a" providerId="ADAL" clId="{05FB46CD-E4FC-423A-8A75-8F752127C19D}" dt="2021-06-09T14:42:42.083" v="806" actId="1076"/>
          <ac:picMkLst>
            <pc:docMk/>
            <pc:sldMk cId="200986483" sldId="5075"/>
            <ac:picMk id="12" creationId="{9B842B9F-6F25-44B5-A5A5-AAE1D9B39FE8}"/>
          </ac:picMkLst>
        </pc:picChg>
      </pc:sldChg>
    </pc:docChg>
  </pc:docChgLst>
  <pc:docChgLst>
    <pc:chgData name="Chris Speller" userId="0a97f007-b978-4543-a8a0-9ee0abccdf0a" providerId="ADAL" clId="{93D2D15A-E28F-4ABA-BB1F-9DCE96F9CE67}"/>
    <pc:docChg chg="undo custSel addSld delSld modSld sldOrd">
      <pc:chgData name="Chris Speller" userId="0a97f007-b978-4543-a8a0-9ee0abccdf0a" providerId="ADAL" clId="{93D2D15A-E28F-4ABA-BB1F-9DCE96F9CE67}" dt="2021-03-04T14:29:21.890" v="13126" actId="20577"/>
      <pc:docMkLst>
        <pc:docMk/>
      </pc:docMkLst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46354866" sldId="257"/>
        </pc:sldMkLst>
      </pc:sldChg>
      <pc:sldChg chg="del">
        <pc:chgData name="Chris Speller" userId="0a97f007-b978-4543-a8a0-9ee0abccdf0a" providerId="ADAL" clId="{93D2D15A-E28F-4ABA-BB1F-9DCE96F9CE67}" dt="2020-12-29T18:12:09.176" v="0" actId="47"/>
        <pc:sldMkLst>
          <pc:docMk/>
          <pc:sldMk cId="3202769435" sldId="1026"/>
        </pc:sldMkLst>
      </pc:sldChg>
      <pc:sldChg chg="modSp add del mod ord">
        <pc:chgData name="Chris Speller" userId="0a97f007-b978-4543-a8a0-9ee0abccdf0a" providerId="ADAL" clId="{93D2D15A-E28F-4ABA-BB1F-9DCE96F9CE67}" dt="2021-01-14T10:27:40.293" v="12664" actId="20577"/>
        <pc:sldMkLst>
          <pc:docMk/>
          <pc:sldMk cId="3485536045" sldId="1722"/>
        </pc:sldMkLst>
        <pc:spChg chg="mod">
          <ac:chgData name="Chris Speller" userId="0a97f007-b978-4543-a8a0-9ee0abccdf0a" providerId="ADAL" clId="{93D2D15A-E28F-4ABA-BB1F-9DCE96F9CE67}" dt="2021-01-14T10:27:40.293" v="12664" actId="20577"/>
          <ac:spMkLst>
            <pc:docMk/>
            <pc:sldMk cId="3485536045" sldId="1722"/>
            <ac:spMk id="3" creationId="{B6D80B94-5158-482D-A593-76EB398ACE3A}"/>
          </ac:spMkLst>
        </pc:spChg>
      </pc:sldChg>
      <pc:sldChg chg="add del ord">
        <pc:chgData name="Chris Speller" userId="0a97f007-b978-4543-a8a0-9ee0abccdf0a" providerId="ADAL" clId="{93D2D15A-E28F-4ABA-BB1F-9DCE96F9CE67}" dt="2021-01-14T10:22:13.674" v="12661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34474483" sldId="4183"/>
        </pc:sldMkLst>
      </pc:sldChg>
      <pc:sldChg chg="delSp modSp mod">
        <pc:chgData name="Chris Speller" userId="0a97f007-b978-4543-a8a0-9ee0abccdf0a" providerId="ADAL" clId="{93D2D15A-E28F-4ABA-BB1F-9DCE96F9CE67}" dt="2021-01-14T10:28:18.173" v="12666" actId="6549"/>
        <pc:sldMkLst>
          <pc:docMk/>
          <pc:sldMk cId="2155331150" sldId="4184"/>
        </pc:sldMkLst>
        <pc:spChg chg="mod">
          <ac:chgData name="Chris Speller" userId="0a97f007-b978-4543-a8a0-9ee0abccdf0a" providerId="ADAL" clId="{93D2D15A-E28F-4ABA-BB1F-9DCE96F9CE67}" dt="2021-01-14T10:28:18.173" v="12666" actId="6549"/>
          <ac:spMkLst>
            <pc:docMk/>
            <pc:sldMk cId="2155331150" sldId="4184"/>
            <ac:spMk id="2" creationId="{00000000-0000-0000-0000-000000000000}"/>
          </ac:spMkLst>
        </pc:spChg>
        <pc:spChg chg="del">
          <ac:chgData name="Chris Speller" userId="0a97f007-b978-4543-a8a0-9ee0abccdf0a" providerId="ADAL" clId="{93D2D15A-E28F-4ABA-BB1F-9DCE96F9CE67}" dt="2020-12-29T18:24:11.380" v="3" actId="478"/>
          <ac:spMkLst>
            <pc:docMk/>
            <pc:sldMk cId="2155331150" sldId="4184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08674935" sldId="4496"/>
        </pc:sldMkLst>
      </pc:sldChg>
      <pc:sldChg chg="modSp">
        <pc:chgData name="Chris Speller" userId="0a97f007-b978-4543-a8a0-9ee0abccdf0a" providerId="ADAL" clId="{93D2D15A-E28F-4ABA-BB1F-9DCE96F9CE67}" dt="2021-01-14T10:30:15.423" v="12669" actId="403"/>
        <pc:sldMkLst>
          <pc:docMk/>
          <pc:sldMk cId="2096818477" sldId="4500"/>
        </pc:sldMkLst>
        <pc:spChg chg="mod">
          <ac:chgData name="Chris Speller" userId="0a97f007-b978-4543-a8a0-9ee0abccdf0a" providerId="ADAL" clId="{93D2D15A-E28F-4ABA-BB1F-9DCE96F9CE67}" dt="2021-01-14T10:30:15.423" v="12669" actId="403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2-09T12:13:08.565" v="13103" actId="20577"/>
        <pc:sldMkLst>
          <pc:docMk/>
          <pc:sldMk cId="416542447" sldId="4674"/>
        </pc:sldMkLst>
        <pc:spChg chg="mod">
          <ac:chgData name="Chris Speller" userId="0a97f007-b978-4543-a8a0-9ee0abccdf0a" providerId="ADAL" clId="{93D2D15A-E28F-4ABA-BB1F-9DCE96F9CE67}" dt="2021-02-09T12:13:08.565" v="13103" actId="20577"/>
          <ac:spMkLst>
            <pc:docMk/>
            <pc:sldMk cId="416542447" sldId="4674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4T10:29:57.712" v="12667" actId="1076"/>
        <pc:sldMkLst>
          <pc:docMk/>
          <pc:sldMk cId="2916927005" sldId="4682"/>
        </pc:sldMkLst>
        <pc:spChg chg="mod">
          <ac:chgData name="Chris Speller" userId="0a97f007-b978-4543-a8a0-9ee0abccdf0a" providerId="ADAL" clId="{93D2D15A-E28F-4ABA-BB1F-9DCE96F9CE67}" dt="2021-01-14T10:29:57.712" v="12667" actId="1076"/>
          <ac:spMkLst>
            <pc:docMk/>
            <pc:sldMk cId="2916927005" sldId="4682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2-09T12:15:37.347" v="13124" actId="6549"/>
        <pc:sldMkLst>
          <pc:docMk/>
          <pc:sldMk cId="3191153721" sldId="4695"/>
        </pc:sldMkLst>
        <pc:spChg chg="mod">
          <ac:chgData name="Chris Speller" userId="0a97f007-b978-4543-a8a0-9ee0abccdf0a" providerId="ADAL" clId="{93D2D15A-E28F-4ABA-BB1F-9DCE96F9CE67}" dt="2021-02-09T12:15:13.814" v="13111" actId="20577"/>
          <ac:spMkLst>
            <pc:docMk/>
            <pc:sldMk cId="3191153721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2:15:37.347" v="13124" actId="6549"/>
          <ac:spMkLst>
            <pc:docMk/>
            <pc:sldMk cId="3191153721" sldId="469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8T15:07:37.585" v="12734" actId="1076"/>
        <pc:sldMkLst>
          <pc:docMk/>
          <pc:sldMk cId="2413542146" sldId="4802"/>
        </pc:sldMkLst>
        <pc:spChg chg="mod">
          <ac:chgData name="Chris Speller" userId="0a97f007-b978-4543-a8a0-9ee0abccdf0a" providerId="ADAL" clId="{93D2D15A-E28F-4ABA-BB1F-9DCE96F9CE67}" dt="2021-01-18T13:19:11.063" v="12730" actId="20577"/>
          <ac:spMkLst>
            <pc:docMk/>
            <pc:sldMk cId="2413542146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8T15:07:36.282" v="12733" actId="1076"/>
          <ac:spMkLst>
            <pc:docMk/>
            <pc:sldMk cId="2413542146" sldId="4802"/>
            <ac:spMk id="12" creationId="{46638367-ABFE-4436-B9AD-9F5B51FD83A4}"/>
          </ac:spMkLst>
        </pc:spChg>
        <pc:picChg chg="mod">
          <ac:chgData name="Chris Speller" userId="0a97f007-b978-4543-a8a0-9ee0abccdf0a" providerId="ADAL" clId="{93D2D15A-E28F-4ABA-BB1F-9DCE96F9CE67}" dt="2021-01-18T15:07:37.585" v="12734" actId="1076"/>
          <ac:picMkLst>
            <pc:docMk/>
            <pc:sldMk cId="2413542146" sldId="4802"/>
            <ac:picMk id="3" creationId="{FF2FE335-D2D8-416B-A508-3512887E8C7F}"/>
          </ac:picMkLst>
        </pc:picChg>
      </pc:sldChg>
      <pc:sldChg chg="modSp mod">
        <pc:chgData name="Chris Speller" userId="0a97f007-b978-4543-a8a0-9ee0abccdf0a" providerId="ADAL" clId="{93D2D15A-E28F-4ABA-BB1F-9DCE96F9CE67}" dt="2021-01-18T15:07:40.136" v="12735" actId="1076"/>
        <pc:sldMkLst>
          <pc:docMk/>
          <pc:sldMk cId="698886428" sldId="4803"/>
        </pc:sldMkLst>
        <pc:spChg chg="mod">
          <ac:chgData name="Chris Speller" userId="0a97f007-b978-4543-a8a0-9ee0abccdf0a" providerId="ADAL" clId="{93D2D15A-E28F-4ABA-BB1F-9DCE96F9CE67}" dt="2021-01-18T15:07:40.136" v="12735" actId="1076"/>
          <ac:spMkLst>
            <pc:docMk/>
            <pc:sldMk cId="698886428" sldId="4803"/>
            <ac:spMk id="12" creationId="{46638367-ABFE-4436-B9AD-9F5B51FD83A4}"/>
          </ac:spMkLst>
        </pc:spChg>
      </pc:sldChg>
      <pc:sldChg chg="modSp">
        <pc:chgData name="Chris Speller" userId="0a97f007-b978-4543-a8a0-9ee0abccdf0a" providerId="ADAL" clId="{93D2D15A-E28F-4ABA-BB1F-9DCE96F9CE67}" dt="2021-01-19T10:38:29.695" v="12738" actId="20577"/>
        <pc:sldMkLst>
          <pc:docMk/>
          <pc:sldMk cId="2929586724" sldId="4809"/>
        </pc:sldMkLst>
        <pc:spChg chg="mod">
          <ac:chgData name="Chris Speller" userId="0a97f007-b978-4543-a8a0-9ee0abccdf0a" providerId="ADAL" clId="{93D2D15A-E28F-4ABA-BB1F-9DCE96F9CE67}" dt="2021-01-19T10:38:29.695" v="12738" actId="20577"/>
          <ac:spMkLst>
            <pc:docMk/>
            <pc:sldMk cId="2929586724" sldId="4809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1-22T10:35:46.127" v="12753" actId="20577"/>
        <pc:sldMkLst>
          <pc:docMk/>
          <pc:sldMk cId="2035149378" sldId="4818"/>
        </pc:sldMkLst>
        <pc:spChg chg="mod">
          <ac:chgData name="Chris Speller" userId="0a97f007-b978-4543-a8a0-9ee0abccdf0a" providerId="ADAL" clId="{93D2D15A-E28F-4ABA-BB1F-9DCE96F9CE67}" dt="2021-01-22T10:35:46.127" v="12753" actId="20577"/>
          <ac:spMkLst>
            <pc:docMk/>
            <pc:sldMk cId="2035149378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0T10:34:44.704" v="12748" actId="20577"/>
          <ac:spMkLst>
            <pc:docMk/>
            <pc:sldMk cId="2035149378" sldId="4818"/>
            <ac:spMk id="12" creationId="{C89FE778-46E2-4F2F-A6BE-C987CA8E0656}"/>
          </ac:spMkLst>
        </pc:spChg>
      </pc:sldChg>
      <pc:sldChg chg="modSp mod">
        <pc:chgData name="Chris Speller" userId="0a97f007-b978-4543-a8a0-9ee0abccdf0a" providerId="ADAL" clId="{93D2D15A-E28F-4ABA-BB1F-9DCE96F9CE67}" dt="2021-01-26T08:53:34.218" v="12785" actId="1076"/>
        <pc:sldMkLst>
          <pc:docMk/>
          <pc:sldMk cId="2897857774" sldId="4823"/>
        </pc:sldMkLst>
        <pc:spChg chg="mod">
          <ac:chgData name="Chris Speller" userId="0a97f007-b978-4543-a8a0-9ee0abccdf0a" providerId="ADAL" clId="{93D2D15A-E28F-4ABA-BB1F-9DCE96F9CE67}" dt="2021-01-26T08:53:28.626" v="12778" actId="20577"/>
          <ac:spMkLst>
            <pc:docMk/>
            <pc:sldMk cId="2897857774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1.816" v="12784" actId="20577"/>
          <ac:spMkLst>
            <pc:docMk/>
            <pc:sldMk cId="2897857774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4.218" v="12785" actId="1076"/>
          <ac:spMkLst>
            <pc:docMk/>
            <pc:sldMk cId="2897857774" sldId="48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1-02-05T16:22:51.643" v="13101" actId="20577"/>
        <pc:sldMkLst>
          <pc:docMk/>
          <pc:sldMk cId="1017759293" sldId="4914"/>
        </pc:sldMkLst>
        <pc:spChg chg="mod">
          <ac:chgData name="Chris Speller" userId="0a97f007-b978-4543-a8a0-9ee0abccdf0a" providerId="ADAL" clId="{93D2D15A-E28F-4ABA-BB1F-9DCE96F9CE67}" dt="2021-02-05T16:22:51.643" v="13101" actId="20577"/>
          <ac:spMkLst>
            <pc:docMk/>
            <pc:sldMk cId="1017759293" sldId="4914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0-12-30T16:58:23.491" v="972" actId="16959"/>
        <pc:sldMkLst>
          <pc:docMk/>
          <pc:sldMk cId="2869881280" sldId="4926"/>
        </pc:sldMkLst>
        <pc:spChg chg="mod">
          <ac:chgData name="Chris Speller" userId="0a97f007-b978-4543-a8a0-9ee0abccdf0a" providerId="ADAL" clId="{93D2D15A-E28F-4ABA-BB1F-9DCE96F9CE67}" dt="2020-12-30T16:58:23.491" v="972" actId="16959"/>
          <ac:spMkLst>
            <pc:docMk/>
            <pc:sldMk cId="2869881280" sldId="4926"/>
            <ac:spMk id="13" creationId="{2507DA73-C2D2-46BC-952C-9230E7B9C1D1}"/>
          </ac:spMkLst>
        </pc:spChg>
      </pc:sldChg>
      <pc:sldChg chg="addSp delSp modSp add mod ord">
        <pc:chgData name="Chris Speller" userId="0a97f007-b978-4543-a8a0-9ee0abccdf0a" providerId="ADAL" clId="{93D2D15A-E28F-4ABA-BB1F-9DCE96F9CE67}" dt="2020-12-30T16:47:33.922" v="463" actId="478"/>
        <pc:sldMkLst>
          <pc:docMk/>
          <pc:sldMk cId="4262680652" sldId="4927"/>
        </pc:sldMkLst>
        <pc:spChg chg="mod">
          <ac:chgData name="Chris Speller" userId="0a97f007-b978-4543-a8a0-9ee0abccdf0a" providerId="ADAL" clId="{93D2D15A-E28F-4ABA-BB1F-9DCE96F9CE67}" dt="2020-12-29T18:46:59.546" v="454" actId="122"/>
          <ac:spMkLst>
            <pc:docMk/>
            <pc:sldMk cId="4262680652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7:09.776" v="460" actId="6549"/>
          <ac:spMkLst>
            <pc:docMk/>
            <pc:sldMk cId="4262680652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1:48.563" v="440" actId="404"/>
          <ac:spMkLst>
            <pc:docMk/>
            <pc:sldMk cId="4262680652" sldId="492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6:47:33.922" v="463" actId="478"/>
          <ac:picMkLst>
            <pc:docMk/>
            <pc:sldMk cId="4262680652" sldId="4927"/>
            <ac:picMk id="12" creationId="{A78C404F-26D0-47DF-960D-A94C0B278922}"/>
          </ac:picMkLst>
        </pc:picChg>
      </pc:sldChg>
      <pc:sldChg chg="modSp add mod modAnim">
        <pc:chgData name="Chris Speller" userId="0a97f007-b978-4543-a8a0-9ee0abccdf0a" providerId="ADAL" clId="{93D2D15A-E28F-4ABA-BB1F-9DCE96F9CE67}" dt="2020-12-29T18:36:49.829" v="158" actId="120"/>
        <pc:sldMkLst>
          <pc:docMk/>
          <pc:sldMk cId="4095716835" sldId="4928"/>
        </pc:sldMkLst>
        <pc:spChg chg="mod">
          <ac:chgData name="Chris Speller" userId="0a97f007-b978-4543-a8a0-9ee0abccdf0a" providerId="ADAL" clId="{93D2D15A-E28F-4ABA-BB1F-9DCE96F9CE67}" dt="2020-12-29T18:35:37.235" v="42" actId="20577"/>
          <ac:spMkLst>
            <pc:docMk/>
            <pc:sldMk cId="40957168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5:48.671" v="48" actId="20577"/>
          <ac:spMkLst>
            <pc:docMk/>
            <pc:sldMk cId="40957168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6:49.829" v="158" actId="120"/>
          <ac:spMkLst>
            <pc:docMk/>
            <pc:sldMk cId="4095716835" sldId="4928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6:54:25.690" v="833" actId="120"/>
        <pc:sldMkLst>
          <pc:docMk/>
          <pc:sldMk cId="2274502034" sldId="4929"/>
        </pc:sldMkLst>
        <pc:spChg chg="mod">
          <ac:chgData name="Chris Speller" userId="0a97f007-b978-4543-a8a0-9ee0abccdf0a" providerId="ADAL" clId="{93D2D15A-E28F-4ABA-BB1F-9DCE96F9CE67}" dt="2020-12-30T16:54:07.676" v="819" actId="20577"/>
          <ac:spMkLst>
            <pc:docMk/>
            <pc:sldMk cId="2274502034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10.500" v="820" actId="20577"/>
          <ac:spMkLst>
            <pc:docMk/>
            <pc:sldMk cId="2274502034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25.690" v="833" actId="120"/>
          <ac:spMkLst>
            <pc:docMk/>
            <pc:sldMk cId="2274502034" sldId="4929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6:51:06.996" v="790" actId="478"/>
          <ac:picMkLst>
            <pc:docMk/>
            <pc:sldMk cId="2274502034" sldId="4929"/>
            <ac:picMk id="12" creationId="{A78C404F-26D0-47DF-960D-A94C0B278922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6:56:33.841" v="902" actId="20577"/>
        <pc:sldMkLst>
          <pc:docMk/>
          <pc:sldMk cId="28731962" sldId="4930"/>
        </pc:sldMkLst>
        <pc:spChg chg="mod">
          <ac:chgData name="Chris Speller" userId="0a97f007-b978-4543-a8a0-9ee0abccdf0a" providerId="ADAL" clId="{93D2D15A-E28F-4ABA-BB1F-9DCE96F9CE67}" dt="2020-12-30T16:54:01.660" v="817" actId="20577"/>
          <ac:spMkLst>
            <pc:docMk/>
            <pc:sldMk cId="28731962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04.366" v="818" actId="20577"/>
          <ac:spMkLst>
            <pc:docMk/>
            <pc:sldMk cId="28731962" sldId="4930"/>
            <ac:spMk id="11" creationId="{00000000-0000-0000-0000-000000000000}"/>
          </ac:spMkLst>
        </pc:spChg>
        <pc:spChg chg="add mod">
          <ac:chgData name="Chris Speller" userId="0a97f007-b978-4543-a8a0-9ee0abccdf0a" providerId="ADAL" clId="{93D2D15A-E28F-4ABA-BB1F-9DCE96F9CE67}" dt="2020-12-30T16:56:33.841" v="902" actId="20577"/>
          <ac:spMkLst>
            <pc:docMk/>
            <pc:sldMk cId="28731962" sldId="4930"/>
            <ac:spMk id="12" creationId="{A495424C-E66A-4431-AA37-4A9FF87D4770}"/>
          </ac:spMkLst>
        </pc:spChg>
        <pc:spChg chg="del">
          <ac:chgData name="Chris Speller" userId="0a97f007-b978-4543-a8a0-9ee0abccdf0a" providerId="ADAL" clId="{93D2D15A-E28F-4ABA-BB1F-9DCE96F9CE67}" dt="2020-12-30T16:54:30.712" v="835" actId="478"/>
          <ac:spMkLst>
            <pc:docMk/>
            <pc:sldMk cId="28731962" sldId="4930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6:59:17.073" v="1002" actId="20577"/>
        <pc:sldMkLst>
          <pc:docMk/>
          <pc:sldMk cId="732143137" sldId="4931"/>
        </pc:sldMkLst>
        <pc:spChg chg="add mod">
          <ac:chgData name="Chris Speller" userId="0a97f007-b978-4543-a8a0-9ee0abccdf0a" providerId="ADAL" clId="{93D2D15A-E28F-4ABA-BB1F-9DCE96F9CE67}" dt="2020-12-30T16:59:17.073" v="1002" actId="20577"/>
          <ac:spMkLst>
            <pc:docMk/>
            <pc:sldMk cId="732143137" sldId="4931"/>
            <ac:spMk id="12" creationId="{2D9F9481-65BB-4B9B-9776-0462AC56ECC6}"/>
          </ac:spMkLst>
        </pc:spChg>
        <pc:spChg chg="del">
          <ac:chgData name="Chris Speller" userId="0a97f007-b978-4543-a8a0-9ee0abccdf0a" providerId="ADAL" clId="{93D2D15A-E28F-4ABA-BB1F-9DCE96F9CE67}" dt="2020-12-30T16:56:47.100" v="904" actId="478"/>
          <ac:spMkLst>
            <pc:docMk/>
            <pc:sldMk cId="732143137" sldId="4931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7:44:17.062" v="1549" actId="1076"/>
        <pc:sldMkLst>
          <pc:docMk/>
          <pc:sldMk cId="4081231109" sldId="4932"/>
        </pc:sldMkLst>
        <pc:spChg chg="mod">
          <ac:chgData name="Chris Speller" userId="0a97f007-b978-4543-a8a0-9ee0abccdf0a" providerId="ADAL" clId="{93D2D15A-E28F-4ABA-BB1F-9DCE96F9CE67}" dt="2020-12-30T17:44:04.787" v="1545" actId="20577"/>
          <ac:spMkLst>
            <pc:docMk/>
            <pc:sldMk cId="4081231109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2.221" v="1547" actId="20577"/>
          <ac:spMkLst>
            <pc:docMk/>
            <pc:sldMk cId="4081231109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7.062" v="1549" actId="1076"/>
          <ac:spMkLst>
            <pc:docMk/>
            <pc:sldMk cId="4081231109" sldId="4932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21:51.170" v="1290" actId="478"/>
          <ac:picMkLst>
            <pc:docMk/>
            <pc:sldMk cId="4081231109" sldId="4932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21:13.984" v="1287" actId="478"/>
          <ac:picMkLst>
            <pc:docMk/>
            <pc:sldMk cId="4081231109" sldId="4932"/>
            <ac:picMk id="7" creationId="{DA3BEA82-82AC-412C-9279-98E6F03E5123}"/>
          </ac:picMkLst>
        </pc:picChg>
        <pc:picChg chg="add mod">
          <ac:chgData name="Chris Speller" userId="0a97f007-b978-4543-a8a0-9ee0abccdf0a" providerId="ADAL" clId="{93D2D15A-E28F-4ABA-BB1F-9DCE96F9CE67}" dt="2020-12-30T17:44:14.773" v="1548" actId="1076"/>
          <ac:picMkLst>
            <pc:docMk/>
            <pc:sldMk cId="4081231109" sldId="4932"/>
            <ac:picMk id="14" creationId="{F57F59CE-EDB7-4F4B-BE69-E50D440ADBDF}"/>
          </ac:picMkLst>
        </pc:picChg>
        <pc:picChg chg="add del mod">
          <ac:chgData name="Chris Speller" userId="0a97f007-b978-4543-a8a0-9ee0abccdf0a" providerId="ADAL" clId="{93D2D15A-E28F-4ABA-BB1F-9DCE96F9CE67}" dt="2020-12-30T17:23:22.808" v="1302" actId="478"/>
          <ac:picMkLst>
            <pc:docMk/>
            <pc:sldMk cId="4081231109" sldId="4932"/>
            <ac:picMk id="16" creationId="{500B0019-ECB6-4F99-A408-5FBAD6C6F070}"/>
          </ac:picMkLst>
        </pc:picChg>
        <pc:picChg chg="add mod">
          <ac:chgData name="Chris Speller" userId="0a97f007-b978-4543-a8a0-9ee0abccdf0a" providerId="ADAL" clId="{93D2D15A-E28F-4ABA-BB1F-9DCE96F9CE67}" dt="2020-12-30T17:43:49.697" v="1534" actId="1076"/>
          <ac:picMkLst>
            <pc:docMk/>
            <pc:sldMk cId="4081231109" sldId="4932"/>
            <ac:picMk id="18" creationId="{2D46B18E-C49C-4DD9-A188-D5064DB6132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3:42.787" v="1532" actId="1076"/>
        <pc:sldMkLst>
          <pc:docMk/>
          <pc:sldMk cId="4010294788" sldId="4933"/>
        </pc:sldMkLst>
        <pc:spChg chg="mod">
          <ac:chgData name="Chris Speller" userId="0a97f007-b978-4543-a8a0-9ee0abccdf0a" providerId="ADAL" clId="{93D2D15A-E28F-4ABA-BB1F-9DCE96F9CE67}" dt="2020-12-30T17:43:25.894" v="1526" actId="6549"/>
          <ac:spMkLst>
            <pc:docMk/>
            <pc:sldMk cId="4010294788" sldId="49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37.891" v="1529" actId="20577"/>
          <ac:spMkLst>
            <pc:docMk/>
            <pc:sldMk cId="4010294788" sldId="49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42.787" v="1532" actId="1076"/>
          <ac:spMkLst>
            <pc:docMk/>
            <pc:sldMk cId="4010294788" sldId="4933"/>
            <ac:spMk id="12" creationId="{2D9F9481-65BB-4B9B-9776-0462AC56ECC6}"/>
          </ac:spMkLst>
        </pc:spChg>
        <pc:picChg chg="del mod">
          <ac:chgData name="Chris Speller" userId="0a97f007-b978-4543-a8a0-9ee0abccdf0a" providerId="ADAL" clId="{93D2D15A-E28F-4ABA-BB1F-9DCE96F9CE67}" dt="2020-12-30T17:18:41.437" v="1261" actId="478"/>
          <ac:picMkLst>
            <pc:docMk/>
            <pc:sldMk cId="4010294788" sldId="4933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19:37.323" v="1270" actId="478"/>
          <ac:picMkLst>
            <pc:docMk/>
            <pc:sldMk cId="4010294788" sldId="4933"/>
            <ac:picMk id="6" creationId="{BCEBD9A4-7B1D-471D-8D5C-AFED818F4329}"/>
          </ac:picMkLst>
        </pc:picChg>
        <pc:picChg chg="add del mod">
          <ac:chgData name="Chris Speller" userId="0a97f007-b978-4543-a8a0-9ee0abccdf0a" providerId="ADAL" clId="{93D2D15A-E28F-4ABA-BB1F-9DCE96F9CE67}" dt="2020-12-30T17:35:37.313" v="1419" actId="478"/>
          <ac:picMkLst>
            <pc:docMk/>
            <pc:sldMk cId="4010294788" sldId="4933"/>
            <ac:picMk id="13" creationId="{063AA612-C787-4F81-B378-EDBA9A26F42D}"/>
          </ac:picMkLst>
        </pc:picChg>
        <pc:picChg chg="add del mod">
          <ac:chgData name="Chris Speller" userId="0a97f007-b978-4543-a8a0-9ee0abccdf0a" providerId="ADAL" clId="{93D2D15A-E28F-4ABA-BB1F-9DCE96F9CE67}" dt="2020-12-30T17:35:37.679" v="1420" actId="478"/>
          <ac:picMkLst>
            <pc:docMk/>
            <pc:sldMk cId="4010294788" sldId="4933"/>
            <ac:picMk id="14" creationId="{768D81DF-0F9F-4934-94C8-6DF7D870617D}"/>
          </ac:picMkLst>
        </pc:picChg>
        <pc:picChg chg="add mod">
          <ac:chgData name="Chris Speller" userId="0a97f007-b978-4543-a8a0-9ee0abccdf0a" providerId="ADAL" clId="{93D2D15A-E28F-4ABA-BB1F-9DCE96F9CE67}" dt="2020-12-30T17:43:39.363" v="1530" actId="1076"/>
          <ac:picMkLst>
            <pc:docMk/>
            <pc:sldMk cId="4010294788" sldId="4933"/>
            <ac:picMk id="16" creationId="{070B1066-FBFF-465E-A7D5-A38076499FCD}"/>
          </ac:picMkLst>
        </pc:picChg>
        <pc:picChg chg="add mod">
          <ac:chgData name="Chris Speller" userId="0a97f007-b978-4543-a8a0-9ee0abccdf0a" providerId="ADAL" clId="{93D2D15A-E28F-4ABA-BB1F-9DCE96F9CE67}" dt="2020-12-30T17:43:40.361" v="1531" actId="1076"/>
          <ac:picMkLst>
            <pc:docMk/>
            <pc:sldMk cId="4010294788" sldId="4933"/>
            <ac:picMk id="18" creationId="{3B055717-CC4B-4E97-9B95-331FA1A8DE9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4:41.053" v="1563" actId="1076"/>
        <pc:sldMkLst>
          <pc:docMk/>
          <pc:sldMk cId="3825412171" sldId="4934"/>
        </pc:sldMkLst>
        <pc:spChg chg="mod">
          <ac:chgData name="Chris Speller" userId="0a97f007-b978-4543-a8a0-9ee0abccdf0a" providerId="ADAL" clId="{93D2D15A-E28F-4ABA-BB1F-9DCE96F9CE67}" dt="2020-12-30T17:44:28.158" v="1558" actId="20577"/>
          <ac:spMkLst>
            <pc:docMk/>
            <pc:sldMk cId="3825412171" sldId="493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36.373" v="1561" actId="20577"/>
          <ac:spMkLst>
            <pc:docMk/>
            <pc:sldMk cId="3825412171" sldId="493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41.053" v="1563" actId="1076"/>
          <ac:spMkLst>
            <pc:docMk/>
            <pc:sldMk cId="3825412171" sldId="4934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39:57.193" v="1447" actId="478"/>
          <ac:picMkLst>
            <pc:docMk/>
            <pc:sldMk cId="3825412171" sldId="4934"/>
            <ac:picMk id="3" creationId="{EA7FE849-4735-4E31-84AD-CDDE04918506}"/>
          </ac:picMkLst>
        </pc:picChg>
        <pc:picChg chg="add del mod">
          <ac:chgData name="Chris Speller" userId="0a97f007-b978-4543-a8a0-9ee0abccdf0a" providerId="ADAL" clId="{93D2D15A-E28F-4ABA-BB1F-9DCE96F9CE67}" dt="2020-12-30T17:41:32.239" v="1456" actId="478"/>
          <ac:picMkLst>
            <pc:docMk/>
            <pc:sldMk cId="3825412171" sldId="4934"/>
            <ac:picMk id="7" creationId="{B2829FCC-99B6-45BB-BE40-B9AF6D69F42C}"/>
          </ac:picMkLst>
        </pc:picChg>
        <pc:picChg chg="del">
          <ac:chgData name="Chris Speller" userId="0a97f007-b978-4543-a8a0-9ee0abccdf0a" providerId="ADAL" clId="{93D2D15A-E28F-4ABA-BB1F-9DCE96F9CE67}" dt="2020-12-30T17:28:55.377" v="1315" actId="478"/>
          <ac:picMkLst>
            <pc:docMk/>
            <pc:sldMk cId="3825412171" sldId="4934"/>
            <ac:picMk id="13" creationId="{063AA612-C787-4F81-B378-EDBA9A26F42D}"/>
          </ac:picMkLst>
        </pc:picChg>
        <pc:picChg chg="del">
          <ac:chgData name="Chris Speller" userId="0a97f007-b978-4543-a8a0-9ee0abccdf0a" providerId="ADAL" clId="{93D2D15A-E28F-4ABA-BB1F-9DCE96F9CE67}" dt="2020-12-30T17:28:55.761" v="1316" actId="478"/>
          <ac:picMkLst>
            <pc:docMk/>
            <pc:sldMk cId="3825412171" sldId="4934"/>
            <ac:picMk id="14" creationId="{768D81DF-0F9F-4934-94C8-6DF7D870617D}"/>
          </ac:picMkLst>
        </pc:picChg>
        <pc:picChg chg="add del">
          <ac:chgData name="Chris Speller" userId="0a97f007-b978-4543-a8a0-9ee0abccdf0a" providerId="ADAL" clId="{93D2D15A-E28F-4ABA-BB1F-9DCE96F9CE67}" dt="2020-12-30T17:41:19.590" v="1449" actId="478"/>
          <ac:picMkLst>
            <pc:docMk/>
            <pc:sldMk cId="3825412171" sldId="4934"/>
            <ac:picMk id="16" creationId="{D063A330-CB71-40F3-9C49-C1AB108EA4B7}"/>
          </ac:picMkLst>
        </pc:picChg>
        <pc:picChg chg="add mod">
          <ac:chgData name="Chris Speller" userId="0a97f007-b978-4543-a8a0-9ee0abccdf0a" providerId="ADAL" clId="{93D2D15A-E28F-4ABA-BB1F-9DCE96F9CE67}" dt="2020-12-30T17:44:38.287" v="1562" actId="1076"/>
          <ac:picMkLst>
            <pc:docMk/>
            <pc:sldMk cId="3825412171" sldId="4934"/>
            <ac:picMk id="18" creationId="{07C73FFB-50D0-44CD-BC47-F822393C9A82}"/>
          </ac:picMkLst>
        </pc:picChg>
        <pc:picChg chg="add mod">
          <ac:chgData name="Chris Speller" userId="0a97f007-b978-4543-a8a0-9ee0abccdf0a" providerId="ADAL" clId="{93D2D15A-E28F-4ABA-BB1F-9DCE96F9CE67}" dt="2020-12-30T17:44:31.809" v="1559" actId="1076"/>
          <ac:picMkLst>
            <pc:docMk/>
            <pc:sldMk cId="3825412171" sldId="4934"/>
            <ac:picMk id="20" creationId="{E0A375B0-A7AA-4A10-A6E7-694F8B4125D2}"/>
          </ac:picMkLst>
        </pc:picChg>
      </pc:sldChg>
      <pc:sldChg chg="add del">
        <pc:chgData name="Chris Speller" userId="0a97f007-b978-4543-a8a0-9ee0abccdf0a" providerId="ADAL" clId="{93D2D15A-E28F-4ABA-BB1F-9DCE96F9CE67}" dt="2020-12-30T17:44:47.120" v="1564" actId="47"/>
        <pc:sldMkLst>
          <pc:docMk/>
          <pc:sldMk cId="2920114217" sldId="4935"/>
        </pc:sldMkLst>
      </pc:sldChg>
      <pc:sldChg chg="addSp delSp modSp add mod modAnim">
        <pc:chgData name="Chris Speller" userId="0a97f007-b978-4543-a8a0-9ee0abccdf0a" providerId="ADAL" clId="{93D2D15A-E28F-4ABA-BB1F-9DCE96F9CE67}" dt="2020-12-30T18:09:12.935" v="2076" actId="1076"/>
        <pc:sldMkLst>
          <pc:docMk/>
          <pc:sldMk cId="3768634458" sldId="4935"/>
        </pc:sldMkLst>
        <pc:spChg chg="mod">
          <ac:chgData name="Chris Speller" userId="0a97f007-b978-4543-a8a0-9ee0abccdf0a" providerId="ADAL" clId="{93D2D15A-E28F-4ABA-BB1F-9DCE96F9CE67}" dt="2020-12-30T18:03:22.697" v="1778" actId="20577"/>
          <ac:spMkLst>
            <pc:docMk/>
            <pc:sldMk cId="3768634458" sldId="49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0.218" v="2075"/>
          <ac:spMkLst>
            <pc:docMk/>
            <pc:sldMk cId="3768634458" sldId="49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2.935" v="2076" actId="1076"/>
          <ac:spMkLst>
            <pc:docMk/>
            <pc:sldMk cId="3768634458" sldId="493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08:56.996" v="2073" actId="478"/>
          <ac:picMkLst>
            <pc:docMk/>
            <pc:sldMk cId="3768634458" sldId="4935"/>
            <ac:picMk id="12" creationId="{730932F0-410D-4874-962C-EB7A94A1150F}"/>
          </ac:picMkLst>
        </pc:picChg>
      </pc:sldChg>
      <pc:sldChg chg="modSp add mod">
        <pc:chgData name="Chris Speller" userId="0a97f007-b978-4543-a8a0-9ee0abccdf0a" providerId="ADAL" clId="{93D2D15A-E28F-4ABA-BB1F-9DCE96F9CE67}" dt="2020-12-30T18:07:01" v="2070" actId="20577"/>
        <pc:sldMkLst>
          <pc:docMk/>
          <pc:sldMk cId="2995198173" sldId="4936"/>
        </pc:sldMkLst>
        <pc:spChg chg="mod">
          <ac:chgData name="Chris Speller" userId="0a97f007-b978-4543-a8a0-9ee0abccdf0a" providerId="ADAL" clId="{93D2D15A-E28F-4ABA-BB1F-9DCE96F9CE67}" dt="2020-12-30T18:06:55.179" v="2068" actId="20577"/>
          <ac:spMkLst>
            <pc:docMk/>
            <pc:sldMk cId="2995198173" sldId="49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7:01" v="2070" actId="20577"/>
          <ac:spMkLst>
            <pc:docMk/>
            <pc:sldMk cId="2995198173" sldId="49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6:56.115" v="2069" actId="20577"/>
          <ac:spMkLst>
            <pc:docMk/>
            <pc:sldMk cId="2995198173" sldId="4936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8:21:59.770" v="2572" actId="20577"/>
        <pc:sldMkLst>
          <pc:docMk/>
          <pc:sldMk cId="3745910740" sldId="4937"/>
        </pc:sldMkLst>
        <pc:spChg chg="mod">
          <ac:chgData name="Chris Speller" userId="0a97f007-b978-4543-a8a0-9ee0abccdf0a" providerId="ADAL" clId="{93D2D15A-E28F-4ABA-BB1F-9DCE96F9CE67}" dt="2020-12-30T18:17:48.694" v="2438" actId="20577"/>
          <ac:spMkLst>
            <pc:docMk/>
            <pc:sldMk cId="3745910740" sldId="49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4:33.515" v="2366"/>
          <ac:spMkLst>
            <pc:docMk/>
            <pc:sldMk cId="3745910740" sldId="49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1:59.770" v="2572" actId="20577"/>
          <ac:spMkLst>
            <pc:docMk/>
            <pc:sldMk cId="3745910740" sldId="4937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8:15:54.739" v="2421" actId="478"/>
          <ac:picMkLst>
            <pc:docMk/>
            <pc:sldMk cId="3745910740" sldId="4937"/>
            <ac:picMk id="12" creationId="{730932F0-410D-4874-962C-EB7A94A1150F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18:24:27.704" v="2625"/>
        <pc:sldMkLst>
          <pc:docMk/>
          <pc:sldMk cId="95553212" sldId="4938"/>
        </pc:sldMkLst>
        <pc:spChg chg="mod">
          <ac:chgData name="Chris Speller" userId="0a97f007-b978-4543-a8a0-9ee0abccdf0a" providerId="ADAL" clId="{93D2D15A-E28F-4ABA-BB1F-9DCE96F9CE67}" dt="2020-12-30T18:24:27.704" v="2625"/>
          <ac:spMkLst>
            <pc:docMk/>
            <pc:sldMk cId="95553212" sldId="49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8:44.908" v="2463" actId="20577"/>
          <ac:spMkLst>
            <pc:docMk/>
            <pc:sldMk cId="95553212" sldId="49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3:22.031" v="2602" actId="20577"/>
          <ac:spMkLst>
            <pc:docMk/>
            <pc:sldMk cId="95553212" sldId="4938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20:43.891" v="2555" actId="478"/>
          <ac:picMkLst>
            <pc:docMk/>
            <pc:sldMk cId="95553212" sldId="4938"/>
            <ac:picMk id="12" creationId="{7C788632-1F2A-4A29-97C5-15C52A5C4C11}"/>
          </ac:picMkLst>
        </pc:picChg>
      </pc:sldChg>
      <pc:sldChg chg="addSp delSp modSp add mod modAnim">
        <pc:chgData name="Chris Speller" userId="0a97f007-b978-4543-a8a0-9ee0abccdf0a" providerId="ADAL" clId="{93D2D15A-E28F-4ABA-BB1F-9DCE96F9CE67}" dt="2020-12-30T18:30:10.417" v="3127" actId="478"/>
        <pc:sldMkLst>
          <pc:docMk/>
          <pc:sldMk cId="2947565715" sldId="4939"/>
        </pc:sldMkLst>
        <pc:spChg chg="mod">
          <ac:chgData name="Chris Speller" userId="0a97f007-b978-4543-a8a0-9ee0abccdf0a" providerId="ADAL" clId="{93D2D15A-E28F-4ABA-BB1F-9DCE96F9CE67}" dt="2020-12-30T18:28:18.221" v="2917" actId="20577"/>
          <ac:spMkLst>
            <pc:docMk/>
            <pc:sldMk cId="2947565715" sldId="49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7:51.538" v="2861" actId="20577"/>
          <ac:spMkLst>
            <pc:docMk/>
            <pc:sldMk cId="2947565715" sldId="49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30:08.029" v="3126" actId="20577"/>
          <ac:spMkLst>
            <pc:docMk/>
            <pc:sldMk cId="2947565715" sldId="493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30:10.417" v="3127" actId="478"/>
          <ac:picMkLst>
            <pc:docMk/>
            <pc:sldMk cId="2947565715" sldId="4939"/>
            <ac:picMk id="3" creationId="{89D61344-2317-47B4-91EB-B5E81C262785}"/>
          </ac:picMkLst>
        </pc:picChg>
      </pc:sldChg>
      <pc:sldChg chg="modSp add mod modAnim">
        <pc:chgData name="Chris Speller" userId="0a97f007-b978-4543-a8a0-9ee0abccdf0a" providerId="ADAL" clId="{93D2D15A-E28F-4ABA-BB1F-9DCE96F9CE67}" dt="2020-12-30T18:42:32.309" v="3466" actId="1076"/>
        <pc:sldMkLst>
          <pc:docMk/>
          <pc:sldMk cId="77156946" sldId="4940"/>
        </pc:sldMkLst>
        <pc:spChg chg="mod">
          <ac:chgData name="Chris Speller" userId="0a97f007-b978-4543-a8a0-9ee0abccdf0a" providerId="ADAL" clId="{93D2D15A-E28F-4ABA-BB1F-9DCE96F9CE67}" dt="2020-12-30T18:42:24.863" v="3463" actId="20577"/>
          <ac:spMkLst>
            <pc:docMk/>
            <pc:sldMk cId="77156946" sldId="49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26.933" v="3464" actId="20577"/>
          <ac:spMkLst>
            <pc:docMk/>
            <pc:sldMk cId="77156946" sldId="49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2.309" v="3466" actId="1076"/>
          <ac:spMkLst>
            <pc:docMk/>
            <pc:sldMk cId="77156946" sldId="494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15.297" v="3478" actId="6549"/>
        <pc:sldMkLst>
          <pc:docMk/>
          <pc:sldMk cId="228238049" sldId="4941"/>
        </pc:sldMkLst>
        <pc:spChg chg="mod">
          <ac:chgData name="Chris Speller" userId="0a97f007-b978-4543-a8a0-9ee0abccdf0a" providerId="ADAL" clId="{93D2D15A-E28F-4ABA-BB1F-9DCE96F9CE67}" dt="2020-12-30T18:42:35.734" v="3467" actId="20577"/>
          <ac:spMkLst>
            <pc:docMk/>
            <pc:sldMk cId="228238049" sldId="49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7.693" v="3468" actId="20577"/>
          <ac:spMkLst>
            <pc:docMk/>
            <pc:sldMk cId="228238049" sldId="49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15.297" v="3478" actId="6549"/>
          <ac:spMkLst>
            <pc:docMk/>
            <pc:sldMk cId="228238049" sldId="494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01.219" v="3476" actId="20577"/>
        <pc:sldMkLst>
          <pc:docMk/>
          <pc:sldMk cId="2117594535" sldId="4942"/>
        </pc:sldMkLst>
        <pc:spChg chg="mod">
          <ac:chgData name="Chris Speller" userId="0a97f007-b978-4543-a8a0-9ee0abccdf0a" providerId="ADAL" clId="{93D2D15A-E28F-4ABA-BB1F-9DCE96F9CE67}" dt="2020-12-30T18:42:49.477" v="3471" actId="20577"/>
          <ac:spMkLst>
            <pc:docMk/>
            <pc:sldMk cId="2117594535" sldId="49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51.348" v="3472" actId="20577"/>
          <ac:spMkLst>
            <pc:docMk/>
            <pc:sldMk cId="2117594535" sldId="49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01.219" v="3476" actId="20577"/>
          <ac:spMkLst>
            <pc:docMk/>
            <pc:sldMk cId="2117594535" sldId="494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8:43:24.430" v="3480" actId="6549"/>
        <pc:sldMkLst>
          <pc:docMk/>
          <pc:sldMk cId="3370547083" sldId="4943"/>
        </pc:sldMkLst>
        <pc:spChg chg="mod">
          <ac:chgData name="Chris Speller" userId="0a97f007-b978-4543-a8a0-9ee0abccdf0a" providerId="ADAL" clId="{93D2D15A-E28F-4ABA-BB1F-9DCE96F9CE67}" dt="2020-12-30T18:43:24.430" v="3480" actId="6549"/>
          <ac:spMkLst>
            <pc:docMk/>
            <pc:sldMk cId="3370547083" sldId="4943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18:47:25.392" v="3645" actId="122"/>
        <pc:sldMkLst>
          <pc:docMk/>
          <pc:sldMk cId="1178883691" sldId="4944"/>
        </pc:sldMkLst>
        <pc:spChg chg="mod">
          <ac:chgData name="Chris Speller" userId="0a97f007-b978-4543-a8a0-9ee0abccdf0a" providerId="ADAL" clId="{93D2D15A-E28F-4ABA-BB1F-9DCE96F9CE67}" dt="2020-12-30T18:47:00.653" v="3620" actId="20577"/>
          <ac:spMkLst>
            <pc:docMk/>
            <pc:sldMk cId="1178883691" sldId="49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08.988" v="3626" actId="20577"/>
          <ac:spMkLst>
            <pc:docMk/>
            <pc:sldMk cId="1178883691" sldId="49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25.392" v="3645" actId="122"/>
          <ac:spMkLst>
            <pc:docMk/>
            <pc:sldMk cId="1178883691" sldId="494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9:39.497" v="3775" actId="20577"/>
        <pc:sldMkLst>
          <pc:docMk/>
          <pc:sldMk cId="4275972162" sldId="4945"/>
        </pc:sldMkLst>
        <pc:spChg chg="mod">
          <ac:chgData name="Chris Speller" userId="0a97f007-b978-4543-a8a0-9ee0abccdf0a" providerId="ADAL" clId="{93D2D15A-E28F-4ABA-BB1F-9DCE96F9CE67}" dt="2020-12-30T18:48:46.666" v="3704" actId="20577"/>
          <ac:spMkLst>
            <pc:docMk/>
            <pc:sldMk cId="4275972162" sldId="49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14.909" v="3741" actId="20577"/>
          <ac:spMkLst>
            <pc:docMk/>
            <pc:sldMk cId="4275972162" sldId="49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39.497" v="3775" actId="20577"/>
          <ac:spMkLst>
            <pc:docMk/>
            <pc:sldMk cId="4275972162" sldId="494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48:07.648" v="3672"/>
        <pc:sldMkLst>
          <pc:docMk/>
          <pc:sldMk cId="2924591952" sldId="4946"/>
        </pc:sldMkLst>
      </pc:sldChg>
      <pc:sldChg chg="modSp add">
        <pc:chgData name="Chris Speller" userId="0a97f007-b978-4543-a8a0-9ee0abccdf0a" providerId="ADAL" clId="{93D2D15A-E28F-4ABA-BB1F-9DCE96F9CE67}" dt="2020-12-30T18:50:39.797" v="3787" actId="20577"/>
        <pc:sldMkLst>
          <pc:docMk/>
          <pc:sldMk cId="3059688496" sldId="4946"/>
        </pc:sldMkLst>
        <pc:spChg chg="mod">
          <ac:chgData name="Chris Speller" userId="0a97f007-b978-4543-a8a0-9ee0abccdf0a" providerId="ADAL" clId="{93D2D15A-E28F-4ABA-BB1F-9DCE96F9CE67}" dt="2020-12-30T18:50:10.631" v="3781" actId="20577"/>
          <ac:spMkLst>
            <pc:docMk/>
            <pc:sldMk cId="3059688496" sldId="49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29.126" v="3784" actId="20577"/>
          <ac:spMkLst>
            <pc:docMk/>
            <pc:sldMk cId="3059688496" sldId="49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39.797" v="3787" actId="20577"/>
          <ac:spMkLst>
            <pc:docMk/>
            <pc:sldMk cId="3059688496" sldId="494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17.104" v="3840" actId="403"/>
        <pc:sldMkLst>
          <pc:docMk/>
          <pc:sldMk cId="3635563181" sldId="4947"/>
        </pc:sldMkLst>
        <pc:spChg chg="mod">
          <ac:chgData name="Chris Speller" userId="0a97f007-b978-4543-a8a0-9ee0abccdf0a" providerId="ADAL" clId="{93D2D15A-E28F-4ABA-BB1F-9DCE96F9CE67}" dt="2020-12-30T18:52:09.929" v="3835" actId="403"/>
          <ac:spMkLst>
            <pc:docMk/>
            <pc:sldMk cId="3635563181" sldId="49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2.054" v="3837" actId="403"/>
          <ac:spMkLst>
            <pc:docMk/>
            <pc:sldMk cId="3635563181" sldId="49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7.104" v="3840" actId="403"/>
          <ac:spMkLst>
            <pc:docMk/>
            <pc:sldMk cId="3635563181" sldId="494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35.472" v="3861" actId="20577"/>
        <pc:sldMkLst>
          <pc:docMk/>
          <pc:sldMk cId="2678659458" sldId="4948"/>
        </pc:sldMkLst>
        <pc:spChg chg="mod">
          <ac:chgData name="Chris Speller" userId="0a97f007-b978-4543-a8a0-9ee0abccdf0a" providerId="ADAL" clId="{93D2D15A-E28F-4ABA-BB1F-9DCE96F9CE67}" dt="2020-12-30T18:52:35.472" v="3861" actId="20577"/>
          <ac:spMkLst>
            <pc:docMk/>
            <pc:sldMk cId="2678659458" sldId="49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3.054" v="3844" actId="403"/>
          <ac:spMkLst>
            <pc:docMk/>
            <pc:sldMk cId="2678659458" sldId="49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6.344" v="3847" actId="403"/>
          <ac:spMkLst>
            <pc:docMk/>
            <pc:sldMk cId="2678659458" sldId="494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4:56.532" v="3891" actId="20577"/>
        <pc:sldMkLst>
          <pc:docMk/>
          <pc:sldMk cId="435074030" sldId="4949"/>
        </pc:sldMkLst>
        <pc:spChg chg="mod">
          <ac:chgData name="Chris Speller" userId="0a97f007-b978-4543-a8a0-9ee0abccdf0a" providerId="ADAL" clId="{93D2D15A-E28F-4ABA-BB1F-9DCE96F9CE67}" dt="2020-12-30T18:54:56.532" v="3891" actId="20577"/>
          <ac:spMkLst>
            <pc:docMk/>
            <pc:sldMk cId="435074030" sldId="494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07.144" v="3872"/>
          <ac:spMkLst>
            <pc:docMk/>
            <pc:sldMk cId="435074030" sldId="494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11.483" v="3882" actId="20577"/>
          <ac:spMkLst>
            <pc:docMk/>
            <pc:sldMk cId="435074030" sldId="4949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52:28.576" v="3849"/>
        <pc:sldMkLst>
          <pc:docMk/>
          <pc:sldMk cId="2217396940" sldId="4949"/>
        </pc:sldMkLst>
      </pc:sldChg>
      <pc:sldChg chg="modSp add del mod">
        <pc:chgData name="Chris Speller" userId="0a97f007-b978-4543-a8a0-9ee0abccdf0a" providerId="ADAL" clId="{93D2D15A-E28F-4ABA-BB1F-9DCE96F9CE67}" dt="2020-12-30T19:00:14.617" v="3981" actId="47"/>
        <pc:sldMkLst>
          <pc:docMk/>
          <pc:sldMk cId="286855713" sldId="4950"/>
        </pc:sldMkLst>
        <pc:spChg chg="mod">
          <ac:chgData name="Chris Speller" userId="0a97f007-b978-4543-a8a0-9ee0abccdf0a" providerId="ADAL" clId="{93D2D15A-E28F-4ABA-BB1F-9DCE96F9CE67}" dt="2020-12-30T18:57:47.939" v="3930" actId="20577"/>
          <ac:spMkLst>
            <pc:docMk/>
            <pc:sldMk cId="286855713" sldId="49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6:14.997" v="3894"/>
          <ac:spMkLst>
            <pc:docMk/>
            <pc:sldMk cId="286855713" sldId="49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8:06.970" v="3939" actId="20577"/>
          <ac:spMkLst>
            <pc:docMk/>
            <pc:sldMk cId="286855713" sldId="495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2:38.716" v="4049" actId="20577"/>
        <pc:sldMkLst>
          <pc:docMk/>
          <pc:sldMk cId="527328072" sldId="4951"/>
        </pc:sldMkLst>
        <pc:spChg chg="mod">
          <ac:chgData name="Chris Speller" userId="0a97f007-b978-4543-a8a0-9ee0abccdf0a" providerId="ADAL" clId="{93D2D15A-E28F-4ABA-BB1F-9DCE96F9CE67}" dt="2020-12-30T19:00:07.376" v="3979" actId="6549"/>
          <ac:spMkLst>
            <pc:docMk/>
            <pc:sldMk cId="527328072" sldId="495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1.031" v="4044" actId="20577"/>
          <ac:spMkLst>
            <pc:docMk/>
            <pc:sldMk cId="527328072" sldId="495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8.716" v="4049" actId="20577"/>
          <ac:spMkLst>
            <pc:docMk/>
            <pc:sldMk cId="527328072" sldId="495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03:20.452" v="4062" actId="6549"/>
        <pc:sldMkLst>
          <pc:docMk/>
          <pc:sldMk cId="4174478582" sldId="4952"/>
        </pc:sldMkLst>
        <pc:spChg chg="mod">
          <ac:chgData name="Chris Speller" userId="0a97f007-b978-4543-a8a0-9ee0abccdf0a" providerId="ADAL" clId="{93D2D15A-E28F-4ABA-BB1F-9DCE96F9CE67}" dt="2020-12-30T19:00:24.680" v="3990" actId="20577"/>
          <ac:spMkLst>
            <pc:docMk/>
            <pc:sldMk cId="4174478582" sldId="495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03.761" v="4055" actId="6549"/>
          <ac:spMkLst>
            <pc:docMk/>
            <pc:sldMk cId="4174478582" sldId="495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20.452" v="4062" actId="6549"/>
          <ac:spMkLst>
            <pc:docMk/>
            <pc:sldMk cId="4174478582" sldId="495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7:40.205" v="4174" actId="20577"/>
        <pc:sldMkLst>
          <pc:docMk/>
          <pc:sldMk cId="412566120" sldId="4953"/>
        </pc:sldMkLst>
        <pc:spChg chg="mod">
          <ac:chgData name="Chris Speller" userId="0a97f007-b978-4543-a8a0-9ee0abccdf0a" providerId="ADAL" clId="{93D2D15A-E28F-4ABA-BB1F-9DCE96F9CE67}" dt="2020-12-30T19:06:21.359" v="4154" actId="6549"/>
          <ac:spMkLst>
            <pc:docMk/>
            <pc:sldMk cId="412566120" sldId="495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6:34.413" v="4164" actId="20577"/>
          <ac:spMkLst>
            <pc:docMk/>
            <pc:sldMk cId="412566120" sldId="495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7:40.205" v="4174" actId="20577"/>
          <ac:spMkLst>
            <pc:docMk/>
            <pc:sldMk cId="412566120" sldId="4953"/>
            <ac:spMk id="13" creationId="{2507DA73-C2D2-46BC-952C-9230E7B9C1D1}"/>
          </ac:spMkLst>
        </pc:spChg>
      </pc:sldChg>
      <pc:sldChg chg="modSp add mod ord">
        <pc:chgData name="Chris Speller" userId="0a97f007-b978-4543-a8a0-9ee0abccdf0a" providerId="ADAL" clId="{93D2D15A-E28F-4ABA-BB1F-9DCE96F9CE67}" dt="2020-12-30T19:09:24.128" v="4216" actId="20577"/>
        <pc:sldMkLst>
          <pc:docMk/>
          <pc:sldMk cId="2153306298" sldId="4954"/>
        </pc:sldMkLst>
        <pc:spChg chg="mod">
          <ac:chgData name="Chris Speller" userId="0a97f007-b978-4543-a8a0-9ee0abccdf0a" providerId="ADAL" clId="{93D2D15A-E28F-4ABA-BB1F-9DCE96F9CE67}" dt="2020-12-30T19:09:24.128" v="4216" actId="20577"/>
          <ac:spMkLst>
            <pc:docMk/>
            <pc:sldMk cId="2153306298" sldId="495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14.277" v="4183" actId="20577"/>
          <ac:spMkLst>
            <pc:docMk/>
            <pc:sldMk cId="2153306298" sldId="495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33.653" v="4190" actId="20577"/>
          <ac:spMkLst>
            <pc:docMk/>
            <pc:sldMk cId="2153306298" sldId="495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14:23.226" v="4273" actId="20577"/>
        <pc:sldMkLst>
          <pc:docMk/>
          <pc:sldMk cId="4121545004" sldId="4955"/>
        </pc:sldMkLst>
        <pc:spChg chg="mod">
          <ac:chgData name="Chris Speller" userId="0a97f007-b978-4543-a8a0-9ee0abccdf0a" providerId="ADAL" clId="{93D2D15A-E28F-4ABA-BB1F-9DCE96F9CE67}" dt="2020-12-30T19:14:23.226" v="4273" actId="20577"/>
          <ac:spMkLst>
            <pc:docMk/>
            <pc:sldMk cId="4121545004" sldId="495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15.122" v="4232" actId="20577"/>
          <ac:spMkLst>
            <pc:docMk/>
            <pc:sldMk cId="4121545004" sldId="495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27.807" v="4249" actId="20577"/>
          <ac:spMkLst>
            <pc:docMk/>
            <pc:sldMk cId="4121545004" sldId="4955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0-12-30T19:21:57.609" v="4447" actId="6549"/>
        <pc:sldMkLst>
          <pc:docMk/>
          <pc:sldMk cId="186214504" sldId="4956"/>
        </pc:sldMkLst>
        <pc:spChg chg="mod">
          <ac:chgData name="Chris Speller" userId="0a97f007-b978-4543-a8a0-9ee0abccdf0a" providerId="ADAL" clId="{93D2D15A-E28F-4ABA-BB1F-9DCE96F9CE67}" dt="2020-12-30T19:16:33.076" v="4300" actId="20577"/>
          <ac:spMkLst>
            <pc:docMk/>
            <pc:sldMk cId="186214504" sldId="495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6:09.907" v="4283" actId="6549"/>
          <ac:spMkLst>
            <pc:docMk/>
            <pc:sldMk cId="186214504" sldId="495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57.609" v="4447" actId="6549"/>
          <ac:spMkLst>
            <pc:docMk/>
            <pc:sldMk cId="186214504" sldId="495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17:27.579" v="4334" actId="20577"/>
        <pc:sldMkLst>
          <pc:docMk/>
          <pc:sldMk cId="164253137" sldId="4957"/>
        </pc:sldMkLst>
        <pc:spChg chg="mod">
          <ac:chgData name="Chris Speller" userId="0a97f007-b978-4543-a8a0-9ee0abccdf0a" providerId="ADAL" clId="{93D2D15A-E28F-4ABA-BB1F-9DCE96F9CE67}" dt="2020-12-30T19:17:27.579" v="4334" actId="20577"/>
          <ac:spMkLst>
            <pc:docMk/>
            <pc:sldMk cId="164253137" sldId="495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03.890" v="4316"/>
          <ac:spMkLst>
            <pc:docMk/>
            <pc:sldMk cId="164253137" sldId="495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13.732" v="4323" actId="20577"/>
          <ac:spMkLst>
            <pc:docMk/>
            <pc:sldMk cId="164253137" sldId="4957"/>
            <ac:spMk id="13" creationId="{2507DA73-C2D2-46BC-952C-9230E7B9C1D1}"/>
          </ac:spMkLst>
        </pc:spChg>
      </pc:sldChg>
      <pc:sldChg chg="add">
        <pc:chgData name="Chris Speller" userId="0a97f007-b978-4543-a8a0-9ee0abccdf0a" providerId="ADAL" clId="{93D2D15A-E28F-4ABA-BB1F-9DCE96F9CE67}" dt="2020-12-30T19:24:30.659" v="4493"/>
        <pc:sldMkLst>
          <pc:docMk/>
          <pc:sldMk cId="109670206" sldId="4958"/>
        </pc:sldMkLst>
      </pc:sldChg>
      <pc:sldChg chg="modSp add del mod">
        <pc:chgData name="Chris Speller" userId="0a97f007-b978-4543-a8a0-9ee0abccdf0a" providerId="ADAL" clId="{93D2D15A-E28F-4ABA-BB1F-9DCE96F9CE67}" dt="2020-12-30T19:24:26.299" v="4492" actId="47"/>
        <pc:sldMkLst>
          <pc:docMk/>
          <pc:sldMk cId="444468076" sldId="4958"/>
        </pc:sldMkLst>
        <pc:spChg chg="mod">
          <ac:chgData name="Chris Speller" userId="0a97f007-b978-4543-a8a0-9ee0abccdf0a" providerId="ADAL" clId="{93D2D15A-E28F-4ABA-BB1F-9DCE96F9CE67}" dt="2020-12-30T19:22:25.647" v="4468" actId="20577"/>
          <ac:spMkLst>
            <pc:docMk/>
            <pc:sldMk cId="444468076" sldId="495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9:54.879" v="4374" actId="404"/>
          <ac:spMkLst>
            <pc:docMk/>
            <pc:sldMk cId="444468076" sldId="495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45.719" v="4437" actId="113"/>
          <ac:spMkLst>
            <pc:docMk/>
            <pc:sldMk cId="444468076" sldId="495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3:28.037" v="4491" actId="20577"/>
        <pc:sldMkLst>
          <pc:docMk/>
          <pc:sldMk cId="2857838792" sldId="4959"/>
        </pc:sldMkLst>
        <pc:spChg chg="mod">
          <ac:chgData name="Chris Speller" userId="0a97f007-b978-4543-a8a0-9ee0abccdf0a" providerId="ADAL" clId="{93D2D15A-E28F-4ABA-BB1F-9DCE96F9CE67}" dt="2020-12-30T19:23:28.037" v="4491" actId="20577"/>
          <ac:spMkLst>
            <pc:docMk/>
            <pc:sldMk cId="2857838792" sldId="495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2:59.935" v="4475" actId="20577"/>
          <ac:spMkLst>
            <pc:docMk/>
            <pc:sldMk cId="2857838792" sldId="495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3:07.879" v="4479" actId="113"/>
          <ac:spMkLst>
            <pc:docMk/>
            <pc:sldMk cId="2857838792" sldId="495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6:35.841" v="4588" actId="20577"/>
        <pc:sldMkLst>
          <pc:docMk/>
          <pc:sldMk cId="853715957" sldId="4960"/>
        </pc:sldMkLst>
        <pc:spChg chg="mod">
          <ac:chgData name="Chris Speller" userId="0a97f007-b978-4543-a8a0-9ee0abccdf0a" providerId="ADAL" clId="{93D2D15A-E28F-4ABA-BB1F-9DCE96F9CE67}" dt="2020-12-30T19:26:19.831" v="4585" actId="20577"/>
          <ac:spMkLst>
            <pc:docMk/>
            <pc:sldMk cId="853715957" sldId="496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24.793" v="4586" actId="20577"/>
          <ac:spMkLst>
            <pc:docMk/>
            <pc:sldMk cId="853715957" sldId="496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35.841" v="4588" actId="20577"/>
          <ac:spMkLst>
            <pc:docMk/>
            <pc:sldMk cId="853715957" sldId="496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23.106" v="4608" actId="207"/>
        <pc:sldMkLst>
          <pc:docMk/>
          <pc:sldMk cId="4261234370" sldId="4961"/>
        </pc:sldMkLst>
        <pc:spChg chg="mod">
          <ac:chgData name="Chris Speller" userId="0a97f007-b978-4543-a8a0-9ee0abccdf0a" providerId="ADAL" clId="{93D2D15A-E28F-4ABA-BB1F-9DCE96F9CE67}" dt="2020-12-30T19:26:56.795" v="4592" actId="403"/>
          <ac:spMkLst>
            <pc:docMk/>
            <pc:sldMk cId="4261234370" sldId="496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11.161" v="4601" actId="20577"/>
          <ac:spMkLst>
            <pc:docMk/>
            <pc:sldMk cId="4261234370" sldId="496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23.106" v="4608" actId="207"/>
          <ac:spMkLst>
            <pc:docMk/>
            <pc:sldMk cId="4261234370" sldId="496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57.113" v="4618" actId="1076"/>
        <pc:sldMkLst>
          <pc:docMk/>
          <pc:sldMk cId="1094900960" sldId="4962"/>
        </pc:sldMkLst>
        <pc:spChg chg="mod">
          <ac:chgData name="Chris Speller" userId="0a97f007-b978-4543-a8a0-9ee0abccdf0a" providerId="ADAL" clId="{93D2D15A-E28F-4ABA-BB1F-9DCE96F9CE67}" dt="2020-12-30T19:27:34.699" v="4612" actId="20577"/>
          <ac:spMkLst>
            <pc:docMk/>
            <pc:sldMk cId="1094900960" sldId="496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45.946" v="4614"/>
          <ac:spMkLst>
            <pc:docMk/>
            <pc:sldMk cId="1094900960" sldId="496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57.113" v="4618" actId="1076"/>
          <ac:spMkLst>
            <pc:docMk/>
            <pc:sldMk cId="1094900960" sldId="496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9:10.364" v="4644" actId="20577"/>
        <pc:sldMkLst>
          <pc:docMk/>
          <pc:sldMk cId="439780092" sldId="4963"/>
        </pc:sldMkLst>
        <pc:spChg chg="mod">
          <ac:chgData name="Chris Speller" userId="0a97f007-b978-4543-a8a0-9ee0abccdf0a" providerId="ADAL" clId="{93D2D15A-E28F-4ABA-BB1F-9DCE96F9CE67}" dt="2020-12-30T19:29:10.364" v="4644" actId="20577"/>
          <ac:spMkLst>
            <pc:docMk/>
            <pc:sldMk cId="439780092" sldId="496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34.741" v="4620"/>
          <ac:spMkLst>
            <pc:docMk/>
            <pc:sldMk cId="439780092" sldId="496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46.279" v="4624" actId="20577"/>
          <ac:spMkLst>
            <pc:docMk/>
            <pc:sldMk cId="439780092" sldId="4963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29:47.918" v="4652" actId="20577"/>
        <pc:sldMkLst>
          <pc:docMk/>
          <pc:sldMk cId="2581243632" sldId="4964"/>
        </pc:sldMkLst>
        <pc:spChg chg="mod">
          <ac:chgData name="Chris Speller" userId="0a97f007-b978-4543-a8a0-9ee0abccdf0a" providerId="ADAL" clId="{93D2D15A-E28F-4ABA-BB1F-9DCE96F9CE67}" dt="2020-12-30T19:29:37.275" v="4649" actId="20577"/>
          <ac:spMkLst>
            <pc:docMk/>
            <pc:sldMk cId="2581243632" sldId="496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29.609" v="4646"/>
          <ac:spMkLst>
            <pc:docMk/>
            <pc:sldMk cId="2581243632" sldId="496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47.918" v="4652" actId="20577"/>
          <ac:spMkLst>
            <pc:docMk/>
            <pc:sldMk cId="2581243632" sldId="496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31:56.399" v="4669" actId="20577"/>
        <pc:sldMkLst>
          <pc:docMk/>
          <pc:sldMk cId="3588616380" sldId="4965"/>
        </pc:sldMkLst>
        <pc:spChg chg="mod">
          <ac:chgData name="Chris Speller" userId="0a97f007-b978-4543-a8a0-9ee0abccdf0a" providerId="ADAL" clId="{93D2D15A-E28F-4ABA-BB1F-9DCE96F9CE67}" dt="2020-12-30T19:31:56.399" v="4669" actId="20577"/>
          <ac:spMkLst>
            <pc:docMk/>
            <pc:sldMk cId="3588616380" sldId="49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06.452" v="4654"/>
          <ac:spMkLst>
            <pc:docMk/>
            <pc:sldMk cId="3588616380" sldId="49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16.918" v="4657" actId="207"/>
          <ac:spMkLst>
            <pc:docMk/>
            <pc:sldMk cId="3588616380" sldId="496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0-12-30T19:33:14.874" v="4717" actId="478"/>
        <pc:sldMkLst>
          <pc:docMk/>
          <pc:sldMk cId="1728091867" sldId="4966"/>
        </pc:sldMkLst>
        <pc:spChg chg="mod">
          <ac:chgData name="Chris Speller" userId="0a97f007-b978-4543-a8a0-9ee0abccdf0a" providerId="ADAL" clId="{93D2D15A-E28F-4ABA-BB1F-9DCE96F9CE67}" dt="2020-12-30T19:32:27.833" v="4682" actId="20577"/>
          <ac:spMkLst>
            <pc:docMk/>
            <pc:sldMk cId="1728091867" sldId="49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2:23.929" v="4679"/>
          <ac:spMkLst>
            <pc:docMk/>
            <pc:sldMk cId="1728091867" sldId="49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3:11.801" v="4716" actId="20577"/>
          <ac:spMkLst>
            <pc:docMk/>
            <pc:sldMk cId="1728091867" sldId="4966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3:14.874" v="4717" actId="478"/>
          <ac:picMkLst>
            <pc:docMk/>
            <pc:sldMk cId="1728091867" sldId="4966"/>
            <ac:picMk id="3" creationId="{070C9F8D-DE00-4261-8004-1DCBF21688D6}"/>
          </ac:picMkLst>
        </pc:picChg>
      </pc:sldChg>
      <pc:sldChg chg="modSp add">
        <pc:chgData name="Chris Speller" userId="0a97f007-b978-4543-a8a0-9ee0abccdf0a" providerId="ADAL" clId="{93D2D15A-E28F-4ABA-BB1F-9DCE96F9CE67}" dt="2020-12-30T19:35:40.840" v="4753" actId="20577"/>
        <pc:sldMkLst>
          <pc:docMk/>
          <pc:sldMk cId="3732045061" sldId="4967"/>
        </pc:sldMkLst>
        <pc:spChg chg="mod">
          <ac:chgData name="Chris Speller" userId="0a97f007-b978-4543-a8a0-9ee0abccdf0a" providerId="ADAL" clId="{93D2D15A-E28F-4ABA-BB1F-9DCE96F9CE67}" dt="2020-12-30T19:34:58.722" v="4739" actId="20577"/>
          <ac:spMkLst>
            <pc:docMk/>
            <pc:sldMk cId="3732045061" sldId="496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4:57.156" v="4737"/>
          <ac:spMkLst>
            <pc:docMk/>
            <pc:sldMk cId="3732045061" sldId="496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5:40.840" v="4753" actId="20577"/>
          <ac:spMkLst>
            <pc:docMk/>
            <pc:sldMk cId="3732045061" sldId="496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9:34:31.637" v="4719"/>
        <pc:sldMkLst>
          <pc:docMk/>
          <pc:sldMk cId="4032535001" sldId="4967"/>
        </pc:sldMkLst>
      </pc:sldChg>
      <pc:sldChg chg="addSp delSp modSp add mod">
        <pc:chgData name="Chris Speller" userId="0a97f007-b978-4543-a8a0-9ee0abccdf0a" providerId="ADAL" clId="{93D2D15A-E28F-4ABA-BB1F-9DCE96F9CE67}" dt="2020-12-30T19:37:14.139" v="4810" actId="478"/>
        <pc:sldMkLst>
          <pc:docMk/>
          <pc:sldMk cId="3150349167" sldId="4968"/>
        </pc:sldMkLst>
        <pc:spChg chg="mod">
          <ac:chgData name="Chris Speller" userId="0a97f007-b978-4543-a8a0-9ee0abccdf0a" providerId="ADAL" clId="{93D2D15A-E28F-4ABA-BB1F-9DCE96F9CE67}" dt="2020-12-30T19:36:13.185" v="4773" actId="20577"/>
          <ac:spMkLst>
            <pc:docMk/>
            <pc:sldMk cId="3150349167" sldId="496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6:10.632" v="4771"/>
          <ac:spMkLst>
            <pc:docMk/>
            <pc:sldMk cId="3150349167" sldId="496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7:11.626" v="4809" actId="20577"/>
          <ac:spMkLst>
            <pc:docMk/>
            <pc:sldMk cId="3150349167" sldId="4968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7:14.139" v="4810" actId="478"/>
          <ac:picMkLst>
            <pc:docMk/>
            <pc:sldMk cId="3150349167" sldId="4968"/>
            <ac:picMk id="3" creationId="{7490C202-04E4-48E4-BD56-BB4B52B06B6A}"/>
          </ac:picMkLst>
        </pc:picChg>
      </pc:sldChg>
      <pc:sldChg chg="modSp add mod">
        <pc:chgData name="Chris Speller" userId="0a97f007-b978-4543-a8a0-9ee0abccdf0a" providerId="ADAL" clId="{93D2D15A-E28F-4ABA-BB1F-9DCE96F9CE67}" dt="2020-12-30T19:38:53.774" v="4879" actId="20577"/>
        <pc:sldMkLst>
          <pc:docMk/>
          <pc:sldMk cId="1171630970" sldId="4969"/>
        </pc:sldMkLst>
        <pc:spChg chg="mod">
          <ac:chgData name="Chris Speller" userId="0a97f007-b978-4543-a8a0-9ee0abccdf0a" providerId="ADAL" clId="{93D2D15A-E28F-4ABA-BB1F-9DCE96F9CE67}" dt="2020-12-30T19:38:27.548" v="4868" actId="20577"/>
          <ac:spMkLst>
            <pc:docMk/>
            <pc:sldMk cId="1171630970" sldId="496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17.891" v="4865"/>
          <ac:spMkLst>
            <pc:docMk/>
            <pc:sldMk cId="1171630970" sldId="496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53.774" v="4879" actId="20577"/>
          <ac:spMkLst>
            <pc:docMk/>
            <pc:sldMk cId="1171630970" sldId="496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19:41:28.818" v="4961" actId="478"/>
        <pc:sldMkLst>
          <pc:docMk/>
          <pc:sldMk cId="1746698935" sldId="4970"/>
        </pc:sldMkLst>
        <pc:spChg chg="mod">
          <ac:chgData name="Chris Speller" userId="0a97f007-b978-4543-a8a0-9ee0abccdf0a" providerId="ADAL" clId="{93D2D15A-E28F-4ABA-BB1F-9DCE96F9CE67}" dt="2020-12-30T19:40:59.059" v="4905" actId="20577"/>
          <ac:spMkLst>
            <pc:docMk/>
            <pc:sldMk cId="1746698935" sldId="497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0:56.212" v="4902" actId="20577"/>
          <ac:spMkLst>
            <pc:docMk/>
            <pc:sldMk cId="1746698935" sldId="497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1:26.953" v="4960" actId="20577"/>
          <ac:spMkLst>
            <pc:docMk/>
            <pc:sldMk cId="1746698935" sldId="4970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41:28.818" v="4961" actId="478"/>
          <ac:picMkLst>
            <pc:docMk/>
            <pc:sldMk cId="1746698935" sldId="4970"/>
            <ac:picMk id="3" creationId="{4CA2F402-3361-435F-A8A6-DF17F9C48A31}"/>
          </ac:picMkLst>
        </pc:picChg>
      </pc:sldChg>
      <pc:sldChg chg="modSp add mod">
        <pc:chgData name="Chris Speller" userId="0a97f007-b978-4543-a8a0-9ee0abccdf0a" providerId="ADAL" clId="{93D2D15A-E28F-4ABA-BB1F-9DCE96F9CE67}" dt="2020-12-30T19:45:47.334" v="5029" actId="20577"/>
        <pc:sldMkLst>
          <pc:docMk/>
          <pc:sldMk cId="3592964093" sldId="4971"/>
        </pc:sldMkLst>
        <pc:spChg chg="mod">
          <ac:chgData name="Chris Speller" userId="0a97f007-b978-4543-a8a0-9ee0abccdf0a" providerId="ADAL" clId="{93D2D15A-E28F-4ABA-BB1F-9DCE96F9CE67}" dt="2020-12-30T19:45:47.334" v="5029" actId="20577"/>
          <ac:spMkLst>
            <pc:docMk/>
            <pc:sldMk cId="3592964093" sldId="49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3:54.220" v="5013"/>
          <ac:spMkLst>
            <pc:docMk/>
            <pc:sldMk cId="3592964093" sldId="497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0-12-30T22:37:39.011" v="5213" actId="20577"/>
        <pc:sldMkLst>
          <pc:docMk/>
          <pc:sldMk cId="2709186592" sldId="4972"/>
        </pc:sldMkLst>
        <pc:spChg chg="mod">
          <ac:chgData name="Chris Speller" userId="0a97f007-b978-4543-a8a0-9ee0abccdf0a" providerId="ADAL" clId="{93D2D15A-E28F-4ABA-BB1F-9DCE96F9CE67}" dt="2020-12-30T22:37:39.011" v="5213" actId="20577"/>
          <ac:spMkLst>
            <pc:docMk/>
            <pc:sldMk cId="2709186592" sldId="49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2:37.682" v="5050"/>
          <ac:spMkLst>
            <pc:docMk/>
            <pc:sldMk cId="2709186592" sldId="49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5:01.264" v="5142" actId="20577"/>
          <ac:spMkLst>
            <pc:docMk/>
            <pc:sldMk cId="2709186592" sldId="497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5T07:56:11.331" v="12634" actId="20577"/>
        <pc:sldMkLst>
          <pc:docMk/>
          <pc:sldMk cId="3192838230" sldId="4973"/>
        </pc:sldMkLst>
        <pc:spChg chg="mod">
          <ac:chgData name="Chris Speller" userId="0a97f007-b978-4543-a8a0-9ee0abccdf0a" providerId="ADAL" clId="{93D2D15A-E28F-4ABA-BB1F-9DCE96F9CE67}" dt="2021-01-05T07:56:11.331" v="12634" actId="20577"/>
          <ac:spMkLst>
            <pc:docMk/>
            <pc:sldMk cId="3192838230" sldId="497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3:31.491" v="5082"/>
          <ac:spMkLst>
            <pc:docMk/>
            <pc:sldMk cId="3192838230" sldId="497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4:58.753" v="5141" actId="113"/>
          <ac:spMkLst>
            <pc:docMk/>
            <pc:sldMk cId="3192838230" sldId="497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37:01.579" v="5204" actId="20577"/>
        <pc:sldMkLst>
          <pc:docMk/>
          <pc:sldMk cId="1436183310" sldId="4974"/>
        </pc:sldMkLst>
        <pc:spChg chg="mod">
          <ac:chgData name="Chris Speller" userId="0a97f007-b978-4543-a8a0-9ee0abccdf0a" providerId="ADAL" clId="{93D2D15A-E28F-4ABA-BB1F-9DCE96F9CE67}" dt="2020-12-30T22:36:26.225" v="5169" actId="20577"/>
          <ac:spMkLst>
            <pc:docMk/>
            <pc:sldMk cId="1436183310" sldId="497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6:43.641" v="5178" actId="20577"/>
          <ac:spMkLst>
            <pc:docMk/>
            <pc:sldMk cId="1436183310" sldId="497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01.579" v="5204" actId="20577"/>
          <ac:spMkLst>
            <pc:docMk/>
            <pc:sldMk cId="1436183310" sldId="4974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38:36.944" v="5238" actId="20577"/>
        <pc:sldMkLst>
          <pc:docMk/>
          <pc:sldMk cId="1899527953" sldId="4975"/>
        </pc:sldMkLst>
        <pc:spChg chg="mod">
          <ac:chgData name="Chris Speller" userId="0a97f007-b978-4543-a8a0-9ee0abccdf0a" providerId="ADAL" clId="{93D2D15A-E28F-4ABA-BB1F-9DCE96F9CE67}" dt="2020-12-30T22:38:19.396" v="5235" actId="20577"/>
          <ac:spMkLst>
            <pc:docMk/>
            <pc:sldMk cId="1899527953" sldId="497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53.673" v="5214"/>
          <ac:spMkLst>
            <pc:docMk/>
            <pc:sldMk cId="1899527953" sldId="497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8:36.944" v="5238" actId="20577"/>
          <ac:spMkLst>
            <pc:docMk/>
            <pc:sldMk cId="1899527953" sldId="497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38:56.990" v="5240" actId="47"/>
        <pc:sldMkLst>
          <pc:docMk/>
          <pc:sldMk cId="3451569601" sldId="4976"/>
        </pc:sldMkLst>
      </pc:sldChg>
      <pc:sldChg chg="modSp add">
        <pc:chgData name="Chris Speller" userId="0a97f007-b978-4543-a8a0-9ee0abccdf0a" providerId="ADAL" clId="{93D2D15A-E28F-4ABA-BB1F-9DCE96F9CE67}" dt="2020-12-30T22:39:14.193" v="5248" actId="20577"/>
        <pc:sldMkLst>
          <pc:docMk/>
          <pc:sldMk cId="3708371449" sldId="4976"/>
        </pc:sldMkLst>
        <pc:spChg chg="mod">
          <ac:chgData name="Chris Speller" userId="0a97f007-b978-4543-a8a0-9ee0abccdf0a" providerId="ADAL" clId="{93D2D15A-E28F-4ABA-BB1F-9DCE96F9CE67}" dt="2020-12-30T22:39:05.539" v="5246" actId="20577"/>
          <ac:spMkLst>
            <pc:docMk/>
            <pc:sldMk cId="3708371449" sldId="497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0.265" v="5247" actId="20577"/>
          <ac:spMkLst>
            <pc:docMk/>
            <pc:sldMk cId="3708371449" sldId="497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4.193" v="5248" actId="20577"/>
          <ac:spMkLst>
            <pc:docMk/>
            <pc:sldMk cId="3708371449" sldId="497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4:40.534" v="5377" actId="20577"/>
        <pc:sldMkLst>
          <pc:docMk/>
          <pc:sldMk cId="4166262729" sldId="4977"/>
        </pc:sldMkLst>
        <pc:spChg chg="mod">
          <ac:chgData name="Chris Speller" userId="0a97f007-b978-4543-a8a0-9ee0abccdf0a" providerId="ADAL" clId="{93D2D15A-E28F-4ABA-BB1F-9DCE96F9CE67}" dt="2020-12-30T22:40:22.926" v="5289" actId="20577"/>
          <ac:spMkLst>
            <pc:docMk/>
            <pc:sldMk cId="4166262729" sldId="497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26.320" v="5251"/>
          <ac:spMkLst>
            <pc:docMk/>
            <pc:sldMk cId="4166262729" sldId="497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40.534" v="5377" actId="20577"/>
          <ac:spMkLst>
            <pc:docMk/>
            <pc:sldMk cId="4166262729" sldId="497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1:19.259" v="5325" actId="20577"/>
        <pc:sldMkLst>
          <pc:docMk/>
          <pc:sldMk cId="1716344843" sldId="4978"/>
        </pc:sldMkLst>
        <pc:spChg chg="mod">
          <ac:chgData name="Chris Speller" userId="0a97f007-b978-4543-a8a0-9ee0abccdf0a" providerId="ADAL" clId="{93D2D15A-E28F-4ABA-BB1F-9DCE96F9CE67}" dt="2020-12-30T22:41:09.647" v="5321" actId="20577"/>
          <ac:spMkLst>
            <pc:docMk/>
            <pc:sldMk cId="1716344843" sldId="497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0:36.485" v="5292"/>
          <ac:spMkLst>
            <pc:docMk/>
            <pc:sldMk cId="1716344843" sldId="497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1:19.259" v="5325" actId="20577"/>
          <ac:spMkLst>
            <pc:docMk/>
            <pc:sldMk cId="1716344843" sldId="497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3:52.265" v="5368" actId="20577"/>
        <pc:sldMkLst>
          <pc:docMk/>
          <pc:sldMk cId="2508038446" sldId="4979"/>
        </pc:sldMkLst>
        <pc:spChg chg="mod">
          <ac:chgData name="Chris Speller" userId="0a97f007-b978-4543-a8a0-9ee0abccdf0a" providerId="ADAL" clId="{93D2D15A-E28F-4ABA-BB1F-9DCE96F9CE67}" dt="2020-12-30T22:43:41.575" v="5363" actId="20577"/>
          <ac:spMkLst>
            <pc:docMk/>
            <pc:sldMk cId="2508038446" sldId="497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10.555" v="5328"/>
          <ac:spMkLst>
            <pc:docMk/>
            <pc:sldMk cId="2508038446" sldId="497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52.265" v="5368" actId="20577"/>
          <ac:spMkLst>
            <pc:docMk/>
            <pc:sldMk cId="2508038446" sldId="497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6:04.407" v="5407" actId="20577"/>
        <pc:sldMkLst>
          <pc:docMk/>
          <pc:sldMk cId="1576505434" sldId="4980"/>
        </pc:sldMkLst>
        <pc:spChg chg="mod">
          <ac:chgData name="Chris Speller" userId="0a97f007-b978-4543-a8a0-9ee0abccdf0a" providerId="ADAL" clId="{93D2D15A-E28F-4ABA-BB1F-9DCE96F9CE67}" dt="2020-12-30T22:46:04.407" v="5407" actId="20577"/>
          <ac:spMkLst>
            <pc:docMk/>
            <pc:sldMk cId="1576505434" sldId="498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20.221" v="5372"/>
          <ac:spMkLst>
            <pc:docMk/>
            <pc:sldMk cId="1576505434" sldId="498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34.112" v="5376" actId="20577"/>
          <ac:spMkLst>
            <pc:docMk/>
            <pc:sldMk cId="1576505434" sldId="498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8:11.492" v="5445" actId="20577"/>
        <pc:sldMkLst>
          <pc:docMk/>
          <pc:sldMk cId="2684891683" sldId="4981"/>
        </pc:sldMkLst>
        <pc:spChg chg="mod">
          <ac:chgData name="Chris Speller" userId="0a97f007-b978-4543-a8a0-9ee0abccdf0a" providerId="ADAL" clId="{93D2D15A-E28F-4ABA-BB1F-9DCE96F9CE67}" dt="2020-12-30T22:48:03.119" v="5441" actId="20577"/>
          <ac:spMkLst>
            <pc:docMk/>
            <pc:sldMk cId="2684891683" sldId="498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08.737" v="5444" actId="20577"/>
          <ac:spMkLst>
            <pc:docMk/>
            <pc:sldMk cId="2684891683" sldId="498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11.492" v="5445" actId="20577"/>
          <ac:spMkLst>
            <pc:docMk/>
            <pc:sldMk cId="2684891683" sldId="498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7:43.068" v="5440" actId="20577"/>
        <pc:sldMkLst>
          <pc:docMk/>
          <pc:sldMk cId="119369583" sldId="4982"/>
        </pc:sldMkLst>
        <pc:spChg chg="mod">
          <ac:chgData name="Chris Speller" userId="0a97f007-b978-4543-a8a0-9ee0abccdf0a" providerId="ADAL" clId="{93D2D15A-E28F-4ABA-BB1F-9DCE96F9CE67}" dt="2020-12-30T22:47:43.068" v="5440" actId="20577"/>
          <ac:spMkLst>
            <pc:docMk/>
            <pc:sldMk cId="119369583" sldId="498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6:52.673" v="5420"/>
          <ac:spMkLst>
            <pc:docMk/>
            <pc:sldMk cId="119369583" sldId="498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7:05.984" v="5424" actId="20577"/>
          <ac:spMkLst>
            <pc:docMk/>
            <pc:sldMk cId="119369583" sldId="4982"/>
            <ac:spMk id="13" creationId="{2507DA73-C2D2-46BC-952C-9230E7B9C1D1}"/>
          </ac:spMkLst>
        </pc:spChg>
      </pc:sldChg>
      <pc:sldChg chg="modSp add del">
        <pc:chgData name="Chris Speller" userId="0a97f007-b978-4543-a8a0-9ee0abccdf0a" providerId="ADAL" clId="{93D2D15A-E28F-4ABA-BB1F-9DCE96F9CE67}" dt="2020-12-30T22:48:53.612" v="5449" actId="47"/>
        <pc:sldMkLst>
          <pc:docMk/>
          <pc:sldMk cId="3859783725" sldId="4983"/>
        </pc:sldMkLst>
        <pc:spChg chg="mod">
          <ac:chgData name="Chris Speller" userId="0a97f007-b978-4543-a8a0-9ee0abccdf0a" providerId="ADAL" clId="{93D2D15A-E28F-4ABA-BB1F-9DCE96F9CE67}" dt="2020-12-30T22:48:41.002" v="5447"/>
          <ac:spMkLst>
            <pc:docMk/>
            <pc:sldMk cId="3859783725" sldId="4983"/>
            <ac:spMk id="10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2:49:34.767" v="5470" actId="20577"/>
        <pc:sldMkLst>
          <pc:docMk/>
          <pc:sldMk cId="521322048" sldId="4984"/>
        </pc:sldMkLst>
        <pc:spChg chg="mod">
          <ac:chgData name="Chris Speller" userId="0a97f007-b978-4543-a8a0-9ee0abccdf0a" providerId="ADAL" clId="{93D2D15A-E28F-4ABA-BB1F-9DCE96F9CE67}" dt="2020-12-30T22:49:19.590" v="5459" actId="20577"/>
          <ac:spMkLst>
            <pc:docMk/>
            <pc:sldMk cId="521322048" sldId="498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21.351" v="5460" actId="20577"/>
          <ac:spMkLst>
            <pc:docMk/>
            <pc:sldMk cId="521322048" sldId="498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34.767" v="5470" actId="20577"/>
          <ac:spMkLst>
            <pc:docMk/>
            <pc:sldMk cId="521322048" sldId="4984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22:51:25.462" v="5507" actId="20577"/>
        <pc:sldMkLst>
          <pc:docMk/>
          <pc:sldMk cId="3480592226" sldId="4985"/>
        </pc:sldMkLst>
        <pc:spChg chg="mod">
          <ac:chgData name="Chris Speller" userId="0a97f007-b978-4543-a8a0-9ee0abccdf0a" providerId="ADAL" clId="{93D2D15A-E28F-4ABA-BB1F-9DCE96F9CE67}" dt="2020-12-30T22:51:16.207" v="5495" actId="20577"/>
          <ac:spMkLst>
            <pc:docMk/>
            <pc:sldMk cId="3480592226" sldId="498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02.752" v="5487" actId="20577"/>
          <ac:spMkLst>
            <pc:docMk/>
            <pc:sldMk cId="3480592226" sldId="498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25.462" v="5507" actId="20577"/>
          <ac:spMkLst>
            <pc:docMk/>
            <pc:sldMk cId="3480592226" sldId="498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54:46.730" v="5630" actId="20577"/>
        <pc:sldMkLst>
          <pc:docMk/>
          <pc:sldMk cId="200209632" sldId="4986"/>
        </pc:sldMkLst>
        <pc:spChg chg="mod">
          <ac:chgData name="Chris Speller" userId="0a97f007-b978-4543-a8a0-9ee0abccdf0a" providerId="ADAL" clId="{93D2D15A-E28F-4ABA-BB1F-9DCE96F9CE67}" dt="2020-12-30T22:54:46.730" v="5630" actId="20577"/>
          <ac:spMkLst>
            <pc:docMk/>
            <pc:sldMk cId="200209632" sldId="498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14.704" v="5549" actId="20577"/>
          <ac:spMkLst>
            <pc:docMk/>
            <pc:sldMk cId="200209632" sldId="498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32.968" v="5562" actId="20577"/>
          <ac:spMkLst>
            <pc:docMk/>
            <pc:sldMk cId="200209632" sldId="4986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1:35.154" v="5509"/>
        <pc:sldMkLst>
          <pc:docMk/>
          <pc:sldMk cId="2226089604" sldId="4986"/>
        </pc:sldMkLst>
      </pc:sldChg>
      <pc:sldChg chg="modSp add mod">
        <pc:chgData name="Chris Speller" userId="0a97f007-b978-4543-a8a0-9ee0abccdf0a" providerId="ADAL" clId="{93D2D15A-E28F-4ABA-BB1F-9DCE96F9CE67}" dt="2020-12-30T22:58:23.264" v="5701" actId="404"/>
        <pc:sldMkLst>
          <pc:docMk/>
          <pc:sldMk cId="703551138" sldId="4987"/>
        </pc:sldMkLst>
        <pc:spChg chg="mod">
          <ac:chgData name="Chris Speller" userId="0a97f007-b978-4543-a8a0-9ee0abccdf0a" providerId="ADAL" clId="{93D2D15A-E28F-4ABA-BB1F-9DCE96F9CE67}" dt="2020-12-30T22:58:14.670" v="5693" actId="404"/>
          <ac:spMkLst>
            <pc:docMk/>
            <pc:sldMk cId="703551138" sldId="498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17.050" v="5696" actId="404"/>
          <ac:spMkLst>
            <pc:docMk/>
            <pc:sldMk cId="703551138" sldId="498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23.264" v="5701" actId="404"/>
          <ac:spMkLst>
            <pc:docMk/>
            <pc:sldMk cId="703551138" sldId="498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8:12.673" v="5690"/>
        <pc:sldMkLst>
          <pc:docMk/>
          <pc:sldMk cId="12881229" sldId="4988"/>
        </pc:sldMkLst>
      </pc:sldChg>
      <pc:sldChg chg="modSp add">
        <pc:chgData name="Chris Speller" userId="0a97f007-b978-4543-a8a0-9ee0abccdf0a" providerId="ADAL" clId="{93D2D15A-E28F-4ABA-BB1F-9DCE96F9CE67}" dt="2020-12-30T22:58:38.449" v="5708" actId="20577"/>
        <pc:sldMkLst>
          <pc:docMk/>
          <pc:sldMk cId="4118690380" sldId="4988"/>
        </pc:sldMkLst>
        <pc:spChg chg="mod">
          <ac:chgData name="Chris Speller" userId="0a97f007-b978-4543-a8a0-9ee0abccdf0a" providerId="ADAL" clId="{93D2D15A-E28F-4ABA-BB1F-9DCE96F9CE67}" dt="2020-12-30T22:58:35.572" v="5705" actId="20577"/>
          <ac:spMkLst>
            <pc:docMk/>
            <pc:sldMk cId="4118690380" sldId="498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38.449" v="5708" actId="20577"/>
          <ac:spMkLst>
            <pc:docMk/>
            <pc:sldMk cId="4118690380" sldId="4988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3:00:29.304" v="5721" actId="20577"/>
        <pc:sldMkLst>
          <pc:docMk/>
          <pc:sldMk cId="397747974" sldId="4989"/>
        </pc:sldMkLst>
        <pc:spChg chg="mod">
          <ac:chgData name="Chris Speller" userId="0a97f007-b978-4543-a8a0-9ee0abccdf0a" providerId="ADAL" clId="{93D2D15A-E28F-4ABA-BB1F-9DCE96F9CE67}" dt="2020-12-30T23:00:29.304" v="5721" actId="20577"/>
          <ac:spMkLst>
            <pc:docMk/>
            <pc:sldMk cId="397747974" sldId="498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9:33.203" v="5714"/>
          <ac:spMkLst>
            <pc:docMk/>
            <pc:sldMk cId="397747974" sldId="498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0:09.882" v="5718" actId="20577"/>
          <ac:spMkLst>
            <pc:docMk/>
            <pc:sldMk cId="397747974" sldId="498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04:46.849" v="5800" actId="478"/>
        <pc:sldMkLst>
          <pc:docMk/>
          <pc:sldMk cId="1272458382" sldId="4990"/>
        </pc:sldMkLst>
        <pc:spChg chg="mod">
          <ac:chgData name="Chris Speller" userId="0a97f007-b978-4543-a8a0-9ee0abccdf0a" providerId="ADAL" clId="{93D2D15A-E28F-4ABA-BB1F-9DCE96F9CE67}" dt="2020-12-30T23:02:59.423" v="5799" actId="20577"/>
          <ac:spMkLst>
            <pc:docMk/>
            <pc:sldMk cId="1272458382" sldId="499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1:58.515" v="5756"/>
          <ac:spMkLst>
            <pc:docMk/>
            <pc:sldMk cId="1272458382" sldId="499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2:25.936" v="5782" actId="20577"/>
          <ac:spMkLst>
            <pc:docMk/>
            <pc:sldMk cId="1272458382" sldId="4990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23:04:46.849" v="5800" actId="478"/>
          <ac:picMkLst>
            <pc:docMk/>
            <pc:sldMk cId="1272458382" sldId="4990"/>
            <ac:picMk id="3" creationId="{4877169B-F0FC-4978-AF33-9E86E3046B3C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23:07:10.434" v="5850" actId="478"/>
        <pc:sldMkLst>
          <pc:docMk/>
          <pc:sldMk cId="667554379" sldId="4991"/>
        </pc:sldMkLst>
        <pc:spChg chg="mod">
          <ac:chgData name="Chris Speller" userId="0a97f007-b978-4543-a8a0-9ee0abccdf0a" providerId="ADAL" clId="{93D2D15A-E28F-4ABA-BB1F-9DCE96F9CE67}" dt="2020-12-30T23:06:23.987" v="5844" actId="20577"/>
          <ac:spMkLst>
            <pc:docMk/>
            <pc:sldMk cId="667554379" sldId="499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5:19.023" v="5824"/>
          <ac:spMkLst>
            <pc:docMk/>
            <pc:sldMk cId="667554379" sldId="499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6:38.454" v="5847" actId="1076"/>
          <ac:spMkLst>
            <pc:docMk/>
            <pc:sldMk cId="667554379" sldId="4991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07:10.434" v="5850" actId="478"/>
          <ac:picMkLst>
            <pc:docMk/>
            <pc:sldMk cId="667554379" sldId="4991"/>
            <ac:picMk id="3" creationId="{6EAB3BC5-B836-45AB-B324-F7921412FA02}"/>
          </ac:picMkLst>
        </pc:picChg>
      </pc:sldChg>
      <pc:sldChg chg="delSp modSp add mod modAnim">
        <pc:chgData name="Chris Speller" userId="0a97f007-b978-4543-a8a0-9ee0abccdf0a" providerId="ADAL" clId="{93D2D15A-E28F-4ABA-BB1F-9DCE96F9CE67}" dt="2021-01-15T13:27:52.168" v="12681" actId="6549"/>
        <pc:sldMkLst>
          <pc:docMk/>
          <pc:sldMk cId="2811469350" sldId="4992"/>
        </pc:sldMkLst>
        <pc:spChg chg="mod">
          <ac:chgData name="Chris Speller" userId="0a97f007-b978-4543-a8a0-9ee0abccdf0a" providerId="ADAL" clId="{93D2D15A-E28F-4ABA-BB1F-9DCE96F9CE67}" dt="2021-01-15T13:27:52.168" v="12681" actId="6549"/>
          <ac:spMkLst>
            <pc:docMk/>
            <pc:sldMk cId="2811469350" sldId="499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2.872" v="6097"/>
          <ac:spMkLst>
            <pc:docMk/>
            <pc:sldMk cId="2811469350" sldId="499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9.555" v="6106" actId="1076"/>
          <ac:spMkLst>
            <pc:docMk/>
            <pc:sldMk cId="2811469350" sldId="4992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23:11:44.840" v="6118" actId="478"/>
          <ac:picMkLst>
            <pc:docMk/>
            <pc:sldMk cId="2811469350" sldId="4992"/>
            <ac:picMk id="3" creationId="{6EAB3BC5-B836-45AB-B324-F7921412FA02}"/>
          </ac:picMkLst>
        </pc:picChg>
      </pc:sldChg>
      <pc:sldChg chg="modSp add mod">
        <pc:chgData name="Chris Speller" userId="0a97f007-b978-4543-a8a0-9ee0abccdf0a" providerId="ADAL" clId="{93D2D15A-E28F-4ABA-BB1F-9DCE96F9CE67}" dt="2020-12-30T23:13:20.893" v="6224" actId="20577"/>
        <pc:sldMkLst>
          <pc:docMk/>
          <pc:sldMk cId="2123163356" sldId="4993"/>
        </pc:sldMkLst>
        <pc:spChg chg="mod">
          <ac:chgData name="Chris Speller" userId="0a97f007-b978-4543-a8a0-9ee0abccdf0a" providerId="ADAL" clId="{93D2D15A-E28F-4ABA-BB1F-9DCE96F9CE67}" dt="2020-12-30T23:13:20.893" v="6224" actId="20577"/>
          <ac:spMkLst>
            <pc:docMk/>
            <pc:sldMk cId="2123163356" sldId="499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12:59.069" v="6218"/>
          <ac:spMkLst>
            <pc:docMk/>
            <pc:sldMk cId="2123163356" sldId="499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1-01-14T11:09:13.989" v="12679" actId="20577"/>
        <pc:sldMkLst>
          <pc:docMk/>
          <pc:sldMk cId="2081438145" sldId="4994"/>
        </pc:sldMkLst>
        <pc:spChg chg="mod">
          <ac:chgData name="Chris Speller" userId="0a97f007-b978-4543-a8a0-9ee0abccdf0a" providerId="ADAL" clId="{93D2D15A-E28F-4ABA-BB1F-9DCE96F9CE67}" dt="2021-01-14T11:09:10.269" v="12677" actId="6549"/>
          <ac:spMkLst>
            <pc:docMk/>
            <pc:sldMk cId="2081438145" sldId="499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07.511" v="12675"/>
          <ac:spMkLst>
            <pc:docMk/>
            <pc:sldMk cId="2081438145" sldId="499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13.989" v="12679" actId="20577"/>
          <ac:spMkLst>
            <pc:docMk/>
            <pc:sldMk cId="2081438145" sldId="4994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23:48.931" v="6386" actId="20577"/>
        <pc:sldMkLst>
          <pc:docMk/>
          <pc:sldMk cId="1278848274" sldId="4995"/>
        </pc:sldMkLst>
        <pc:spChg chg="mod">
          <ac:chgData name="Chris Speller" userId="0a97f007-b978-4543-a8a0-9ee0abccdf0a" providerId="ADAL" clId="{93D2D15A-E28F-4ABA-BB1F-9DCE96F9CE67}" dt="2020-12-30T23:23:43.134" v="6376" actId="20577"/>
          <ac:spMkLst>
            <pc:docMk/>
            <pc:sldMk cId="1278848274" sldId="49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3:48.931" v="6386" actId="20577"/>
          <ac:spMkLst>
            <pc:docMk/>
            <pc:sldMk cId="1278848274" sldId="499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2:29.099" v="6366" actId="20577"/>
          <ac:spMkLst>
            <pc:docMk/>
            <pc:sldMk cId="1278848274" sldId="4995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22:07.510" v="6352" actId="478"/>
          <ac:picMkLst>
            <pc:docMk/>
            <pc:sldMk cId="1278848274" sldId="4995"/>
            <ac:picMk id="3" creationId="{89403D13-17E2-4124-B3C0-B159ABA9DD35}"/>
          </ac:picMkLst>
        </pc:picChg>
        <pc:picChg chg="add del">
          <ac:chgData name="Chris Speller" userId="0a97f007-b978-4543-a8a0-9ee0abccdf0a" providerId="ADAL" clId="{93D2D15A-E28F-4ABA-BB1F-9DCE96F9CE67}" dt="2020-12-30T23:22:31.287" v="6367" actId="478"/>
          <ac:picMkLst>
            <pc:docMk/>
            <pc:sldMk cId="1278848274" sldId="4995"/>
            <ac:picMk id="7" creationId="{5F894C43-801D-4FF8-8EA7-17AB5C795198}"/>
          </ac:picMkLst>
        </pc:picChg>
      </pc:sldChg>
      <pc:sldChg chg="add del">
        <pc:chgData name="Chris Speller" userId="0a97f007-b978-4543-a8a0-9ee0abccdf0a" providerId="ADAL" clId="{93D2D15A-E28F-4ABA-BB1F-9DCE96F9CE67}" dt="2020-12-30T23:29:26.155" v="6388"/>
        <pc:sldMkLst>
          <pc:docMk/>
          <pc:sldMk cId="180147749" sldId="4996"/>
        </pc:sldMkLst>
      </pc:sldChg>
      <pc:sldChg chg="modSp add mod">
        <pc:chgData name="Chris Speller" userId="0a97f007-b978-4543-a8a0-9ee0abccdf0a" providerId="ADAL" clId="{93D2D15A-E28F-4ABA-BB1F-9DCE96F9CE67}" dt="2020-12-30T23:30:24.771" v="6415" actId="207"/>
        <pc:sldMkLst>
          <pc:docMk/>
          <pc:sldMk cId="2477863085" sldId="4996"/>
        </pc:sldMkLst>
        <pc:spChg chg="mod">
          <ac:chgData name="Chris Speller" userId="0a97f007-b978-4543-a8a0-9ee0abccdf0a" providerId="ADAL" clId="{93D2D15A-E28F-4ABA-BB1F-9DCE96F9CE67}" dt="2020-12-30T23:29:54.807" v="6408" actId="20577"/>
          <ac:spMkLst>
            <pc:docMk/>
            <pc:sldMk cId="2477863085" sldId="499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9:57.176" v="6410" actId="403"/>
          <ac:spMkLst>
            <pc:docMk/>
            <pc:sldMk cId="2477863085" sldId="499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24.771" v="6415" actId="207"/>
          <ac:spMkLst>
            <pc:docMk/>
            <pc:sldMk cId="2477863085" sldId="499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40.890" v="6528" actId="20577"/>
        <pc:sldMkLst>
          <pc:docMk/>
          <pc:sldMk cId="3279180887" sldId="4997"/>
        </pc:sldMkLst>
        <pc:spChg chg="mod">
          <ac:chgData name="Chris Speller" userId="0a97f007-b978-4543-a8a0-9ee0abccdf0a" providerId="ADAL" clId="{93D2D15A-E28F-4ABA-BB1F-9DCE96F9CE67}" dt="2020-12-30T23:30:54.575" v="6423" actId="20577"/>
          <ac:spMkLst>
            <pc:docMk/>
            <pc:sldMk cId="3279180887" sldId="499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37.800" v="6418"/>
          <ac:spMkLst>
            <pc:docMk/>
            <pc:sldMk cId="3279180887" sldId="499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40.890" v="6528" actId="20577"/>
          <ac:spMkLst>
            <pc:docMk/>
            <pc:sldMk cId="3279180887" sldId="4997"/>
            <ac:spMk id="13" creationId="{2507DA73-C2D2-46BC-952C-9230E7B9C1D1}"/>
          </ac:spMkLst>
        </pc:spChg>
      </pc:sldChg>
      <pc:sldChg chg="modSp add modAnim">
        <pc:chgData name="Chris Speller" userId="0a97f007-b978-4543-a8a0-9ee0abccdf0a" providerId="ADAL" clId="{93D2D15A-E28F-4ABA-BB1F-9DCE96F9CE67}" dt="2021-01-02T15:46:31.389" v="6541" actId="20577"/>
        <pc:sldMkLst>
          <pc:docMk/>
          <pc:sldMk cId="479309137" sldId="4998"/>
        </pc:sldMkLst>
        <pc:spChg chg="mod">
          <ac:chgData name="Chris Speller" userId="0a97f007-b978-4543-a8a0-9ee0abccdf0a" providerId="ADAL" clId="{93D2D15A-E28F-4ABA-BB1F-9DCE96F9CE67}" dt="2021-01-02T15:46:29.001" v="6540" actId="20577"/>
          <ac:spMkLst>
            <pc:docMk/>
            <pc:sldMk cId="479309137" sldId="499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45.932" v="6507" actId="20577"/>
          <ac:spMkLst>
            <pc:docMk/>
            <pc:sldMk cId="479309137" sldId="499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8:16.851" v="6517" actId="20577"/>
          <ac:spMkLst>
            <pc:docMk/>
            <pc:sldMk cId="479309137" sldId="4998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35.840" v="6527" actId="20577"/>
        <pc:sldMkLst>
          <pc:docMk/>
          <pc:sldMk cId="1670766646" sldId="4999"/>
        </pc:sldMkLst>
        <pc:spChg chg="mod">
          <ac:chgData name="Chris Speller" userId="0a97f007-b978-4543-a8a0-9ee0abccdf0a" providerId="ADAL" clId="{93D2D15A-E28F-4ABA-BB1F-9DCE96F9CE67}" dt="2020-12-30T23:31:48.555" v="6438" actId="20577"/>
          <ac:spMkLst>
            <pc:docMk/>
            <pc:sldMk cId="1670766646" sldId="499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1:47.143" v="6437"/>
          <ac:spMkLst>
            <pc:docMk/>
            <pc:sldMk cId="1670766646" sldId="499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5.840" v="6527" actId="20577"/>
          <ac:spMkLst>
            <pc:docMk/>
            <pc:sldMk cId="1670766646" sldId="4999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50.972" v="6529" actId="20577"/>
        <pc:sldMkLst>
          <pc:docMk/>
          <pc:sldMk cId="3881740312" sldId="5000"/>
        </pc:sldMkLst>
        <pc:spChg chg="mod">
          <ac:chgData name="Chris Speller" userId="0a97f007-b978-4543-a8a0-9ee0abccdf0a" providerId="ADAL" clId="{93D2D15A-E28F-4ABA-BB1F-9DCE96F9CE67}" dt="2020-12-30T23:45:41.934" v="6456" actId="20577"/>
          <ac:spMkLst>
            <pc:docMk/>
            <pc:sldMk cId="3881740312" sldId="500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5:39.026" v="6450"/>
          <ac:spMkLst>
            <pc:docMk/>
            <pc:sldMk cId="3881740312" sldId="500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50.972" v="6529" actId="20577"/>
          <ac:spMkLst>
            <pc:docMk/>
            <pc:sldMk cId="3881740312" sldId="500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3:47:38.527" v="6491" actId="20577"/>
        <pc:sldMkLst>
          <pc:docMk/>
          <pc:sldMk cId="4029553336" sldId="5001"/>
        </pc:sldMkLst>
        <pc:spChg chg="mod">
          <ac:chgData name="Chris Speller" userId="0a97f007-b978-4543-a8a0-9ee0abccdf0a" providerId="ADAL" clId="{93D2D15A-E28F-4ABA-BB1F-9DCE96F9CE67}" dt="2020-12-30T23:47:34.231" v="6475" actId="20577"/>
          <ac:spMkLst>
            <pc:docMk/>
            <pc:sldMk cId="4029553336" sldId="500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38.527" v="6491" actId="20577"/>
          <ac:spMkLst>
            <pc:docMk/>
            <pc:sldMk cId="4029553336" sldId="500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6:38.099" v="6465" actId="20577"/>
          <ac:spMkLst>
            <pc:docMk/>
            <pc:sldMk cId="4029553336" sldId="5001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3:50:11.836" v="6519"/>
        <pc:sldMkLst>
          <pc:docMk/>
          <pc:sldMk cId="559366420" sldId="5002"/>
        </pc:sldMkLst>
      </pc:sldChg>
      <pc:sldChg chg="modSp add">
        <pc:chgData name="Chris Speller" userId="0a97f007-b978-4543-a8a0-9ee0abccdf0a" providerId="ADAL" clId="{93D2D15A-E28F-4ABA-BB1F-9DCE96F9CE67}" dt="2020-12-30T23:50:30.705" v="6526" actId="20577"/>
        <pc:sldMkLst>
          <pc:docMk/>
          <pc:sldMk cId="892151602" sldId="5002"/>
        </pc:sldMkLst>
        <pc:spChg chg="mod">
          <ac:chgData name="Chris Speller" userId="0a97f007-b978-4543-a8a0-9ee0abccdf0a" providerId="ADAL" clId="{93D2D15A-E28F-4ABA-BB1F-9DCE96F9CE67}" dt="2020-12-30T23:50:22.075" v="6523" actId="20577"/>
          <ac:spMkLst>
            <pc:docMk/>
            <pc:sldMk cId="892151602" sldId="50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19.714" v="6522"/>
          <ac:spMkLst>
            <pc:docMk/>
            <pc:sldMk cId="892151602" sldId="500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0.705" v="6526" actId="20577"/>
          <ac:spMkLst>
            <pc:docMk/>
            <pc:sldMk cId="892151602" sldId="5002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5:45:50.096" v="6535" actId="47"/>
        <pc:sldMkLst>
          <pc:docMk/>
          <pc:sldMk cId="3949196800" sldId="5003"/>
        </pc:sldMkLst>
        <pc:spChg chg="mod">
          <ac:chgData name="Chris Speller" userId="0a97f007-b978-4543-a8a0-9ee0abccdf0a" providerId="ADAL" clId="{93D2D15A-E28F-4ABA-BB1F-9DCE96F9CE67}" dt="2020-12-30T23:51:00.501" v="6531" actId="20577"/>
          <ac:spMkLst>
            <pc:docMk/>
            <pc:sldMk cId="3949196800" sldId="500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5.446" v="6532" actId="20577"/>
          <ac:spMkLst>
            <pc:docMk/>
            <pc:sldMk cId="3949196800" sldId="500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6.700" v="6533" actId="20577"/>
          <ac:spMkLst>
            <pc:docMk/>
            <pc:sldMk cId="3949196800" sldId="500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5:46:54.284" v="6555" actId="20577"/>
        <pc:sldMkLst>
          <pc:docMk/>
          <pc:sldMk cId="1575390030" sldId="5004"/>
        </pc:sldMkLst>
        <pc:spChg chg="mod">
          <ac:chgData name="Chris Speller" userId="0a97f007-b978-4543-a8a0-9ee0abccdf0a" providerId="ADAL" clId="{93D2D15A-E28F-4ABA-BB1F-9DCE96F9CE67}" dt="2021-01-02T15:46:54.284" v="6555" actId="20577"/>
          <ac:spMkLst>
            <pc:docMk/>
            <pc:sldMk cId="1575390030" sldId="500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41.479" v="6548"/>
          <ac:spMkLst>
            <pc:docMk/>
            <pc:sldMk cId="1575390030" sldId="500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50.241" v="6553" actId="20577"/>
          <ac:spMkLst>
            <pc:docMk/>
            <pc:sldMk cId="1575390030" sldId="5004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1-01-02T15:50:12.520" v="6570" actId="20577"/>
        <pc:sldMkLst>
          <pc:docMk/>
          <pc:sldMk cId="3954952645" sldId="5005"/>
        </pc:sldMkLst>
        <pc:spChg chg="mod">
          <ac:chgData name="Chris Speller" userId="0a97f007-b978-4543-a8a0-9ee0abccdf0a" providerId="ADAL" clId="{93D2D15A-E28F-4ABA-BB1F-9DCE96F9CE67}" dt="2021-01-02T15:50:12.520" v="6570" actId="20577"/>
          <ac:spMkLst>
            <pc:docMk/>
            <pc:sldMk cId="3954952645" sldId="500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8:57.130" v="6558"/>
          <ac:spMkLst>
            <pc:docMk/>
            <pc:sldMk cId="3954952645" sldId="500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9:17.984" v="6564" actId="20577"/>
          <ac:spMkLst>
            <pc:docMk/>
            <pc:sldMk cId="3954952645" sldId="500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5:54:54.393" v="6589" actId="20577"/>
        <pc:sldMkLst>
          <pc:docMk/>
          <pc:sldMk cId="2005434546" sldId="5006"/>
        </pc:sldMkLst>
        <pc:spChg chg="mod">
          <ac:chgData name="Chris Speller" userId="0a97f007-b978-4543-a8a0-9ee0abccdf0a" providerId="ADAL" clId="{93D2D15A-E28F-4ABA-BB1F-9DCE96F9CE67}" dt="2021-01-02T15:54:54.393" v="6589" actId="20577"/>
          <ac:spMkLst>
            <pc:docMk/>
            <pc:sldMk cId="2005434546" sldId="500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0:19.110" v="6572"/>
          <ac:spMkLst>
            <pc:docMk/>
            <pc:sldMk cId="2005434546" sldId="500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1:16.804" v="6578" actId="6549"/>
          <ac:spMkLst>
            <pc:docMk/>
            <pc:sldMk cId="2005434546" sldId="5006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6:01:06.549" v="6686" actId="478"/>
        <pc:sldMkLst>
          <pc:docMk/>
          <pc:sldMk cId="3542909590" sldId="5007"/>
        </pc:sldMkLst>
        <pc:spChg chg="mod">
          <ac:chgData name="Chris Speller" userId="0a97f007-b978-4543-a8a0-9ee0abccdf0a" providerId="ADAL" clId="{93D2D15A-E28F-4ABA-BB1F-9DCE96F9CE67}" dt="2021-01-02T16:01:03.980" v="6685" actId="20577"/>
          <ac:spMkLst>
            <pc:docMk/>
            <pc:sldMk cId="3542909590" sldId="500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23.179" v="6650" actId="20577"/>
          <ac:spMkLst>
            <pc:docMk/>
            <pc:sldMk cId="3542909590" sldId="500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33.862" v="6664" actId="20577"/>
          <ac:spMkLst>
            <pc:docMk/>
            <pc:sldMk cId="3542909590" sldId="500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01:06.549" v="6686" actId="478"/>
          <ac:picMkLst>
            <pc:docMk/>
            <pc:sldMk cId="3542909590" sldId="5007"/>
            <ac:picMk id="3" creationId="{17BAC063-1250-4FD1-B7C3-79504A8EEE5B}"/>
          </ac:picMkLst>
        </pc:picChg>
        <pc:picChg chg="add del mod">
          <ac:chgData name="Chris Speller" userId="0a97f007-b978-4543-a8a0-9ee0abccdf0a" providerId="ADAL" clId="{93D2D15A-E28F-4ABA-BB1F-9DCE96F9CE67}" dt="2021-01-02T15:58:46.677" v="6667" actId="478"/>
          <ac:picMkLst>
            <pc:docMk/>
            <pc:sldMk cId="3542909590" sldId="5007"/>
            <ac:picMk id="12" creationId="{C7B18890-9123-4357-9780-654BA9E11319}"/>
          </ac:picMkLst>
        </pc:picChg>
      </pc:sldChg>
      <pc:sldChg chg="modSp add">
        <pc:chgData name="Chris Speller" userId="0a97f007-b978-4543-a8a0-9ee0abccdf0a" providerId="ADAL" clId="{93D2D15A-E28F-4ABA-BB1F-9DCE96F9CE67}" dt="2021-01-02T16:12:12.534" v="6725" actId="20577"/>
        <pc:sldMkLst>
          <pc:docMk/>
          <pc:sldMk cId="2327640876" sldId="5008"/>
        </pc:sldMkLst>
        <pc:spChg chg="mod">
          <ac:chgData name="Chris Speller" userId="0a97f007-b978-4543-a8a0-9ee0abccdf0a" providerId="ADAL" clId="{93D2D15A-E28F-4ABA-BB1F-9DCE96F9CE67}" dt="2021-01-02T16:12:12.534" v="6725" actId="20577"/>
          <ac:spMkLst>
            <pc:docMk/>
            <pc:sldMk cId="2327640876" sldId="500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08:43.339" v="6695"/>
          <ac:spMkLst>
            <pc:docMk/>
            <pc:sldMk cId="2327640876" sldId="500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12:06.430" v="6723" actId="6549"/>
          <ac:spMkLst>
            <pc:docMk/>
            <pc:sldMk cId="2327640876" sldId="500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3:45.316" v="6800" actId="20577"/>
        <pc:sldMkLst>
          <pc:docMk/>
          <pc:sldMk cId="1566741671" sldId="5009"/>
        </pc:sldMkLst>
        <pc:spChg chg="mod">
          <ac:chgData name="Chris Speller" userId="0a97f007-b978-4543-a8a0-9ee0abccdf0a" providerId="ADAL" clId="{93D2D15A-E28F-4ABA-BB1F-9DCE96F9CE67}" dt="2021-01-02T16:52:36.175" v="6766" actId="113"/>
          <ac:spMkLst>
            <pc:docMk/>
            <pc:sldMk cId="1566741671" sldId="500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2:15.499" v="6751"/>
          <ac:spMkLst>
            <pc:docMk/>
            <pc:sldMk cId="1566741671" sldId="500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45.316" v="6800" actId="20577"/>
          <ac:spMkLst>
            <pc:docMk/>
            <pc:sldMk cId="1566741671" sldId="500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4:03.743" v="6809" actId="20577"/>
        <pc:sldMkLst>
          <pc:docMk/>
          <pc:sldMk cId="2560117179" sldId="5010"/>
        </pc:sldMkLst>
        <pc:spChg chg="mod">
          <ac:chgData name="Chris Speller" userId="0a97f007-b978-4543-a8a0-9ee0abccdf0a" providerId="ADAL" clId="{93D2D15A-E28F-4ABA-BB1F-9DCE96F9CE67}" dt="2021-01-02T16:54:03.743" v="6809" actId="20577"/>
          <ac:spMkLst>
            <pc:docMk/>
            <pc:sldMk cId="2560117179" sldId="501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14.709" v="6769" actId="20577"/>
          <ac:spMkLst>
            <pc:docMk/>
            <pc:sldMk cId="2560117179" sldId="501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35.641" v="6793" actId="20577"/>
          <ac:spMkLst>
            <pc:docMk/>
            <pc:sldMk cId="2560117179" sldId="5010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9T16:46:28.163" v="13125"/>
        <pc:sldMkLst>
          <pc:docMk/>
          <pc:sldMk cId="1552137006" sldId="5011"/>
        </pc:sldMkLst>
        <pc:spChg chg="mod">
          <ac:chgData name="Chris Speller" userId="0a97f007-b978-4543-a8a0-9ee0abccdf0a" providerId="ADAL" clId="{93D2D15A-E28F-4ABA-BB1F-9DCE96F9CE67}" dt="2021-01-02T17:00:08.483" v="6872" actId="20577"/>
          <ac:spMkLst>
            <pc:docMk/>
            <pc:sldMk cId="1552137006" sldId="501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7:08.991" v="6850"/>
          <ac:spMkLst>
            <pc:docMk/>
            <pc:sldMk cId="1552137006" sldId="501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6:46:28.163" v="13125"/>
          <ac:spMkLst>
            <pc:docMk/>
            <pc:sldMk cId="1552137006" sldId="5011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56:54.715" v="6815" actId="478"/>
          <ac:picMkLst>
            <pc:docMk/>
            <pc:sldMk cId="1552137006" sldId="5011"/>
            <ac:picMk id="3" creationId="{D19151C5-9239-493B-8155-2150D3D261B9}"/>
          </ac:picMkLst>
        </pc:picChg>
        <pc:picChg chg="add del mod">
          <ac:chgData name="Chris Speller" userId="0a97f007-b978-4543-a8a0-9ee0abccdf0a" providerId="ADAL" clId="{93D2D15A-E28F-4ABA-BB1F-9DCE96F9CE67}" dt="2021-01-02T17:01:04.242" v="6874" actId="478"/>
          <ac:picMkLst>
            <pc:docMk/>
            <pc:sldMk cId="1552137006" sldId="5011"/>
            <ac:picMk id="7" creationId="{25DA805D-46EB-4912-A96B-80DAA05C94EB}"/>
          </ac:picMkLst>
        </pc:picChg>
        <pc:picChg chg="add del mod">
          <ac:chgData name="Chris Speller" userId="0a97f007-b978-4543-a8a0-9ee0abccdf0a" providerId="ADAL" clId="{93D2D15A-E28F-4ABA-BB1F-9DCE96F9CE67}" dt="2021-01-02T17:01:02.459" v="6873" actId="478"/>
          <ac:picMkLst>
            <pc:docMk/>
            <pc:sldMk cId="1552137006" sldId="5011"/>
            <ac:picMk id="14" creationId="{18363C3D-465F-4E12-8741-BFC4AABFFA33}"/>
          </ac:picMkLst>
        </pc:picChg>
      </pc:sldChg>
      <pc:sldChg chg="modSp add mod">
        <pc:chgData name="Chris Speller" userId="0a97f007-b978-4543-a8a0-9ee0abccdf0a" providerId="ADAL" clId="{93D2D15A-E28F-4ABA-BB1F-9DCE96F9CE67}" dt="2021-01-02T17:05:53.761" v="7122" actId="1076"/>
        <pc:sldMkLst>
          <pc:docMk/>
          <pc:sldMk cId="2322289662" sldId="5012"/>
        </pc:sldMkLst>
        <pc:spChg chg="mod">
          <ac:chgData name="Chris Speller" userId="0a97f007-b978-4543-a8a0-9ee0abccdf0a" providerId="ADAL" clId="{93D2D15A-E28F-4ABA-BB1F-9DCE96F9CE67}" dt="2021-01-02T17:05:48.205" v="7120"/>
          <ac:spMkLst>
            <pc:docMk/>
            <pc:sldMk cId="2322289662" sldId="501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0.963" v="7121"/>
          <ac:spMkLst>
            <pc:docMk/>
            <pc:sldMk cId="2322289662" sldId="501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3.761" v="7122" actId="1076"/>
          <ac:spMkLst>
            <pc:docMk/>
            <pc:sldMk cId="2322289662" sldId="5012"/>
            <ac:spMk id="13" creationId="{2507DA73-C2D2-46BC-952C-9230E7B9C1D1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17:08:35.807" v="7154"/>
        <pc:sldMkLst>
          <pc:docMk/>
          <pc:sldMk cId="385686609" sldId="5013"/>
        </pc:sldMkLst>
        <pc:spChg chg="mod">
          <ac:chgData name="Chris Speller" userId="0a97f007-b978-4543-a8a0-9ee0abccdf0a" providerId="ADAL" clId="{93D2D15A-E28F-4ABA-BB1F-9DCE96F9CE67}" dt="2021-01-02T17:08:00.451" v="7142" actId="20577"/>
          <ac:spMkLst>
            <pc:docMk/>
            <pc:sldMk cId="385686609" sldId="501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24.234" v="7115" actId="20577"/>
          <ac:spMkLst>
            <pc:docMk/>
            <pc:sldMk cId="385686609" sldId="501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8.380" v="7126" actId="20577"/>
          <ac:spMkLst>
            <pc:docMk/>
            <pc:sldMk cId="385686609" sldId="5013"/>
            <ac:spMk id="13" creationId="{2507DA73-C2D2-46BC-952C-9230E7B9C1D1}"/>
          </ac:spMkLst>
        </pc:spChg>
        <pc:picChg chg="add mod">
          <ac:chgData name="Chris Speller" userId="0a97f007-b978-4543-a8a0-9ee0abccdf0a" providerId="ADAL" clId="{93D2D15A-E28F-4ABA-BB1F-9DCE96F9CE67}" dt="2021-01-02T17:08:05.856" v="7146" actId="1076"/>
          <ac:picMkLst>
            <pc:docMk/>
            <pc:sldMk cId="385686609" sldId="5013"/>
            <ac:picMk id="3" creationId="{442569B6-0FBC-4BA1-A2AD-F286DF39CBF3}"/>
          </ac:picMkLst>
        </pc:picChg>
        <pc:picChg chg="add mod">
          <ac:chgData name="Chris Speller" userId="0a97f007-b978-4543-a8a0-9ee0abccdf0a" providerId="ADAL" clId="{93D2D15A-E28F-4ABA-BB1F-9DCE96F9CE67}" dt="2021-01-02T17:08:31.460" v="7151" actId="1076"/>
          <ac:picMkLst>
            <pc:docMk/>
            <pc:sldMk cId="385686609" sldId="5013"/>
            <ac:picMk id="7" creationId="{1264FCC4-B11C-45BE-A747-6E6DDFA730AC}"/>
          </ac:picMkLst>
        </pc:picChg>
      </pc:sldChg>
      <pc:sldChg chg="add del">
        <pc:chgData name="Chris Speller" userId="0a97f007-b978-4543-a8a0-9ee0abccdf0a" providerId="ADAL" clId="{93D2D15A-E28F-4ABA-BB1F-9DCE96F9CE67}" dt="2021-01-02T17:23:19.408" v="7156"/>
        <pc:sldMkLst>
          <pc:docMk/>
          <pc:sldMk cId="627780006" sldId="5014"/>
        </pc:sldMkLst>
      </pc:sldChg>
      <pc:sldChg chg="delSp modSp add mod delAnim modAnim">
        <pc:chgData name="Chris Speller" userId="0a97f007-b978-4543-a8a0-9ee0abccdf0a" providerId="ADAL" clId="{93D2D15A-E28F-4ABA-BB1F-9DCE96F9CE67}" dt="2021-01-02T17:25:20.725" v="7173" actId="20577"/>
        <pc:sldMkLst>
          <pc:docMk/>
          <pc:sldMk cId="3184573521" sldId="5014"/>
        </pc:sldMkLst>
        <pc:spChg chg="mod">
          <ac:chgData name="Chris Speller" userId="0a97f007-b978-4543-a8a0-9ee0abccdf0a" providerId="ADAL" clId="{93D2D15A-E28F-4ABA-BB1F-9DCE96F9CE67}" dt="2021-01-02T17:25:20.725" v="7173" actId="20577"/>
          <ac:spMkLst>
            <pc:docMk/>
            <pc:sldMk cId="3184573521" sldId="501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4:48.318" v="7167" actId="20577"/>
          <ac:spMkLst>
            <pc:docMk/>
            <pc:sldMk cId="3184573521" sldId="501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00.325" v="7169" actId="207"/>
          <ac:spMkLst>
            <pc:docMk/>
            <pc:sldMk cId="3184573521" sldId="5014"/>
            <ac:spMk id="13" creationId="{2507DA73-C2D2-46BC-952C-9230E7B9C1D1}"/>
          </ac:spMkLst>
        </pc:spChg>
        <pc:picChg chg="del">
          <ac:chgData name="Chris Speller" userId="0a97f007-b978-4543-a8a0-9ee0abccdf0a" providerId="ADAL" clId="{93D2D15A-E28F-4ABA-BB1F-9DCE96F9CE67}" dt="2021-01-02T17:24:29.016" v="7159" actId="478"/>
          <ac:picMkLst>
            <pc:docMk/>
            <pc:sldMk cId="3184573521" sldId="5014"/>
            <ac:picMk id="3" creationId="{442569B6-0FBC-4BA1-A2AD-F286DF39CBF3}"/>
          </ac:picMkLst>
        </pc:picChg>
        <pc:picChg chg="del">
          <ac:chgData name="Chris Speller" userId="0a97f007-b978-4543-a8a0-9ee0abccdf0a" providerId="ADAL" clId="{93D2D15A-E28F-4ABA-BB1F-9DCE96F9CE67}" dt="2021-01-02T17:24:29.594" v="7160" actId="478"/>
          <ac:picMkLst>
            <pc:docMk/>
            <pc:sldMk cId="3184573521" sldId="5014"/>
            <ac:picMk id="7" creationId="{1264FCC4-B11C-45BE-A747-6E6DDFA730AC}"/>
          </ac:picMkLst>
        </pc:picChg>
      </pc:sldChg>
      <pc:sldChg chg="modSp add mod">
        <pc:chgData name="Chris Speller" userId="0a97f007-b978-4543-a8a0-9ee0abccdf0a" providerId="ADAL" clId="{93D2D15A-E28F-4ABA-BB1F-9DCE96F9CE67}" dt="2021-03-04T14:29:21.890" v="13126" actId="20577"/>
        <pc:sldMkLst>
          <pc:docMk/>
          <pc:sldMk cId="2644649504" sldId="5015"/>
        </pc:sldMkLst>
        <pc:spChg chg="mod">
          <ac:chgData name="Chris Speller" userId="0a97f007-b978-4543-a8a0-9ee0abccdf0a" providerId="ADAL" clId="{93D2D15A-E28F-4ABA-BB1F-9DCE96F9CE67}" dt="2021-03-04T14:29:21.890" v="13126" actId="20577"/>
          <ac:spMkLst>
            <pc:docMk/>
            <pc:sldMk cId="2644649504" sldId="501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5.430" v="7355" actId="6549"/>
          <ac:spMkLst>
            <pc:docMk/>
            <pc:sldMk cId="2644649504" sldId="501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53.302" v="7179" actId="207"/>
          <ac:spMkLst>
            <pc:docMk/>
            <pc:sldMk cId="2644649504" sldId="5015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7:33:01.014" v="7363" actId="478"/>
        <pc:sldMkLst>
          <pc:docMk/>
          <pc:sldMk cId="2006077829" sldId="5016"/>
        </pc:sldMkLst>
        <pc:spChg chg="mod">
          <ac:chgData name="Chris Speller" userId="0a97f007-b978-4543-a8a0-9ee0abccdf0a" providerId="ADAL" clId="{93D2D15A-E28F-4ABA-BB1F-9DCE96F9CE67}" dt="2021-01-02T17:32:05.955" v="7361" actId="20577"/>
          <ac:spMkLst>
            <pc:docMk/>
            <pc:sldMk cId="2006077829" sldId="501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09.852" v="7340"/>
          <ac:spMkLst>
            <pc:docMk/>
            <pc:sldMk cId="2006077829" sldId="501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1.371" v="7353" actId="20577"/>
          <ac:spMkLst>
            <pc:docMk/>
            <pc:sldMk cId="2006077829" sldId="501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33:01.014" v="7363" actId="478"/>
          <ac:picMkLst>
            <pc:docMk/>
            <pc:sldMk cId="2006077829" sldId="5016"/>
            <ac:picMk id="12" creationId="{AFDB6943-68A8-4BCD-8611-021B4ADFC01E}"/>
          </ac:picMkLst>
        </pc:picChg>
        <pc:picChg chg="add del mod">
          <ac:chgData name="Chris Speller" userId="0a97f007-b978-4543-a8a0-9ee0abccdf0a" providerId="ADAL" clId="{93D2D15A-E28F-4ABA-BB1F-9DCE96F9CE67}" dt="2021-01-02T17:32:59.727" v="7362" actId="478"/>
          <ac:picMkLst>
            <pc:docMk/>
            <pc:sldMk cId="2006077829" sldId="5016"/>
            <ac:picMk id="14" creationId="{AA8FD699-2A02-4E72-8C68-D348119ED2AD}"/>
          </ac:picMkLst>
        </pc:picChg>
      </pc:sldChg>
      <pc:sldChg chg="modSp add mod">
        <pc:chgData name="Chris Speller" userId="0a97f007-b978-4543-a8a0-9ee0abccdf0a" providerId="ADAL" clId="{93D2D15A-E28F-4ABA-BB1F-9DCE96F9CE67}" dt="2021-01-02T17:35:31.878" v="7452" actId="20577"/>
        <pc:sldMkLst>
          <pc:docMk/>
          <pc:sldMk cId="3986514883" sldId="5017"/>
        </pc:sldMkLst>
        <pc:spChg chg="mod">
          <ac:chgData name="Chris Speller" userId="0a97f007-b978-4543-a8a0-9ee0abccdf0a" providerId="ADAL" clId="{93D2D15A-E28F-4ABA-BB1F-9DCE96F9CE67}" dt="2021-01-02T17:35:31.878" v="7452" actId="20577"/>
          <ac:spMkLst>
            <pc:docMk/>
            <pc:sldMk cId="3986514883" sldId="501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4:51.756" v="7417"/>
          <ac:spMkLst>
            <pc:docMk/>
            <pc:sldMk cId="3986514883" sldId="501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5:21.502" v="7451" actId="20577"/>
          <ac:spMkLst>
            <pc:docMk/>
            <pc:sldMk cId="3986514883" sldId="5017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7:56:47.131" v="8194" actId="1076"/>
        <pc:sldMkLst>
          <pc:docMk/>
          <pc:sldMk cId="168869337" sldId="5018"/>
        </pc:sldMkLst>
        <pc:spChg chg="mod">
          <ac:chgData name="Chris Speller" userId="0a97f007-b978-4543-a8a0-9ee0abccdf0a" providerId="ADAL" clId="{93D2D15A-E28F-4ABA-BB1F-9DCE96F9CE67}" dt="2021-01-02T17:56:42.022" v="8191" actId="20577"/>
          <ac:spMkLst>
            <pc:docMk/>
            <pc:sldMk cId="168869337" sldId="50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5.008" v="8193" actId="20577"/>
          <ac:spMkLst>
            <pc:docMk/>
            <pc:sldMk cId="168869337" sldId="501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7.131" v="8194" actId="1076"/>
          <ac:spMkLst>
            <pc:docMk/>
            <pc:sldMk cId="168869337" sldId="5018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7:56:30.877" v="8188" actId="404"/>
        <pc:sldMkLst>
          <pc:docMk/>
          <pc:sldMk cId="1403218205" sldId="5019"/>
        </pc:sldMkLst>
        <pc:spChg chg="mod">
          <ac:chgData name="Chris Speller" userId="0a97f007-b978-4543-a8a0-9ee0abccdf0a" providerId="ADAL" clId="{93D2D15A-E28F-4ABA-BB1F-9DCE96F9CE67}" dt="2021-01-02T17:56:30.877" v="8188" actId="404"/>
          <ac:spMkLst>
            <pc:docMk/>
            <pc:sldMk cId="1403218205" sldId="501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26.837" v="8180" actId="20577"/>
          <ac:spMkLst>
            <pc:docMk/>
            <pc:sldMk cId="1403218205" sldId="501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5:53.666" v="8167" actId="20577"/>
          <ac:spMkLst>
            <pc:docMk/>
            <pc:sldMk cId="1403218205" sldId="501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49:27.844" v="7985" actId="478"/>
          <ac:picMkLst>
            <pc:docMk/>
            <pc:sldMk cId="1403218205" sldId="5019"/>
            <ac:picMk id="12" creationId="{56C0A550-432B-45C2-8FEB-5C83D9F03353}"/>
          </ac:picMkLst>
        </pc:picChg>
      </pc:sldChg>
      <pc:sldChg chg="modSp add mod">
        <pc:chgData name="Chris Speller" userId="0a97f007-b978-4543-a8a0-9ee0abccdf0a" providerId="ADAL" clId="{93D2D15A-E28F-4ABA-BB1F-9DCE96F9CE67}" dt="2021-01-02T17:58:34.585" v="8230" actId="404"/>
        <pc:sldMkLst>
          <pc:docMk/>
          <pc:sldMk cId="2074733831" sldId="5020"/>
        </pc:sldMkLst>
        <pc:spChg chg="mod">
          <ac:chgData name="Chris Speller" userId="0a97f007-b978-4543-a8a0-9ee0abccdf0a" providerId="ADAL" clId="{93D2D15A-E28F-4ABA-BB1F-9DCE96F9CE67}" dt="2021-01-02T17:57:35.089" v="8214" actId="403"/>
          <ac:spMkLst>
            <pc:docMk/>
            <pc:sldMk cId="2074733831" sldId="502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7:40.544" v="8218" actId="1076"/>
          <ac:spMkLst>
            <pc:docMk/>
            <pc:sldMk cId="2074733831" sldId="502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4.585" v="8230" actId="404"/>
          <ac:spMkLst>
            <pc:docMk/>
            <pc:sldMk cId="2074733831" sldId="502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7:59:42.668" v="8235" actId="20577"/>
        <pc:sldMkLst>
          <pc:docMk/>
          <pc:sldMk cId="835440534" sldId="5021"/>
        </pc:sldMkLst>
        <pc:spChg chg="mod">
          <ac:chgData name="Chris Speller" userId="0a97f007-b978-4543-a8a0-9ee0abccdf0a" providerId="ADAL" clId="{93D2D15A-E28F-4ABA-BB1F-9DCE96F9CE67}" dt="2021-01-02T17:59:42.668" v="8235" actId="20577"/>
          <ac:spMkLst>
            <pc:docMk/>
            <pc:sldMk cId="835440534" sldId="502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09.030" v="8225"/>
          <ac:spMkLst>
            <pc:docMk/>
            <pc:sldMk cId="835440534" sldId="502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1.496" v="8229" actId="404"/>
          <ac:spMkLst>
            <pc:docMk/>
            <pc:sldMk cId="835440534" sldId="502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8:07:25.744" v="8292" actId="20577"/>
        <pc:sldMkLst>
          <pc:docMk/>
          <pc:sldMk cId="3462264636" sldId="5022"/>
        </pc:sldMkLst>
        <pc:spChg chg="mod">
          <ac:chgData name="Chris Speller" userId="0a97f007-b978-4543-a8a0-9ee0abccdf0a" providerId="ADAL" clId="{93D2D15A-E28F-4ABA-BB1F-9DCE96F9CE67}" dt="2021-01-02T18:07:25.744" v="8292" actId="20577"/>
          <ac:spMkLst>
            <pc:docMk/>
            <pc:sldMk cId="3462264636" sldId="502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1.686" v="8278" actId="20577"/>
          <ac:spMkLst>
            <pc:docMk/>
            <pc:sldMk cId="3462264636" sldId="502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9.868" v="8281" actId="113"/>
          <ac:spMkLst>
            <pc:docMk/>
            <pc:sldMk cId="3462264636" sldId="502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8:10:06.442" v="8357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93D2D15A-E28F-4ABA-BB1F-9DCE96F9CE67}" dt="2021-01-02T18:10:06.442" v="8357" actId="20577"/>
          <ac:spMkLst>
            <pc:docMk/>
            <pc:sldMk cId="1670436088" sldId="50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20.739" v="8316"/>
          <ac:spMkLst>
            <pc:docMk/>
            <pc:sldMk cId="1670436088" sldId="50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39.941" v="8352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8:15:22.405" v="8426" actId="478"/>
        <pc:sldMkLst>
          <pc:docMk/>
          <pc:sldMk cId="2010154143" sldId="5024"/>
        </pc:sldMkLst>
        <pc:spChg chg="mod">
          <ac:chgData name="Chris Speller" userId="0a97f007-b978-4543-a8a0-9ee0abccdf0a" providerId="ADAL" clId="{93D2D15A-E28F-4ABA-BB1F-9DCE96F9CE67}" dt="2021-01-02T18:13:32.850" v="8383" actId="20577"/>
          <ac:spMkLst>
            <pc:docMk/>
            <pc:sldMk cId="2010154143" sldId="502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3:27.296" v="8380"/>
          <ac:spMkLst>
            <pc:docMk/>
            <pc:sldMk cId="2010154143" sldId="502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4:07.444" v="8425" actId="20577"/>
          <ac:spMkLst>
            <pc:docMk/>
            <pc:sldMk cId="2010154143" sldId="5024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15:22.405" v="8426" actId="478"/>
          <ac:picMkLst>
            <pc:docMk/>
            <pc:sldMk cId="2010154143" sldId="5024"/>
            <ac:picMk id="3" creationId="{C74D5158-4FBF-4875-9189-5F2A34E52535}"/>
          </ac:picMkLst>
        </pc:picChg>
      </pc:sldChg>
      <pc:sldChg chg="modSp add mod">
        <pc:chgData name="Chris Speller" userId="0a97f007-b978-4543-a8a0-9ee0abccdf0a" providerId="ADAL" clId="{93D2D15A-E28F-4ABA-BB1F-9DCE96F9CE67}" dt="2021-01-14T10:53:13.284" v="12671" actId="113"/>
        <pc:sldMkLst>
          <pc:docMk/>
          <pc:sldMk cId="883356689" sldId="5025"/>
        </pc:sldMkLst>
        <pc:spChg chg="mod">
          <ac:chgData name="Chris Speller" userId="0a97f007-b978-4543-a8a0-9ee0abccdf0a" providerId="ADAL" clId="{93D2D15A-E28F-4ABA-BB1F-9DCE96F9CE67}" dt="2021-01-14T10:53:08.455" v="12670" actId="113"/>
          <ac:spMkLst>
            <pc:docMk/>
            <pc:sldMk cId="883356689" sldId="502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0:53:13.284" v="12671" actId="113"/>
          <ac:spMkLst>
            <pc:docMk/>
            <pc:sldMk cId="883356689" sldId="502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8:13.611" v="8446" actId="1076"/>
          <ac:spMkLst>
            <pc:docMk/>
            <pc:sldMk cId="883356689" sldId="502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8:23:13.496" v="9151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93D2D15A-E28F-4ABA-BB1F-9DCE96F9CE67}" dt="2021-01-02T18:23:13.496" v="9151" actId="20577"/>
          <ac:spMkLst>
            <pc:docMk/>
            <pc:sldMk cId="1352537342" sldId="502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2:49.908" v="9145" actId="20577"/>
          <ac:spMkLst>
            <pc:docMk/>
            <pc:sldMk cId="1352537342" sldId="502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0:59.618" v="9125" actId="20577"/>
          <ac:spMkLst>
            <pc:docMk/>
            <pc:sldMk cId="1352537342" sldId="502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22:30.792" v="9138" actId="478"/>
          <ac:picMkLst>
            <pc:docMk/>
            <pc:sldMk cId="1352537342" sldId="5026"/>
            <ac:picMk id="3" creationId="{18110CB9-45C7-42D1-B6D4-02EE786DF0C2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1:34:42.013" v="9314" actId="20577"/>
        <pc:sldMkLst>
          <pc:docMk/>
          <pc:sldMk cId="1293995297" sldId="5027"/>
        </pc:sldMkLst>
        <pc:spChg chg="mod">
          <ac:chgData name="Chris Speller" userId="0a97f007-b978-4543-a8a0-9ee0abccdf0a" providerId="ADAL" clId="{93D2D15A-E28F-4ABA-BB1F-9DCE96F9CE67}" dt="2021-01-02T21:33:12.786" v="9289" actId="20577"/>
          <ac:spMkLst>
            <pc:docMk/>
            <pc:sldMk cId="1293995297" sldId="50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6:29.520" v="9251" actId="20577"/>
          <ac:spMkLst>
            <pc:docMk/>
            <pc:sldMk cId="1293995297" sldId="50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34:42.013" v="9314" actId="20577"/>
          <ac:spMkLst>
            <pc:docMk/>
            <pc:sldMk cId="1293995297" sldId="5027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21:51:11.811" v="10270" actId="478"/>
        <pc:sldMkLst>
          <pc:docMk/>
          <pc:sldMk cId="678128543" sldId="5028"/>
        </pc:sldMkLst>
        <pc:spChg chg="mod">
          <ac:chgData name="Chris Speller" userId="0a97f007-b978-4543-a8a0-9ee0abccdf0a" providerId="ADAL" clId="{93D2D15A-E28F-4ABA-BB1F-9DCE96F9CE67}" dt="2021-01-02T21:44:24.304" v="10264" actId="20577"/>
          <ac:spMkLst>
            <pc:docMk/>
            <pc:sldMk cId="678128543" sldId="50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2:23.127" v="10179" actId="20577"/>
          <ac:spMkLst>
            <pc:docMk/>
            <pc:sldMk cId="678128543" sldId="50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3:53.112" v="10253" actId="1076"/>
          <ac:spMkLst>
            <pc:docMk/>
            <pc:sldMk cId="678128543" sldId="502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93D2D15A-E28F-4ABA-BB1F-9DCE96F9CE67}" dt="2021-01-02T21:51:11.811" v="10270" actId="478"/>
          <ac:picMkLst>
            <pc:docMk/>
            <pc:sldMk cId="678128543" sldId="5028"/>
            <ac:picMk id="3" creationId="{2F3DDD99-2F02-4F67-94B3-3333EC0A7FA4}"/>
          </ac:picMkLst>
        </pc:picChg>
      </pc:sldChg>
      <pc:sldChg chg="delSp add mod">
        <pc:chgData name="Chris Speller" userId="0a97f007-b978-4543-a8a0-9ee0abccdf0a" providerId="ADAL" clId="{93D2D15A-E28F-4ABA-BB1F-9DCE96F9CE67}" dt="2021-01-02T21:38:49.978" v="9318" actId="478"/>
        <pc:sldMkLst>
          <pc:docMk/>
          <pc:sldMk cId="2681509813" sldId="5029"/>
        </pc:sldMkLst>
        <pc:picChg chg="del">
          <ac:chgData name="Chris Speller" userId="0a97f007-b978-4543-a8a0-9ee0abccdf0a" providerId="ADAL" clId="{93D2D15A-E28F-4ABA-BB1F-9DCE96F9CE67}" dt="2021-01-02T21:38:49.978" v="9318" actId="478"/>
          <ac:picMkLst>
            <pc:docMk/>
            <pc:sldMk cId="2681509813" sldId="5029"/>
            <ac:picMk id="3" creationId="{2F3DDD99-2F02-4F67-94B3-3333EC0A7FA4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10:21.162" v="10469" actId="20577"/>
        <pc:sldMkLst>
          <pc:docMk/>
          <pc:sldMk cId="626017185" sldId="5030"/>
        </pc:sldMkLst>
        <pc:spChg chg="mod">
          <ac:chgData name="Chris Speller" userId="0a97f007-b978-4543-a8a0-9ee0abccdf0a" providerId="ADAL" clId="{93D2D15A-E28F-4ABA-BB1F-9DCE96F9CE67}" dt="2021-01-02T22:10:21.162" v="10469" actId="20577"/>
          <ac:spMkLst>
            <pc:docMk/>
            <pc:sldMk cId="626017185" sldId="50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9:52.849" v="10465" actId="20577"/>
          <ac:spMkLst>
            <pc:docMk/>
            <pc:sldMk cId="626017185" sldId="503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7:28.133" v="10397" actId="404"/>
          <ac:spMkLst>
            <pc:docMk/>
            <pc:sldMk cId="626017185" sldId="5030"/>
            <ac:spMk id="12" creationId="{C24385B1-56CC-4BCF-9B84-8EA2D3337E37}"/>
          </ac:spMkLst>
        </pc:spChg>
      </pc:sldChg>
      <pc:sldChg chg="modSp add mod ord modAnim">
        <pc:chgData name="Chris Speller" userId="0a97f007-b978-4543-a8a0-9ee0abccdf0a" providerId="ADAL" clId="{93D2D15A-E28F-4ABA-BB1F-9DCE96F9CE67}" dt="2021-01-02T22:33:54.261" v="10924" actId="20577"/>
        <pc:sldMkLst>
          <pc:docMk/>
          <pc:sldMk cId="851791538" sldId="5031"/>
        </pc:sldMkLst>
        <pc:spChg chg="mod">
          <ac:chgData name="Chris Speller" userId="0a97f007-b978-4543-a8a0-9ee0abccdf0a" providerId="ADAL" clId="{93D2D15A-E28F-4ABA-BB1F-9DCE96F9CE67}" dt="2021-01-02T22:33:54.261" v="10924" actId="20577"/>
          <ac:spMkLst>
            <pc:docMk/>
            <pc:sldMk cId="851791538" sldId="503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1:00.943" v="10825"/>
          <ac:spMkLst>
            <pc:docMk/>
            <pc:sldMk cId="851791538" sldId="503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3:34.044" v="10914" actId="20577"/>
          <ac:spMkLst>
            <pc:docMk/>
            <pc:sldMk cId="851791538" sldId="5031"/>
            <ac:spMk id="12" creationId="{C24385B1-56CC-4BCF-9B84-8EA2D3337E37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22:13:38.487" v="10590" actId="478"/>
        <pc:sldMkLst>
          <pc:docMk/>
          <pc:sldMk cId="3941868461" sldId="5032"/>
        </pc:sldMkLst>
        <pc:spChg chg="mod">
          <ac:chgData name="Chris Speller" userId="0a97f007-b978-4543-a8a0-9ee0abccdf0a" providerId="ADAL" clId="{93D2D15A-E28F-4ABA-BB1F-9DCE96F9CE67}" dt="2021-01-02T22:13:25.010" v="10578" actId="20577"/>
          <ac:spMkLst>
            <pc:docMk/>
            <pc:sldMk cId="3941868461" sldId="50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2:56.791" v="10573" actId="20577"/>
          <ac:spMkLst>
            <pc:docMk/>
            <pc:sldMk cId="3941868461" sldId="50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36.224" v="10589" actId="20577"/>
          <ac:spMkLst>
            <pc:docMk/>
            <pc:sldMk cId="3941868461" sldId="5032"/>
            <ac:spMk id="12" creationId="{C24385B1-56CC-4BCF-9B84-8EA2D3337E37}"/>
          </ac:spMkLst>
        </pc:spChg>
        <pc:picChg chg="add del">
          <ac:chgData name="Chris Speller" userId="0a97f007-b978-4543-a8a0-9ee0abccdf0a" providerId="ADAL" clId="{93D2D15A-E28F-4ABA-BB1F-9DCE96F9CE67}" dt="2021-01-02T22:13:38.487" v="10590" actId="478"/>
          <ac:picMkLst>
            <pc:docMk/>
            <pc:sldMk cId="3941868461" sldId="5032"/>
            <ac:picMk id="3" creationId="{CECFDC06-1CBA-457A-A01C-0A744AEE3501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29:29.649" v="10649" actId="20577"/>
        <pc:sldMkLst>
          <pc:docMk/>
          <pc:sldMk cId="525548989" sldId="5033"/>
        </pc:sldMkLst>
        <pc:spChg chg="mod">
          <ac:chgData name="Chris Speller" userId="0a97f007-b978-4543-a8a0-9ee0abccdf0a" providerId="ADAL" clId="{93D2D15A-E28F-4ABA-BB1F-9DCE96F9CE67}" dt="2021-01-02T22:29:29.649" v="10649" actId="20577"/>
          <ac:spMkLst>
            <pc:docMk/>
            <pc:sldMk cId="525548989" sldId="50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48.837" v="10593"/>
          <ac:spMkLst>
            <pc:docMk/>
            <pc:sldMk cId="525548989" sldId="50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4:14.552" v="10630" actId="20577"/>
          <ac:spMkLst>
            <pc:docMk/>
            <pc:sldMk cId="525548989" sldId="5033"/>
            <ac:spMk id="12" creationId="{C24385B1-56CC-4BCF-9B84-8EA2D3337E37}"/>
          </ac:spMkLst>
        </pc:spChg>
      </pc:sldChg>
      <pc:sldChg chg="add">
        <pc:chgData name="Chris Speller" userId="0a97f007-b978-4543-a8a0-9ee0abccdf0a" providerId="ADAL" clId="{93D2D15A-E28F-4ABA-BB1F-9DCE96F9CE67}" dt="2021-01-02T22:29:41.496" v="10650"/>
        <pc:sldMkLst>
          <pc:docMk/>
          <pc:sldMk cId="3418474709" sldId="5034"/>
        </pc:sldMkLst>
      </pc:sldChg>
      <pc:sldChg chg="modSp add mod modAnim">
        <pc:chgData name="Chris Speller" userId="0a97f007-b978-4543-a8a0-9ee0abccdf0a" providerId="ADAL" clId="{93D2D15A-E28F-4ABA-BB1F-9DCE96F9CE67}" dt="2021-01-02T22:42:16.016" v="11280" actId="20577"/>
        <pc:sldMkLst>
          <pc:docMk/>
          <pc:sldMk cId="1346340684" sldId="5035"/>
        </pc:sldMkLst>
        <pc:spChg chg="mod">
          <ac:chgData name="Chris Speller" userId="0a97f007-b978-4543-a8a0-9ee0abccdf0a" providerId="ADAL" clId="{93D2D15A-E28F-4ABA-BB1F-9DCE96F9CE67}" dt="2021-01-02T22:42:16.016" v="11280" actId="20577"/>
          <ac:spMkLst>
            <pc:docMk/>
            <pc:sldMk cId="1346340684" sldId="50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6:30.365" v="11109"/>
          <ac:spMkLst>
            <pc:docMk/>
            <pc:sldMk cId="1346340684" sldId="50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9:43.580" v="11252" actId="20577"/>
          <ac:spMkLst>
            <pc:docMk/>
            <pc:sldMk cId="1346340684" sldId="503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5:45.112" v="11428" actId="113"/>
        <pc:sldMkLst>
          <pc:docMk/>
          <pc:sldMk cId="3816285555" sldId="5036"/>
        </pc:sldMkLst>
        <pc:spChg chg="mod">
          <ac:chgData name="Chris Speller" userId="0a97f007-b978-4543-a8a0-9ee0abccdf0a" providerId="ADAL" clId="{93D2D15A-E28F-4ABA-BB1F-9DCE96F9CE67}" dt="2021-01-02T22:45:45.112" v="11428" actId="113"/>
          <ac:spMkLst>
            <pc:docMk/>
            <pc:sldMk cId="3816285555" sldId="50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4:38.129" v="11404" actId="20577"/>
          <ac:spMkLst>
            <pc:docMk/>
            <pc:sldMk cId="3816285555" sldId="50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5:33.157" v="11426" actId="113"/>
          <ac:spMkLst>
            <pc:docMk/>
            <pc:sldMk cId="3816285555" sldId="503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9:17.996" v="11512"/>
        <pc:sldMkLst>
          <pc:docMk/>
          <pc:sldMk cId="68478109" sldId="5037"/>
        </pc:sldMkLst>
        <pc:spChg chg="mod">
          <ac:chgData name="Chris Speller" userId="0a97f007-b978-4543-a8a0-9ee0abccdf0a" providerId="ADAL" clId="{93D2D15A-E28F-4ABA-BB1F-9DCE96F9CE67}" dt="2021-01-02T22:49:10.635" v="11511" actId="20577"/>
          <ac:spMkLst>
            <pc:docMk/>
            <pc:sldMk cId="68478109" sldId="50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9:17.996" v="11512"/>
          <ac:spMkLst>
            <pc:docMk/>
            <pc:sldMk cId="68478109" sldId="50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8:36.564" v="11458" actId="207"/>
          <ac:spMkLst>
            <pc:docMk/>
            <pc:sldMk cId="68478109" sldId="5037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4:44.175" v="11588" actId="20577"/>
        <pc:sldMkLst>
          <pc:docMk/>
          <pc:sldMk cId="3669185368" sldId="5038"/>
        </pc:sldMkLst>
        <pc:spChg chg="mod">
          <ac:chgData name="Chris Speller" userId="0a97f007-b978-4543-a8a0-9ee0abccdf0a" providerId="ADAL" clId="{93D2D15A-E28F-4ABA-BB1F-9DCE96F9CE67}" dt="2021-01-02T22:54:44.175" v="11588" actId="20577"/>
          <ac:spMkLst>
            <pc:docMk/>
            <pc:sldMk cId="3669185368" sldId="50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1:09.211" v="11543" actId="20577"/>
          <ac:spMkLst>
            <pc:docMk/>
            <pc:sldMk cId="3669185368" sldId="50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0:48.050" v="11535" actId="207"/>
          <ac:spMkLst>
            <pc:docMk/>
            <pc:sldMk cId="3669185368" sldId="503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8:52.244" v="11737" actId="20577"/>
        <pc:sldMkLst>
          <pc:docMk/>
          <pc:sldMk cId="2068751994" sldId="5039"/>
        </pc:sldMkLst>
        <pc:spChg chg="mod">
          <ac:chgData name="Chris Speller" userId="0a97f007-b978-4543-a8a0-9ee0abccdf0a" providerId="ADAL" clId="{93D2D15A-E28F-4ABA-BB1F-9DCE96F9CE67}" dt="2021-01-02T22:58:52.244" v="11737" actId="20577"/>
          <ac:spMkLst>
            <pc:docMk/>
            <pc:sldMk cId="2068751994" sldId="50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15.848" v="11701" actId="20577"/>
          <ac:spMkLst>
            <pc:docMk/>
            <pc:sldMk cId="2068751994" sldId="50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34.653" v="11716" actId="1076"/>
          <ac:spMkLst>
            <pc:docMk/>
            <pc:sldMk cId="2068751994" sldId="503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3:04:38.092" v="11891" actId="20577"/>
        <pc:sldMkLst>
          <pc:docMk/>
          <pc:sldMk cId="2691324279" sldId="5040"/>
        </pc:sldMkLst>
        <pc:spChg chg="mod">
          <ac:chgData name="Chris Speller" userId="0a97f007-b978-4543-a8a0-9ee0abccdf0a" providerId="ADAL" clId="{93D2D15A-E28F-4ABA-BB1F-9DCE96F9CE67}" dt="2021-01-02T23:02:04.604" v="11876" actId="113"/>
          <ac:spMkLst>
            <pc:docMk/>
            <pc:sldMk cId="2691324279" sldId="50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2:08.131" v="11877" actId="113"/>
          <ac:spMkLst>
            <pc:docMk/>
            <pc:sldMk cId="2691324279" sldId="50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4:38.092" v="11891" actId="20577"/>
          <ac:spMkLst>
            <pc:docMk/>
            <pc:sldMk cId="2691324279" sldId="5040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9:32.956" v="12470" actId="1076"/>
        <pc:sldMkLst>
          <pc:docMk/>
          <pc:sldMk cId="2524360072" sldId="5041"/>
        </pc:sldMkLst>
        <pc:spChg chg="mod">
          <ac:chgData name="Chris Speller" userId="0a97f007-b978-4543-a8a0-9ee0abccdf0a" providerId="ADAL" clId="{93D2D15A-E28F-4ABA-BB1F-9DCE96F9CE67}" dt="2021-01-02T23:29:19.502" v="12466" actId="20577"/>
          <ac:spMkLst>
            <pc:docMk/>
            <pc:sldMk cId="2524360072" sldId="50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29.994" v="12469" actId="6549"/>
          <ac:spMkLst>
            <pc:docMk/>
            <pc:sldMk cId="2524360072" sldId="50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32.956" v="12470" actId="1076"/>
          <ac:spMkLst>
            <pc:docMk/>
            <pc:sldMk cId="2524360072" sldId="504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17:31.534" v="11996" actId="113"/>
        <pc:sldMkLst>
          <pc:docMk/>
          <pc:sldMk cId="2595463906" sldId="5042"/>
        </pc:sldMkLst>
        <pc:spChg chg="mod">
          <ac:chgData name="Chris Speller" userId="0a97f007-b978-4543-a8a0-9ee0abccdf0a" providerId="ADAL" clId="{93D2D15A-E28F-4ABA-BB1F-9DCE96F9CE67}" dt="2021-01-02T23:17:08.814" v="11991" actId="20577"/>
          <ac:spMkLst>
            <pc:docMk/>
            <pc:sldMk cId="2595463906" sldId="50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4:40.062" v="11964" actId="20577"/>
          <ac:spMkLst>
            <pc:docMk/>
            <pc:sldMk cId="2595463906" sldId="50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31.534" v="11996" actId="113"/>
          <ac:spMkLst>
            <pc:docMk/>
            <pc:sldMk cId="2595463906" sldId="504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0:09.336" v="12037" actId="113"/>
        <pc:sldMkLst>
          <pc:docMk/>
          <pc:sldMk cId="2350487590" sldId="5043"/>
        </pc:sldMkLst>
        <pc:spChg chg="mod">
          <ac:chgData name="Chris Speller" userId="0a97f007-b978-4543-a8a0-9ee0abccdf0a" providerId="ADAL" clId="{93D2D15A-E28F-4ABA-BB1F-9DCE96F9CE67}" dt="2021-01-02T23:20:09.336" v="12037" actId="113"/>
          <ac:spMkLst>
            <pc:docMk/>
            <pc:sldMk cId="2350487590" sldId="504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22.965" v="11993"/>
          <ac:spMkLst>
            <pc:docMk/>
            <pc:sldMk cId="2350487590" sldId="504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52.827" v="12018" actId="20577"/>
          <ac:spMkLst>
            <pc:docMk/>
            <pc:sldMk cId="2350487590" sldId="5043"/>
            <ac:spMk id="12" creationId="{C24385B1-56CC-4BCF-9B84-8EA2D3337E37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23:22:52.978" v="12074" actId="1076"/>
        <pc:sldMkLst>
          <pc:docMk/>
          <pc:sldMk cId="3667140901" sldId="5044"/>
        </pc:sldMkLst>
        <pc:spChg chg="mod">
          <ac:chgData name="Chris Speller" userId="0a97f007-b978-4543-a8a0-9ee0abccdf0a" providerId="ADAL" clId="{93D2D15A-E28F-4ABA-BB1F-9DCE96F9CE67}" dt="2021-01-02T23:21:23.462" v="12055" actId="20577"/>
          <ac:spMkLst>
            <pc:docMk/>
            <pc:sldMk cId="3667140901" sldId="50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49.496" v="12072" actId="1076"/>
          <ac:spMkLst>
            <pc:docMk/>
            <pc:sldMk cId="3667140901" sldId="50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52.978" v="12074" actId="1076"/>
          <ac:spMkLst>
            <pc:docMk/>
            <pc:sldMk cId="3667140901" sldId="5044"/>
            <ac:spMk id="12" creationId="{C24385B1-56CC-4BCF-9B84-8EA2D3337E37}"/>
          </ac:spMkLst>
        </pc:spChg>
        <pc:picChg chg="add mod">
          <ac:chgData name="Chris Speller" userId="0a97f007-b978-4543-a8a0-9ee0abccdf0a" providerId="ADAL" clId="{93D2D15A-E28F-4ABA-BB1F-9DCE96F9CE67}" dt="2021-01-02T23:22:30.302" v="12064" actId="1076"/>
          <ac:picMkLst>
            <pc:docMk/>
            <pc:sldMk cId="3667140901" sldId="5044"/>
            <ac:picMk id="3" creationId="{1152BF22-A747-4525-A316-C6EB7F8549F7}"/>
          </ac:picMkLst>
        </pc:picChg>
        <pc:picChg chg="add mod">
          <ac:chgData name="Chris Speller" userId="0a97f007-b978-4543-a8a0-9ee0abccdf0a" providerId="ADAL" clId="{93D2D15A-E28F-4ABA-BB1F-9DCE96F9CE67}" dt="2021-01-02T23:22:39.915" v="12067" actId="1076"/>
          <ac:picMkLst>
            <pc:docMk/>
            <pc:sldMk cId="3667140901" sldId="5044"/>
            <ac:picMk id="13" creationId="{62186FCF-4230-4B8B-A699-E10A3A7B0219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3:40:00.876" v="12632" actId="20577"/>
        <pc:sldMkLst>
          <pc:docMk/>
          <pc:sldMk cId="559509866" sldId="5045"/>
        </pc:sldMkLst>
        <pc:spChg chg="mod">
          <ac:chgData name="Chris Speller" userId="0a97f007-b978-4543-a8a0-9ee0abccdf0a" providerId="ADAL" clId="{93D2D15A-E28F-4ABA-BB1F-9DCE96F9CE67}" dt="2021-01-02T23:27:35.022" v="12373" actId="20577"/>
          <ac:spMkLst>
            <pc:docMk/>
            <pc:sldMk cId="559509866" sldId="50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7:44.389" v="12374" actId="20577"/>
          <ac:spMkLst>
            <pc:docMk/>
            <pc:sldMk cId="559509866" sldId="50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40:00.876" v="12632" actId="20577"/>
          <ac:spMkLst>
            <pc:docMk/>
            <pc:sldMk cId="559509866" sldId="5045"/>
            <ac:spMk id="12" creationId="{C24385B1-56CC-4BCF-9B84-8EA2D3337E37}"/>
          </ac:spMkLst>
        </pc:spChg>
      </pc:sldChg>
      <pc:sldChg chg="delSp modSp add mod delAnim modAnim">
        <pc:chgData name="Chris Speller" userId="0a97f007-b978-4543-a8a0-9ee0abccdf0a" providerId="ADAL" clId="{93D2D15A-E28F-4ABA-BB1F-9DCE96F9CE67}" dt="2021-01-02T23:35:29.592" v="12615"/>
        <pc:sldMkLst>
          <pc:docMk/>
          <pc:sldMk cId="1201299224" sldId="5046"/>
        </pc:sldMkLst>
        <pc:spChg chg="mod">
          <ac:chgData name="Chris Speller" userId="0a97f007-b978-4543-a8a0-9ee0abccdf0a" providerId="ADAL" clId="{93D2D15A-E28F-4ABA-BB1F-9DCE96F9CE67}" dt="2021-01-02T23:32:40.933" v="12512" actId="20577"/>
          <ac:spMkLst>
            <pc:docMk/>
            <pc:sldMk cId="1201299224" sldId="50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8:54.840" v="12435" actId="20577"/>
          <ac:spMkLst>
            <pc:docMk/>
            <pc:sldMk cId="1201299224" sldId="50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35:21.360" v="12611" actId="207"/>
          <ac:spMkLst>
            <pc:docMk/>
            <pc:sldMk cId="1201299224" sldId="5046"/>
            <ac:spMk id="12" creationId="{C24385B1-56CC-4BCF-9B84-8EA2D3337E37}"/>
          </ac:spMkLst>
        </pc:spChg>
        <pc:picChg chg="del">
          <ac:chgData name="Chris Speller" userId="0a97f007-b978-4543-a8a0-9ee0abccdf0a" providerId="ADAL" clId="{93D2D15A-E28F-4ABA-BB1F-9DCE96F9CE67}" dt="2021-01-02T23:27:56.151" v="12379" actId="478"/>
          <ac:picMkLst>
            <pc:docMk/>
            <pc:sldMk cId="1201299224" sldId="5046"/>
            <ac:picMk id="3" creationId="{1152BF22-A747-4525-A316-C6EB7F8549F7}"/>
          </ac:picMkLst>
        </pc:picChg>
        <pc:picChg chg="del">
          <ac:chgData name="Chris Speller" userId="0a97f007-b978-4543-a8a0-9ee0abccdf0a" providerId="ADAL" clId="{93D2D15A-E28F-4ABA-BB1F-9DCE96F9CE67}" dt="2021-01-02T23:27:55.718" v="12378" actId="478"/>
          <ac:picMkLst>
            <pc:docMk/>
            <pc:sldMk cId="1201299224" sldId="5046"/>
            <ac:picMk id="13" creationId="{62186FCF-4230-4B8B-A699-E10A3A7B0219}"/>
          </ac:picMkLst>
        </pc:picChg>
      </pc:sldChg>
      <pc:sldChg chg="modSp add mod">
        <pc:chgData name="Chris Speller" userId="0a97f007-b978-4543-a8a0-9ee0abccdf0a" providerId="ADAL" clId="{93D2D15A-E28F-4ABA-BB1F-9DCE96F9CE67}" dt="2021-01-08T08:35:17.139" v="12638"/>
        <pc:sldMkLst>
          <pc:docMk/>
          <pc:sldMk cId="3711791550" sldId="5047"/>
        </pc:sldMkLst>
        <pc:spChg chg="mod">
          <ac:chgData name="Chris Speller" userId="0a97f007-b978-4543-a8a0-9ee0abccdf0a" providerId="ADAL" clId="{93D2D15A-E28F-4ABA-BB1F-9DCE96F9CE67}" dt="2021-01-08T08:35:11.356" v="12636"/>
          <ac:spMkLst>
            <pc:docMk/>
            <pc:sldMk cId="3711791550" sldId="50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4.137" v="12637"/>
          <ac:spMkLst>
            <pc:docMk/>
            <pc:sldMk cId="3711791550" sldId="50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7.139" v="12638"/>
          <ac:spMkLst>
            <pc:docMk/>
            <pc:sldMk cId="3711791550" sldId="504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6.788" v="12642"/>
        <pc:sldMkLst>
          <pc:docMk/>
          <pc:sldMk cId="2511584953" sldId="5048"/>
        </pc:sldMkLst>
      </pc:sldChg>
      <pc:sldChg chg="modSp add mod">
        <pc:chgData name="Chris Speller" userId="0a97f007-b978-4543-a8a0-9ee0abccdf0a" providerId="ADAL" clId="{93D2D15A-E28F-4ABA-BB1F-9DCE96F9CE67}" dt="2021-01-12T10:09:41.450" v="12650" actId="20577"/>
        <pc:sldMkLst>
          <pc:docMk/>
          <pc:sldMk cId="2661076263" sldId="5048"/>
        </pc:sldMkLst>
        <pc:spChg chg="mod">
          <ac:chgData name="Chris Speller" userId="0a97f007-b978-4543-a8a0-9ee0abccdf0a" providerId="ADAL" clId="{93D2D15A-E28F-4ABA-BB1F-9DCE96F9CE67}" dt="2021-01-12T10:09:38.025" v="12648" actId="20577"/>
          <ac:spMkLst>
            <pc:docMk/>
            <pc:sldMk cId="2661076263" sldId="50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09:41.450" v="12650" actId="20577"/>
          <ac:spMkLst>
            <pc:docMk/>
            <pc:sldMk cId="2661076263" sldId="50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1T17:26:46.802" v="12646"/>
          <ac:spMkLst>
            <pc:docMk/>
            <pc:sldMk cId="2661076263" sldId="5048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3.331" v="12640"/>
        <pc:sldMkLst>
          <pc:docMk/>
          <pc:sldMk cId="3120104944" sldId="5048"/>
        </pc:sldMkLst>
      </pc:sldChg>
      <pc:sldChg chg="add del">
        <pc:chgData name="Chris Speller" userId="0a97f007-b978-4543-a8a0-9ee0abccdf0a" providerId="ADAL" clId="{93D2D15A-E28F-4ABA-BB1F-9DCE96F9CE67}" dt="2021-01-12T10:10:06.490" v="12658" actId="47"/>
        <pc:sldMkLst>
          <pc:docMk/>
          <pc:sldMk cId="3781156330" sldId="5049"/>
        </pc:sldMkLst>
      </pc:sldChg>
      <pc:sldChg chg="modSp add mod">
        <pc:chgData name="Chris Speller" userId="0a97f007-b978-4543-a8a0-9ee0abccdf0a" providerId="ADAL" clId="{93D2D15A-E28F-4ABA-BB1F-9DCE96F9CE67}" dt="2021-01-12T10:10:04.667" v="12657"/>
        <pc:sldMkLst>
          <pc:docMk/>
          <pc:sldMk cId="175935705" sldId="5050"/>
        </pc:sldMkLst>
        <pc:spChg chg="mod">
          <ac:chgData name="Chris Speller" userId="0a97f007-b978-4543-a8a0-9ee0abccdf0a" providerId="ADAL" clId="{93D2D15A-E28F-4ABA-BB1F-9DCE96F9CE67}" dt="2021-01-12T10:09:57.766" v="12655"/>
          <ac:spMkLst>
            <pc:docMk/>
            <pc:sldMk cId="175935705" sldId="50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1.080" v="12656"/>
          <ac:spMkLst>
            <pc:docMk/>
            <pc:sldMk cId="175935705" sldId="50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4.667" v="12657"/>
          <ac:spMkLst>
            <pc:docMk/>
            <pc:sldMk cId="175935705" sldId="5050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9T10:38:23.394" v="12736" actId="47"/>
        <pc:sldMkLst>
          <pc:docMk/>
          <pc:sldMk cId="1819475348" sldId="5064"/>
        </pc:sldMkLst>
      </pc:sldChg>
      <pc:sldChg chg="addSp delSp modSp add mod delAnim modAnim">
        <pc:chgData name="Chris Speller" userId="0a97f007-b978-4543-a8a0-9ee0abccdf0a" providerId="ADAL" clId="{93D2D15A-E28F-4ABA-BB1F-9DCE96F9CE67}" dt="2021-01-17T10:08:54.920" v="12724" actId="1076"/>
        <pc:sldMkLst>
          <pc:docMk/>
          <pc:sldMk cId="2100809212" sldId="5065"/>
        </pc:sldMkLst>
        <pc:spChg chg="mod">
          <ac:chgData name="Chris Speller" userId="0a97f007-b978-4543-a8a0-9ee0abccdf0a" providerId="ADAL" clId="{93D2D15A-E28F-4ABA-BB1F-9DCE96F9CE67}" dt="2021-01-17T10:08:32.585" v="12723" actId="20577"/>
          <ac:spMkLst>
            <pc:docMk/>
            <pc:sldMk cId="2100809212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16.707" v="12712" actId="6549"/>
          <ac:spMkLst>
            <pc:docMk/>
            <pc:sldMk cId="2100809212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26.255" v="12718" actId="20577"/>
          <ac:spMkLst>
            <pc:docMk/>
            <pc:sldMk cId="2100809212" sldId="5065"/>
            <ac:spMk id="12" creationId="{46638367-ABFE-4436-B9AD-9F5B51FD83A4}"/>
          </ac:spMkLst>
        </pc:spChg>
        <pc:picChg chg="del">
          <ac:chgData name="Chris Speller" userId="0a97f007-b978-4543-a8a0-9ee0abccdf0a" providerId="ADAL" clId="{93D2D15A-E28F-4ABA-BB1F-9DCE96F9CE67}" dt="2021-01-17T10:07:40.552" v="12696" actId="478"/>
          <ac:picMkLst>
            <pc:docMk/>
            <pc:sldMk cId="2100809212" sldId="5065"/>
            <ac:picMk id="3" creationId="{0AC79699-9643-475A-A42D-8A3D9ED4493E}"/>
          </ac:picMkLst>
        </pc:picChg>
        <pc:picChg chg="add mod">
          <ac:chgData name="Chris Speller" userId="0a97f007-b978-4543-a8a0-9ee0abccdf0a" providerId="ADAL" clId="{93D2D15A-E28F-4ABA-BB1F-9DCE96F9CE67}" dt="2021-01-17T10:08:54.920" v="12724" actId="1076"/>
          <ac:picMkLst>
            <pc:docMk/>
            <pc:sldMk cId="2100809212" sldId="5065"/>
            <ac:picMk id="13" creationId="{8746AE05-AEC6-4DF5-AB1D-FB884F8C9B88}"/>
          </ac:picMkLst>
        </pc:picChg>
      </pc:sldChg>
      <pc:sldChg chg="modSp add mod">
        <pc:chgData name="Chris Speller" userId="0a97f007-b978-4543-a8a0-9ee0abccdf0a" providerId="ADAL" clId="{93D2D15A-E28F-4ABA-BB1F-9DCE96F9CE67}" dt="2021-01-17T10:15:37.290" v="12729" actId="1076"/>
        <pc:sldMkLst>
          <pc:docMk/>
          <pc:sldMk cId="2645267414" sldId="5066"/>
        </pc:sldMkLst>
        <pc:spChg chg="mod">
          <ac:chgData name="Chris Speller" userId="0a97f007-b978-4543-a8a0-9ee0abccdf0a" providerId="ADAL" clId="{93D2D15A-E28F-4ABA-BB1F-9DCE96F9CE67}" dt="2021-01-17T10:15:28.851" v="12726"/>
          <ac:spMkLst>
            <pc:docMk/>
            <pc:sldMk cId="2645267414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1.752" v="12727"/>
          <ac:spMkLst>
            <pc:docMk/>
            <pc:sldMk cId="2645267414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7.290" v="12729" actId="1076"/>
          <ac:spMkLst>
            <pc:docMk/>
            <pc:sldMk cId="2645267414" sldId="5066"/>
            <ac:spMk id="12" creationId="{46638367-ABFE-4436-B9AD-9F5B51FD83A4}"/>
          </ac:spMkLst>
        </pc:spChg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2233500708" sldId="5067"/>
        </pc:sldMkLst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1196521660" sldId="5068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278649837" sldId="5069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579773765" sldId="5070"/>
        </pc:sldMkLst>
      </pc:sldChg>
      <pc:sldChg chg="modSp add mod">
        <pc:chgData name="Chris Speller" userId="0a97f007-b978-4543-a8a0-9ee0abccdf0a" providerId="ADAL" clId="{93D2D15A-E28F-4ABA-BB1F-9DCE96F9CE67}" dt="2021-02-05T10:06:44.535" v="13100"/>
        <pc:sldMkLst>
          <pc:docMk/>
          <pc:sldMk cId="3553721062" sldId="5071"/>
        </pc:sldMkLst>
        <pc:spChg chg="mod">
          <ac:chgData name="Chris Speller" userId="0a97f007-b978-4543-a8a0-9ee0abccdf0a" providerId="ADAL" clId="{93D2D15A-E28F-4ABA-BB1F-9DCE96F9CE67}" dt="2021-02-05T10:06:44.535" v="13100"/>
          <ac:spMkLst>
            <pc:docMk/>
            <pc:sldMk cId="3553721062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42.252" v="13099"/>
          <ac:spMkLst>
            <pc:docMk/>
            <pc:sldMk cId="3553721062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39.191" v="13098"/>
          <ac:spMkLst>
            <pc:docMk/>
            <pc:sldMk cId="3553721062" sldId="5071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4T16:29:43.124" v="13097" actId="20577"/>
        <pc:sldMkLst>
          <pc:docMk/>
          <pc:sldMk cId="762562024" sldId="5072"/>
        </pc:sldMkLst>
        <pc:spChg chg="mod">
          <ac:chgData name="Chris Speller" userId="0a97f007-b978-4543-a8a0-9ee0abccdf0a" providerId="ADAL" clId="{93D2D15A-E28F-4ABA-BB1F-9DCE96F9CE67}" dt="2021-02-04T16:27:04.434" v="13080" actId="20577"/>
          <ac:spMkLst>
            <pc:docMk/>
            <pc:sldMk cId="762562024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8:26.619" v="13086" actId="6549"/>
          <ac:spMkLst>
            <pc:docMk/>
            <pc:sldMk cId="762562024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9:43.124" v="13097" actId="20577"/>
          <ac:spMkLst>
            <pc:docMk/>
            <pc:sldMk cId="762562024" sldId="5072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1-02-04T16:25:24.135" v="13056" actId="478"/>
          <ac:picMkLst>
            <pc:docMk/>
            <pc:sldMk cId="762562024" sldId="5072"/>
            <ac:picMk id="3" creationId="{144AF677-BA50-41E9-9E43-593F68828CB0}"/>
          </ac:picMkLst>
        </pc:picChg>
      </pc:sldChg>
      <pc:sldChg chg="modSp add del mod">
        <pc:chgData name="Chris Speller" userId="0a97f007-b978-4543-a8a0-9ee0abccdf0a" providerId="ADAL" clId="{93D2D15A-E28F-4ABA-BB1F-9DCE96F9CE67}" dt="2021-02-04T16:22:50.981" v="12829" actId="47"/>
        <pc:sldMkLst>
          <pc:docMk/>
          <pc:sldMk cId="815253311" sldId="5072"/>
        </pc:sldMkLst>
        <pc:spChg chg="mod">
          <ac:chgData name="Chris Speller" userId="0a97f007-b978-4543-a8a0-9ee0abccdf0a" providerId="ADAL" clId="{93D2D15A-E28F-4ABA-BB1F-9DCE96F9CE67}" dt="2021-02-04T16:22:27.594" v="12809" actId="5793"/>
          <ac:spMkLst>
            <pc:docMk/>
            <pc:sldMk cId="815253311" sldId="5072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05/09/2021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1750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560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8.png"/><Relationship Id="rId2" Type="http://schemas.openxmlformats.org/officeDocument/2006/relationships/image" Target="../media/image62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7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1.png"/><Relationship Id="rId2" Type="http://schemas.openxmlformats.org/officeDocument/2006/relationships/image" Target="../media/image63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7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4.png"/><Relationship Id="rId2" Type="http://schemas.openxmlformats.org/officeDocument/2006/relationships/image" Target="../media/image633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7.png"/><Relationship Id="rId2" Type="http://schemas.openxmlformats.org/officeDocument/2006/relationships/image" Target="../media/image636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0.png"/><Relationship Id="rId2" Type="http://schemas.openxmlformats.org/officeDocument/2006/relationships/image" Target="../media/image639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E16FD57A-7896-48B4-B078-61962DD83C7A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GB" dirty="0"/>
                  <a:t>6.3) Using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b="1" i="1">
                            <a:latin typeface="Cambria Math" panose="02040503050406030204" pitchFamily="18" charset="0"/>
                          </a:rPr>
                          <m:t>𝐬𝐞𝐜</m:t>
                        </m:r>
                      </m:fName>
                      <m:e>
                        <m:r>
                          <a:rPr lang="en-GB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func>
                  </m:oMath>
                </a14:m>
                <a:r>
                  <a:rPr lang="en-GB" dirty="0"/>
                  <a:t>, </a:t>
                </a:r>
                <a14:m>
                  <m:oMath xmlns:m="http://schemas.openxmlformats.org/officeDocument/2006/math">
                    <m:r>
                      <a:rPr lang="en-GB" b="1" i="1">
                        <a:latin typeface="Cambria Math" panose="02040503050406030204" pitchFamily="18" charset="0"/>
                      </a:rPr>
                      <m:t>𝐜𝐨𝐬𝐞𝐜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b="1" i="1">
                            <a:latin typeface="Cambria Math" panose="02040503050406030204" pitchFamily="18" charset="0"/>
                          </a:rPr>
                          <m:t>𝐜𝐨𝐭</m:t>
                        </m:r>
                      </m:fName>
                      <m:e>
                        <m:r>
                          <a:rPr lang="en-GB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func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E16FD57A-7896-48B4-B078-61962DD83C7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t="-5814" b="-174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08564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Simplify: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c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𝑜𝑠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ta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co</m:t>
                          </m:r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sec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4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Simplify: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cot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sec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067" t="-5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AA3303ED-FC38-4E8F-B156-9878039D5873}"/>
                  </a:ext>
                </a:extLst>
              </p:cNvPr>
              <p:cNvSpPr/>
              <p:nvPr/>
            </p:nvSpPr>
            <p:spPr>
              <a:xfrm>
                <a:off x="4572000" y="1101299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AA3303ED-FC38-4E8F-B156-9878039D587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101299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44604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Simplify: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𝑐𝑜𝑠𝑒𝑐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unc>
                            <m:func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sec</m:t>
                              </m:r>
                            </m:fNam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e>
                      </m:d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4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Simplify: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</a:rPr>
                                <m:t>sec</m:t>
                              </m:r>
                            </m:fName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𝑐𝑜𝑠𝑒𝑐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067" t="-5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AA3303ED-FC38-4E8F-B156-9878039D5873}"/>
                  </a:ext>
                </a:extLst>
              </p:cNvPr>
              <p:cNvSpPr/>
              <p:nvPr/>
            </p:nvSpPr>
            <p:spPr>
              <a:xfrm>
                <a:off x="4572000" y="1101299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20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GB" sz="20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0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AA3303ED-FC38-4E8F-B156-9878039D587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101299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29646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8966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Prove that: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𝑠𝑒𝑐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𝜃</m:t>
                          </m:r>
                        </m:num>
                        <m:den>
                          <m:func>
                            <m:func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>
                                      <a:latin typeface="Cambria Math" panose="02040503050406030204" pitchFamily="18" charset="0"/>
                                    </a:rPr>
                                    <m:t>sec</m:t>
                                  </m:r>
                                </m:e>
                                <m:sup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𝑐𝑜𝑠𝑒</m:t>
                          </m:r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𝜃</m:t>
                          </m:r>
                        </m:den>
                      </m:f>
                      <m:r>
                        <a:rPr lang="en-GB" i="1">
                          <a:latin typeface="Cambria Math" panose="02040503050406030204" pitchFamily="18" charset="0"/>
                        </a:rPr>
                        <m:t>≡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896656"/>
              </a:xfrm>
              <a:prstGeom prst="rect">
                <a:avLst/>
              </a:prstGeom>
              <a:blipFill>
                <a:blip r:embed="rId2"/>
                <a:stretch>
                  <a:fillRect l="-1067" t="-34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966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Prove that: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</a:rPr>
                                <m:t>cot</m:t>
                              </m:r>
                            </m:fName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𝑐𝑜𝑠𝑒𝑐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𝜃</m:t>
                          </m:r>
                        </m:num>
                        <m:den>
                          <m:func>
                            <m:func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>
                                      <a:latin typeface="Cambria Math" panose="02040503050406030204" pitchFamily="18" charset="0"/>
                                    </a:rPr>
                                    <m:t>sec</m:t>
                                  </m:r>
                                </m:e>
                                <m:sup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𝑐𝑜𝑠𝑒</m:t>
                          </m:r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𝜃</m:t>
                          </m:r>
                        </m:den>
                      </m:f>
                      <m:r>
                        <a:rPr lang="en-GB" i="1">
                          <a:latin typeface="Cambria Math" panose="02040503050406030204" pitchFamily="18" charset="0"/>
                        </a:rPr>
                        <m:t>≡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96656"/>
              </a:xfrm>
              <a:prstGeom prst="rect">
                <a:avLst/>
              </a:prstGeom>
              <a:blipFill>
                <a:blip r:embed="rId3"/>
                <a:stretch>
                  <a:fillRect l="-1067" t="-40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>
            <a:extLst>
              <a:ext uri="{FF2B5EF4-FFF2-40B4-BE49-F238E27FC236}">
                <a16:creationId xmlns:a16="http://schemas.microsoft.com/office/drawing/2014/main" id="{AA3303ED-FC38-4E8F-B156-9878039D5873}"/>
              </a:ext>
            </a:extLst>
          </p:cNvPr>
          <p:cNvSpPr/>
          <p:nvPr/>
        </p:nvSpPr>
        <p:spPr>
          <a:xfrm>
            <a:off x="4572000" y="1351624"/>
            <a:ext cx="457200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2000" dirty="0">
                <a:solidFill>
                  <a:srgbClr val="FF0000"/>
                </a:solidFill>
                <a:latin typeface="Candara" panose="020E0502030303020204" pitchFamily="34" charset="0"/>
              </a:rPr>
              <a:t>Proof</a:t>
            </a:r>
          </a:p>
        </p:txBody>
      </p:sp>
    </p:spTree>
    <p:extLst>
      <p:ext uri="{BB962C8B-B14F-4D97-AF65-F5344CB8AC3E}">
        <p14:creationId xmlns:p14="http://schemas.microsoft.com/office/powerpoint/2010/main" val="1215078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Prove that: </a:t>
                </a:r>
              </a:p>
              <a:p>
                <a:pPr algn="ctr"/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co</m:t>
                        </m:r>
                        <m:r>
                          <m:rPr>
                            <m:sty m:val="p"/>
                          </m:rPr>
                          <a:rPr lang="en-GB">
                            <a:latin typeface="Cambria Math"/>
                          </a:rPr>
                          <m:t>sec</m:t>
                        </m:r>
                      </m:fName>
                      <m:e>
                        <m:r>
                          <a:rPr lang="en-GB" i="1">
                            <a:latin typeface="Cambria Math"/>
                          </a:rPr>
                          <m:t>𝑥</m:t>
                        </m:r>
                      </m:e>
                    </m:func>
                    <m:r>
                      <a:rPr lang="en-GB" i="1">
                        <a:latin typeface="Cambria Math"/>
                      </a:rPr>
                      <m:t>−</m:t>
                    </m:r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si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fName>
                      <m:e>
                        <m:r>
                          <a:rPr lang="en-GB" i="1">
                            <a:latin typeface="Cambria Math"/>
                          </a:rPr>
                          <m:t>𝑥</m:t>
                        </m:r>
                      </m:e>
                    </m:func>
                    <m:r>
                      <a:rPr lang="en-GB" i="1" smtClean="0">
                        <a:latin typeface="Cambria Math"/>
                      </a:rPr>
                      <m:t>≡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0" i="1" dirty="0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dirty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func>
                      <m:funcPr>
                        <m:ctrlPr>
                          <a:rPr lang="en-GB" b="0" i="1" dirty="0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dirty="0" smtClean="0">
                            <a:latin typeface="Cambria Math" panose="02040503050406030204" pitchFamily="18" charset="0"/>
                          </a:rPr>
                          <m:t>cot</m:t>
                        </m:r>
                      </m:fName>
                      <m:e>
                        <m:r>
                          <a:rPr lang="en-GB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4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Prove that: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/>
                            </a:rPr>
                            <m:t>sec</m:t>
                          </m:r>
                        </m:fName>
                        <m:e>
                          <m:r>
                            <a:rPr lang="en-GB" i="1">
                              <a:latin typeface="Cambria Math"/>
                            </a:rPr>
                            <m:t>𝑥</m:t>
                          </m:r>
                        </m:e>
                      </m:func>
                      <m:r>
                        <a:rPr lang="en-GB" i="1">
                          <a:latin typeface="Cambria Math"/>
                        </a:rPr>
                        <m:t>−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n-GB" i="1">
                              <a:latin typeface="Cambria Math"/>
                            </a:rPr>
                            <m:t>𝑥</m:t>
                          </m:r>
                        </m:e>
                      </m:func>
                      <m:r>
                        <a:rPr lang="en-GB" i="1">
                          <a:latin typeface="Cambria Math"/>
                        </a:rPr>
                        <m:t>≡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en-GB" i="1">
                              <a:latin typeface="Cambria Math"/>
                            </a:rPr>
                            <m:t>𝑥</m:t>
                          </m:r>
                        </m:e>
                      </m:func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/>
                            </a:rPr>
                            <m:t>tan</m:t>
                          </m:r>
                        </m:fName>
                        <m:e>
                          <m:r>
                            <a:rPr lang="en-GB" i="1">
                              <a:latin typeface="Cambria Math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067" t="-5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>
            <a:extLst>
              <a:ext uri="{FF2B5EF4-FFF2-40B4-BE49-F238E27FC236}">
                <a16:creationId xmlns:a16="http://schemas.microsoft.com/office/drawing/2014/main" id="{AA3303ED-FC38-4E8F-B156-9878039D5873}"/>
              </a:ext>
            </a:extLst>
          </p:cNvPr>
          <p:cNvSpPr/>
          <p:nvPr/>
        </p:nvSpPr>
        <p:spPr>
          <a:xfrm>
            <a:off x="4572000" y="1351624"/>
            <a:ext cx="457200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2000" dirty="0">
                <a:solidFill>
                  <a:srgbClr val="FF0000"/>
                </a:solidFill>
                <a:latin typeface="Candara" panose="020E0502030303020204" pitchFamily="34" charset="0"/>
              </a:rPr>
              <a:t>Proof</a:t>
            </a:r>
          </a:p>
        </p:txBody>
      </p:sp>
    </p:spTree>
    <p:extLst>
      <p:ext uri="{BB962C8B-B14F-4D97-AF65-F5344CB8AC3E}">
        <p14:creationId xmlns:p14="http://schemas.microsoft.com/office/powerpoint/2010/main" val="2283181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Prove that: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/>
                            </a:rPr>
                            <m:t>1+</m:t>
                          </m:r>
                          <m:func>
                            <m:func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GB" b="0" i="1" smtClean="0">
                                  <a:latin typeface="Cambria Math"/>
                                </a:rPr>
                                <m:t>𝑠𝑒𝑐</m:t>
                              </m:r>
                            </m:fName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b="0" i="1" smtClean="0">
                              <a:latin typeface="Cambria Math"/>
                            </a:rPr>
                            <m:t>−</m:t>
                          </m:r>
                          <m:func>
                            <m:func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GB" b="0" i="1" smtClean="0">
                          <a:latin typeface="Cambria Math"/>
                        </a:rPr>
                        <m:t>≡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4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Prove that: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/>
                            </a:rPr>
                            <m:t>1+</m:t>
                          </m:r>
                          <m:func>
                            <m:func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i="1">
                                  <a:latin typeface="Cambria Math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/>
                                </a:rPr>
                                <m:t>c</m:t>
                              </m:r>
                              <m:r>
                                <a:rPr lang="en-GB" i="1">
                                  <a:latin typeface="Cambria Math"/>
                                </a:rPr>
                                <m:t>𝑜𝑠𝑒𝑐</m:t>
                              </m:r>
                            </m:fName>
                            <m:e>
                              <m:r>
                                <a:rPr lang="en-GB" i="1">
                                  <a:latin typeface="Cambria Math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i="1">
                              <a:latin typeface="Cambria Math"/>
                            </a:rPr>
                            <m:t>−</m:t>
                          </m:r>
                          <m:func>
                            <m:func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/>
                                </a:rPr>
                                <m:t>cot</m:t>
                              </m:r>
                            </m:fName>
                            <m:e>
                              <m:r>
                                <a:rPr lang="en-GB" i="1">
                                  <a:latin typeface="Cambria Math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GB" i="1">
                          <a:latin typeface="Cambria Math"/>
                        </a:rPr>
                        <m:t>≡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en-GB" i="1">
                              <a:latin typeface="Cambria Math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067" t="-5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>
            <a:extLst>
              <a:ext uri="{FF2B5EF4-FFF2-40B4-BE49-F238E27FC236}">
                <a16:creationId xmlns:a16="http://schemas.microsoft.com/office/drawing/2014/main" id="{AA3303ED-FC38-4E8F-B156-9878039D5873}"/>
              </a:ext>
            </a:extLst>
          </p:cNvPr>
          <p:cNvSpPr/>
          <p:nvPr/>
        </p:nvSpPr>
        <p:spPr>
          <a:xfrm>
            <a:off x="4572000" y="1351624"/>
            <a:ext cx="457200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2000" dirty="0">
                <a:solidFill>
                  <a:srgbClr val="FF0000"/>
                </a:solidFill>
                <a:latin typeface="Candara" panose="020E0502030303020204" pitchFamily="34" charset="0"/>
              </a:rPr>
              <a:t>Proof</a:t>
            </a:r>
          </a:p>
        </p:txBody>
      </p:sp>
    </p:spTree>
    <p:extLst>
      <p:ext uri="{BB962C8B-B14F-4D97-AF65-F5344CB8AC3E}">
        <p14:creationId xmlns:p14="http://schemas.microsoft.com/office/powerpoint/2010/main" val="2250945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2EF2531-2A10-4C64-A09D-F45CE72929B5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0485C21-EA61-40F7-993C-7A41186B394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3197977-E072-4D86-B79F-92CD692081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20801</TotalTime>
  <Words>332</Words>
  <Application>Microsoft Office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Cambria Math</vt:lpstr>
      <vt:lpstr>Candara</vt:lpstr>
      <vt:lpstr>Office Theme</vt:lpstr>
      <vt:lpstr>6.3) Using sec⁡x, cosec x and cot⁡x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531</cp:revision>
  <dcterms:created xsi:type="dcterms:W3CDTF">2020-05-18T02:11:06Z</dcterms:created>
  <dcterms:modified xsi:type="dcterms:W3CDTF">2021-09-05T10:14:41Z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