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72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5.png"/><Relationship Id="rId2" Type="http://schemas.openxmlformats.org/officeDocument/2006/relationships/image" Target="../media/image5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7.png"/><Relationship Id="rId2" Type="http://schemas.openxmlformats.org/officeDocument/2006/relationships/image" Target="../media/image5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9.png"/><Relationship Id="rId2" Type="http://schemas.openxmlformats.org/officeDocument/2006/relationships/image" Target="../media/image5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6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1.png"/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3.png"/><Relationship Id="rId2" Type="http://schemas.openxmlformats.org/officeDocument/2006/relationships/image" Target="../media/image5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5.png"/><Relationship Id="rId2" Type="http://schemas.openxmlformats.org/officeDocument/2006/relationships/image" Target="../media/image5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7.png"/><Relationship Id="rId2" Type="http://schemas.openxmlformats.org/officeDocument/2006/relationships/image" Target="../media/image5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6.2) Equation of a circle</a:t>
            </a:r>
          </a:p>
        </p:txBody>
      </p:sp>
    </p:spTree>
    <p:extLst>
      <p:ext uri="{BB962C8B-B14F-4D97-AF65-F5344CB8AC3E}">
        <p14:creationId xmlns:p14="http://schemas.microsoft.com/office/powerpoint/2010/main" val="138353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(6, 7)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(−6, 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(−6, −7)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(6, −7)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01314"/>
              </a:xfrm>
              <a:prstGeom prst="rect">
                <a:avLst/>
              </a:prstGeom>
              <a:blipFill>
                <a:blip r:embed="rId2"/>
                <a:stretch>
                  <a:fillRect l="-1067" t="-635"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(4, 5)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(−4,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(−4, −5)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(4, −5)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801314"/>
              </a:xfrm>
              <a:prstGeom prst="rect">
                <a:avLst/>
              </a:prstGeom>
              <a:blipFill>
                <a:blip r:embed="rId3"/>
                <a:stretch>
                  <a:fillRect l="-1067" t="-635"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91400"/>
                <a:ext cx="4572001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=81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91400"/>
                <a:ext cx="4572001" cy="45243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962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(0, 3)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(−2,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1067" t="-674" b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550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dirty="0" smtClean="0">
                        <a:latin typeface="Cambria Math" panose="020405030504060302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550413"/>
              </a:xfrm>
              <a:prstGeom prst="rect">
                <a:avLst/>
              </a:prstGeom>
              <a:blipFill>
                <a:blip r:embed="rId3"/>
                <a:stretch>
                  <a:fillRect l="-1067" t="-669"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91400"/>
                <a:ext cx="4572001" cy="4247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91400"/>
                <a:ext cx="4572001" cy="4247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568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circle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=80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the centre and radius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Show that the circle passes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(−1, 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circle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+4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the centre and radius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Show that the circle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(5, −8)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60917"/>
                <a:ext cx="4572001" cy="6104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Centre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−4)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 via substitution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60917"/>
                <a:ext cx="4572001" cy="610488"/>
              </a:xfrm>
              <a:prstGeom prst="rect">
                <a:avLst/>
              </a:prstGeom>
              <a:blipFill>
                <a:blip r:embed="rId4"/>
                <a:stretch>
                  <a:fillRect l="-6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783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line segment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diameter of a circle,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5,8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−7,4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Determine the equation of the circle.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 r="-1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line segment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diameter of a circle,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8, 3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Determine the equation of the circle.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2538" r="-800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53065"/>
                <a:ext cx="4572001" cy="375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53065"/>
                <a:ext cx="4572001" cy="375552"/>
              </a:xfrm>
              <a:prstGeom prst="rect">
                <a:avLst/>
              </a:prstGeom>
              <a:blipFill>
                <a:blip r:embed="rId4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434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centre and radius of the circle with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centre and radius of the circle with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−12=0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2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45532"/>
                <a:ext cx="4572001" cy="3642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Centre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(7, −8)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45532"/>
                <a:ext cx="4572001" cy="364267"/>
              </a:xfrm>
              <a:prstGeom prst="rect">
                <a:avLst/>
              </a:prstGeom>
              <a:blipFill>
                <a:blip r:embed="rId4"/>
                <a:stretch>
                  <a:fillRect b="-2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161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circle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State the range of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circle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State the range of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&gt;−41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860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(5, 6)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two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two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92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16105</TotalTime>
  <Words>855</Words>
  <Application>Microsoft Office PowerPoint</Application>
  <PresentationFormat>On-screen Show (4:3)</PresentationFormat>
  <Paragraphs>124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6.2) Equation of a circle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2021-09-02T19:11:07Z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