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7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5.png"/><Relationship Id="rId2" Type="http://schemas.openxmlformats.org/officeDocument/2006/relationships/image" Target="../media/image4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8.png"/><Relationship Id="rId2" Type="http://schemas.openxmlformats.org/officeDocument/2006/relationships/image" Target="../media/image4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1.png"/><Relationship Id="rId2" Type="http://schemas.openxmlformats.org/officeDocument/2006/relationships/image" Target="../media/image5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4.png"/><Relationship Id="rId2" Type="http://schemas.openxmlformats.org/officeDocument/2006/relationships/image" Target="../media/image5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7.png"/><Relationship Id="rId2" Type="http://schemas.openxmlformats.org/officeDocument/2006/relationships/image" Target="../media/image5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image" Target="../media/image5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6.3) Projection at any angle</a:t>
            </a:r>
          </a:p>
        </p:txBody>
      </p:sp>
    </p:spTree>
    <p:extLst>
      <p:ext uri="{BB962C8B-B14F-4D97-AF65-F5344CB8AC3E}">
        <p14:creationId xmlns:p14="http://schemas.microsoft.com/office/powerpoint/2010/main" val="425898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projected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a horizontal plane with speed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56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with angle of elevation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45°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After projection, the particle moves freely under gravity until it strikes the plane at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greatest height above the plane reached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of flight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b="-3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projected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a horizontal plane with speed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and with angle of elevation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After projection, the particle moves freely under gravity until it strikes the plane at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greatest height above the plane reached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time of flight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533"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66842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2.9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66842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69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74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and at an angle of elevation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42.5m above a horizontal plane. The particle strikes the plane at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5 s after it is projected.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distance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74378"/>
              </a:xfrm>
              <a:prstGeom prst="rect">
                <a:avLst/>
              </a:prstGeom>
              <a:blipFill>
                <a:blip r:embed="rId2"/>
                <a:stretch>
                  <a:fillRect l="-400" t="-830" r="-800" b="-4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4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and at an angle of elevation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42.5m above a horizontal plane. The particle strikes the plane at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5 s after it is projected.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distance between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4378"/>
              </a:xfrm>
              <a:prstGeom prst="rect">
                <a:avLst/>
              </a:prstGeom>
              <a:blipFill>
                <a:blip r:embed="rId3"/>
                <a:stretch>
                  <a:fillRect l="-533" t="-826" r="-800" b="-3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66842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66842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27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70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at an angle of elevation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moves freely under gravity.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length of time for which the particle is 30 m or more above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524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speed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at an angle of elevation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particle moves freely under gravity.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length of time for which the particle is 15 m or more above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2702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0.71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2702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50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ball is struck by a racket at a point which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horizontal ground. Immediately after the ball is 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+16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unit vectors horizontally and vertically respectively.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being struck, the ball travels freely under gravity until it strikes the ground.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greatest height above the ground reached by the ball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ball as it reaches the ground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angle the velocity of the ball makes with the ground as the ball reaches B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677656"/>
              </a:xfrm>
              <a:prstGeom prst="rect">
                <a:avLst/>
              </a:prstGeom>
              <a:blipFill>
                <a:blip r:embed="rId2"/>
                <a:stretch>
                  <a:fillRect l="-400" t="-456" b="-1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ball is struck by a racket at a point which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horizontal ground. Immediately after the ball is truck, the ball has velocity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400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unit vectors horizontally and vertically respectively.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being struck, the ball travels freely under gravity until it strikes the ground.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greatest height above the ground reached by the ball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speed of the ball as it reaches the ground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angle the velocity of the ball makes with the ground as the ball reaches B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677656"/>
              </a:xfrm>
              <a:prstGeom prst="rect">
                <a:avLst/>
              </a:prstGeom>
              <a:blipFill>
                <a:blip r:embed="rId3"/>
                <a:stretch>
                  <a:fillRect l="-533" t="-456" b="-1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44060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5.3 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64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44060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024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3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small stone is projected from a point at the top of a cliff, which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8.4 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sea. The stone rises to a maximum height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top of the cliff before hitting the sea at a point which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foot of the cliff. The stone is modelled as a particle moving freely under gravity.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speed of projection.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3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r="-400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small stone is projected from a point at the top of a cliff, which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52.5 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sea. The stone rises to a maximum height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top of the cliff before hitting the sea at a point which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foot of the cliff. The stone is modelled as a particle moving freely under gravity.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speed of projection.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760" r="-40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66841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17 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66841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64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on level ground with speed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an angle of elevation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maximum height reached by the particle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15.3061 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(4 dp) above the ground and the particle hits the ground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35.3480 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(4 dp) from its point of projection.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projected from a point on level ground with speed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an angle of elevation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maximum height reached by the particle is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0.4082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(4 dp) above the ground and the particle hits the ground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41.3919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(4 dp) from its point of projection.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84246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=30° 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4246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449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17571</TotalTime>
  <Words>1019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6.3) Projection at any angle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557</cp:revision>
  <dcterms:created xsi:type="dcterms:W3CDTF">2020-05-18T02:11:06Z</dcterms:created>
  <dcterms:modified xsi:type="dcterms:W3CDTF">2021-09-04T22:06:41Z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