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7232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80.png"/><Relationship Id="rId2" Type="http://schemas.openxmlformats.org/officeDocument/2006/relationships/image" Target="../media/image4660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esmos.com/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5.png"/><Relationship Id="rId2" Type="http://schemas.openxmlformats.org/officeDocument/2006/relationships/image" Target="../media/image5770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esmos.com/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1.png"/><Relationship Id="rId2" Type="http://schemas.openxmlformats.org/officeDocument/2006/relationships/image" Target="../media/image648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esmos.com/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8.png"/><Relationship Id="rId2" Type="http://schemas.openxmlformats.org/officeDocument/2006/relationships/image" Target="../media/image657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esmos.com/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1.png"/><Relationship Id="rId2" Type="http://schemas.openxmlformats.org/officeDocument/2006/relationships/image" Target="../media/image6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6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4.png"/><Relationship Id="rId2" Type="http://schemas.openxmlformats.org/officeDocument/2006/relationships/image" Target="../media/image66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6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7.png"/><Relationship Id="rId2" Type="http://schemas.openxmlformats.org/officeDocument/2006/relationships/image" Target="../media/image66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6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GB" dirty="0"/>
                  <a:t>6.2) Graphs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1" i="0" smtClean="0">
                            <a:latin typeface="Cambria Math" panose="02040503050406030204" pitchFamily="18" charset="0"/>
                          </a:rPr>
                          <m:t>𝐬𝐞𝐜</m:t>
                        </m:r>
                      </m:fName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1" i="0" smtClean="0">
                        <a:latin typeface="Cambria Math" panose="02040503050406030204" pitchFamily="18" charset="0"/>
                      </a:rPr>
                      <m:t>𝐜𝐨𝐬𝐞𝐜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1" i="0" smtClean="0">
                            <a:latin typeface="Cambria Math" panose="02040503050406030204" pitchFamily="18" charset="0"/>
                          </a:rPr>
                          <m:t>𝐜𝐨𝐭</m:t>
                        </m:r>
                      </m:fName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0719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graph in the interval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l="-667" t="-5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graph in the interval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𝑠𝑒𝑐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667" t="-3125" b="-1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63F4114B-4D29-4DAB-B1FD-03CEC94EFE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5112" y="1235401"/>
            <a:ext cx="4368859" cy="179302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A10891A-A71F-47E3-80E0-53AA16F45DF6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5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16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885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graph in the interval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885487"/>
              </a:xfrm>
              <a:prstGeom prst="rect">
                <a:avLst/>
              </a:prstGeom>
              <a:blipFill>
                <a:blip r:embed="rId2"/>
                <a:stretch>
                  <a:fillRect l="-667" t="-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570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graph in the interval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𝑠𝑒𝑐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57002"/>
              </a:xfrm>
              <a:prstGeom prst="rect">
                <a:avLst/>
              </a:prstGeom>
              <a:blipFill>
                <a:blip r:embed="rId3"/>
                <a:stretch>
                  <a:fillRect l="-667" t="-2419" b="-24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A5AFE5F4-A107-4445-A651-7A92F40879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2871" y="1323683"/>
            <a:ext cx="3990257" cy="342994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3491F87-A709-47A7-8621-BBBF1EC94EB1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5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053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graph in the interval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l="-667" t="-5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graph in the interval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𝑠𝑒𝑐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667" t="-3125" b="-1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1E2DE4FE-2A09-4F02-8FB3-9336C4DF56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0723" y="1147329"/>
            <a:ext cx="4331803" cy="390793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8545B0C-172E-4F32-B3F6-3A40AFDBE172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5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930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graph in the interval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=6+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4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l="-667" t="-5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graph in the interval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=1+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𝑠𝑒𝑐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 2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667" t="-3125" b="-1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F294D5E6-088B-46FD-8AE2-63452D2394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0845" y="1258349"/>
            <a:ext cx="3834309" cy="494531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6979F5D-A585-40AA-926A-06574134BD99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5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23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State the range of: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𝑐𝑜𝑡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l="-400" t="-3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148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State the range of: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𝑠𝑒𝑐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14838"/>
              </a:xfrm>
              <a:prstGeom prst="rect">
                <a:avLst/>
              </a:prstGeom>
              <a:blipFill>
                <a:blip r:embed="rId3"/>
                <a:stretch>
                  <a:fillRect l="-667" t="-22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3303ED-FC38-4E8F-B156-9878039D5873}"/>
                  </a:ext>
                </a:extLst>
              </p:cNvPr>
              <p:cNvSpPr/>
              <p:nvPr/>
            </p:nvSpPr>
            <p:spPr>
              <a:xfrm>
                <a:off x="4572000" y="1173535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sec</m:t>
                        </m:r>
                      </m:fName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≤−1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sec</m:t>
                        </m:r>
                      </m:fName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≥1</m:t>
                    </m:r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3303ED-FC38-4E8F-B156-9878039D58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73535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638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range of values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for which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2+7</m:t>
                    </m:r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sec</m:t>
                        </m:r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no solutions.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range of values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for which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𝑐𝑜𝑠𝑒𝑐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0" smtClean="0">
                        <a:latin typeface="Cambria Math" panose="02040503050406030204" pitchFamily="18" charset="0"/>
                      </a:rPr>
                      <m:t> −5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no solutions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l="-400" t="-344" r="-667" b="-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range of values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for which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5</m:t>
                    </m:r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sec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no solutions.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523220"/>
              </a:xfrm>
              <a:prstGeom prst="rect">
                <a:avLst/>
              </a:prstGeom>
              <a:blipFill>
                <a:blip r:embed="rId3"/>
                <a:stretch>
                  <a:fillRect l="-400" t="-2353" r="-667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3303ED-FC38-4E8F-B156-9878039D5873}"/>
                  </a:ext>
                </a:extLst>
              </p:cNvPr>
              <p:cNvSpPr/>
              <p:nvPr/>
            </p:nvSpPr>
            <p:spPr>
              <a:xfrm>
                <a:off x="4572000" y="1173535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−2&lt;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&lt;8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3303ED-FC38-4E8F-B156-9878039D58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73535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6488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26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maximum and minimum of the graph, stating the smallest positive values of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which they occur: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2+3</m:t>
                          </m:r>
                          <m:func>
                            <m:func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fName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26536"/>
              </a:xfrm>
              <a:prstGeom prst="rect">
                <a:avLst/>
              </a:prstGeom>
              <a:blipFill>
                <a:blip r:embed="rId2"/>
                <a:stretch>
                  <a:fillRect l="-400" t="-1316" b="-6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31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maximum and minimum of the graph, stating the smallest positive values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which they occur: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latin typeface="Cambria Math" panose="02040503050406030204" pitchFamily="18" charset="0"/>
                                </a:rPr>
                                <m:t>co</m:t>
                              </m:r>
                              <m:r>
                                <m:rPr>
                                  <m:sty m:val="p"/>
                                </m:rPr>
                                <a:rPr lang="en-GB" sz="140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fNam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31537"/>
              </a:xfrm>
              <a:prstGeom prst="rect">
                <a:avLst/>
              </a:prstGeom>
              <a:blipFill>
                <a:blip r:embed="rId3"/>
                <a:stretch>
                  <a:fillRect l="-400" t="-1316" b="-6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3303ED-FC38-4E8F-B156-9878039D5873}"/>
                  </a:ext>
                </a:extLst>
              </p:cNvPr>
              <p:cNvSpPr/>
              <p:nvPr/>
            </p:nvSpPr>
            <p:spPr>
              <a:xfrm>
                <a:off x="4572000" y="1383736"/>
                <a:ext cx="4572001" cy="8765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Maximum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Minimum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3303ED-FC38-4E8F-B156-9878039D58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83736"/>
                <a:ext cx="4572001" cy="876587"/>
              </a:xfrm>
              <a:prstGeom prst="rect">
                <a:avLst/>
              </a:prstGeom>
              <a:blipFill>
                <a:blip r:embed="rId4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843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EF2531-2A10-4C64-A09D-F45CE72929B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20800</TotalTime>
  <Words>546</Words>
  <Application>Microsoft Office PowerPoint</Application>
  <PresentationFormat>On-screen Show (4:3)</PresentationFormat>
  <Paragraphs>124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 Math</vt:lpstr>
      <vt:lpstr>Candara</vt:lpstr>
      <vt:lpstr>Office Theme</vt:lpstr>
      <vt:lpstr>6.2) Graphs of sec⁡x, cosec x and cot⁡x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530</cp:revision>
  <dcterms:created xsi:type="dcterms:W3CDTF">2020-05-18T02:11:06Z</dcterms:created>
  <dcterms:modified xsi:type="dcterms:W3CDTF">2021-09-05T10:13:30Z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