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987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00.png"/><Relationship Id="rId2" Type="http://schemas.openxmlformats.org/officeDocument/2006/relationships/image" Target="../media/image55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6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1.png"/><Relationship Id="rId2" Type="http://schemas.openxmlformats.org/officeDocument/2006/relationships/image" Target="../media/image56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64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3.png"/><Relationship Id="rId2" Type="http://schemas.openxmlformats.org/officeDocument/2006/relationships/image" Target="../media/image57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6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perpendicular bisector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(2, 5)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(6, 7)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84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perpendicular bisector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(2, 5)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(6, 7)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84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99067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+14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99067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346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perpendicular bisector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(3, 8)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(1, −2)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perpendicular bisector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(3, 8)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(1, −4)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051694"/>
                <a:ext cx="4572001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051694"/>
                <a:ext cx="4572001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379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line segment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diameter of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If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what are the coordinates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?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311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line segment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diameter of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5,−4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If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1,−2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what are the coordinates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?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376066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9,−6</m:t>
                          </m:r>
                        </m:e>
                      </m:d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376066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995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46096E-BF35-4EB4-82E0-B31EDFD8A51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16104</TotalTime>
  <Words>184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577</cp:revision>
  <dcterms:created xsi:type="dcterms:W3CDTF">2020-05-18T02:11:06Z</dcterms:created>
  <dcterms:modified xsi:type="dcterms:W3CDTF">2021-09-02T19:10:15Z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