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6.png"/><Relationship Id="rId2" Type="http://schemas.openxmlformats.org/officeDocument/2006/relationships/image" Target="../media/image4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9.png"/><Relationship Id="rId2" Type="http://schemas.openxmlformats.org/officeDocument/2006/relationships/image" Target="../media/image4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2.png"/><Relationship Id="rId2" Type="http://schemas.openxmlformats.org/officeDocument/2006/relationships/image" Target="../media/image4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811491" cy="527222"/>
          </a:xfrm>
        </p:spPr>
        <p:txBody>
          <a:bodyPr/>
          <a:lstStyle/>
          <a:p>
            <a:r>
              <a:rPr lang="en-GB" dirty="0"/>
              <a:t>6.2) Horizontal and vertical components</a:t>
            </a:r>
          </a:p>
        </p:txBody>
      </p:sp>
    </p:spTree>
    <p:extLst>
      <p:ext uri="{BB962C8B-B14F-4D97-AF65-F5344CB8AC3E}">
        <p14:creationId xmlns:p14="http://schemas.microsoft.com/office/powerpoint/2010/main" val="1085374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692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from a point on a horizontal plane with an initial velocity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39 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an angle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the horizontal,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horizontal and vertical components of the initial velocity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Express the initial velocity as a vector in terms of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4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692707"/>
              </a:xfrm>
              <a:prstGeom prst="rect">
                <a:avLst/>
              </a:prstGeom>
              <a:blipFill>
                <a:blip r:embed="rId2"/>
                <a:stretch>
                  <a:fillRect l="-400" t="-722" b="-28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89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from a point on a horizontal plane with an initial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40 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an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above the horizontal,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horizontal and vertical components of the initial velocity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Express the initial velocity as a vector in terms of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4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89630"/>
              </a:xfrm>
              <a:prstGeom prst="rect">
                <a:avLst/>
              </a:prstGeom>
              <a:blipFill>
                <a:blip r:embed="rId3"/>
                <a:stretch>
                  <a:fillRect l="-533" t="-722" b="-32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065884"/>
                <a:ext cx="4572001" cy="6086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=32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+24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065884"/>
                <a:ext cx="4572001" cy="608628"/>
              </a:xfrm>
              <a:prstGeom prst="rect">
                <a:avLst/>
              </a:prstGeom>
              <a:blipFill>
                <a:blip r:embed="rId4"/>
                <a:stretch>
                  <a:fillRect l="-800" t="-2000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188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with velocity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𝑼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b="1" dirty="0">
                    <a:latin typeface="Candara" panose="020E0502030303020204" pitchFamily="34" charset="0"/>
                  </a:rPr>
                  <a:t> </a:t>
                </a:r>
                <a:r>
                  <a:rPr lang="en-GB" sz="14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the unit vectors in the horizontal and vertical directions respectively.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initial speed of the particle and its angle of projection.</a:t>
                </a:r>
                <a:endParaRPr lang="en-GB" sz="14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524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with velocity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𝑼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b="1" dirty="0">
                    <a:latin typeface="Candara" panose="020E0502030303020204" pitchFamily="34" charset="0"/>
                  </a:rPr>
                  <a:t> </a:t>
                </a:r>
                <a:r>
                  <a:rPr lang="en-GB" sz="14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the unit vectors in the horizontal and vertical directions respectively.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initial speed of the particle and its angle of projection.</a:t>
                </a:r>
                <a:endParaRPr lang="en-GB" sz="14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521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565782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5.8 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 at an angle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59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 above the horizontal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565782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02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189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with velocity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𝑼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b="1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angle of projection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initial speed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29</m:t>
                        </m:r>
                      </m:e>
                    </m:rad>
                  </m:oMath>
                </a14:m>
                <a:r>
                  <a:rPr lang="en-GB" sz="1400" b="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    Find the possible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189813"/>
              </a:xfrm>
              <a:prstGeom prst="rect">
                <a:avLst/>
              </a:prstGeom>
              <a:blipFill>
                <a:blip r:embed="rId2"/>
                <a:stretch>
                  <a:fillRect l="-400" t="-26667"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191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with velocity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𝑼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b="1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angle of projection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initial speed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58</m:t>
                        </m:r>
                      </m:e>
                    </m:ra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    Find the possible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191993"/>
              </a:xfrm>
              <a:prstGeom prst="rect">
                <a:avLst/>
              </a:prstGeom>
              <a:blipFill>
                <a:blip r:embed="rId3"/>
                <a:stretch>
                  <a:fillRect l="-533" t="-26531" b="-45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565782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66.8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above the horizontal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=±4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565782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441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17570</TotalTime>
  <Words>461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6.2) Horizontal and vertical components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556</cp:revision>
  <dcterms:created xsi:type="dcterms:W3CDTF">2020-05-18T02:11:06Z</dcterms:created>
  <dcterms:modified xsi:type="dcterms:W3CDTF">2021-09-04T22:05:51Z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