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40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8.png"/><Relationship Id="rId2" Type="http://schemas.openxmlformats.org/officeDocument/2006/relationships/image" Target="../media/image3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7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1.png"/><Relationship Id="rId2" Type="http://schemas.openxmlformats.org/officeDocument/2006/relationships/image" Target="../media/image3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6.2) The binomial distribution</a:t>
            </a:r>
          </a:p>
        </p:txBody>
      </p:sp>
    </p:spTree>
    <p:extLst>
      <p:ext uri="{BB962C8B-B14F-4D97-AF65-F5344CB8AC3E}">
        <p14:creationId xmlns:p14="http://schemas.microsoft.com/office/powerpoint/2010/main" val="364710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probability of a lightbulb being faulty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random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taken from the production line.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Define a suitable distribution to model the number of faulty lightbulbs in this sample.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that the sample contains fewer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faulty lightbulbs.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r="-9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probability of a bolt being faulty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A random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taken from the production line.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Define a suitable distribution to model the number of faulty bolts in this sample.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probability that the sample contains fewer than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faulty bolts.</a:t>
                </a:r>
              </a:p>
              <a:p>
                <a:pPr marL="342900" indent="-342900">
                  <a:buAutoNum type="alphaLcParenR"/>
                </a:pPr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21704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Let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faulty bolts.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(43, 0.21)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0.000493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21704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3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44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≥7)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445717"/>
              </a:xfrm>
              <a:prstGeom prst="rect">
                <a:avLst/>
              </a:prstGeom>
              <a:blipFill>
                <a:blip r:embed="rId2"/>
                <a:stretch>
                  <a:fillRect l="-667" b="-3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457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random variable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12,</m:t>
                        </m:r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=9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≤1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45717"/>
              </a:xfrm>
              <a:prstGeom prst="rect">
                <a:avLst/>
              </a:prstGeom>
              <a:blipFill>
                <a:blip r:embed="rId3"/>
                <a:stretch>
                  <a:fillRect l="-800" b="-46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903191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0.2961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0.0000126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0.3813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0.0000000280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03191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12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company claims that a third of the lightbulbs sent to them are faulty.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To test this claim the number of faulty lightbulbs in a random sample of 100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Give two reasons why a binomial distribution may be a suitable model for the number of faulty lightbulbs in the sample.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company claims that a quarter of the bolts sent to them are faulty.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To test this claim the number of faulty bolts in a random sample of 50 is recorded.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Give two reasons why a binomial distribution may be a suitable model for the number of faulty bolts in the sample.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273356"/>
                <a:ext cx="4572001" cy="2699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Two possible outcomes (bolt faulty or not faulty)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Constant probability of bolt being faulty (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 bolt being faulty is independent of other bolts being faulty (assuming they do not influence each other)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50 bolts in the sample (fixed number of trials)</a:t>
                </a:r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73356"/>
                <a:ext cx="4572001" cy="2699457"/>
              </a:xfrm>
              <a:prstGeom prst="rect">
                <a:avLst/>
              </a:prstGeom>
              <a:blipFill>
                <a:blip r:embed="rId2"/>
                <a:stretch>
                  <a:fillRect l="-933" t="-1354" r="-1733" b="-27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244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0401F2-C529-47D1-8FB5-62137EF551F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17021</TotalTime>
  <Words>429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6.2) The binomial distribution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2021-09-04T15:25:11Z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