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92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40.png"/><Relationship Id="rId2" Type="http://schemas.openxmlformats.org/officeDocument/2006/relationships/image" Target="../media/image45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9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10.png"/><Relationship Id="rId2" Type="http://schemas.openxmlformats.org/officeDocument/2006/relationships/image" Target="../media/image46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40.png"/><Relationship Id="rId2" Type="http://schemas.openxmlformats.org/officeDocument/2006/relationships/image" Target="../media/image46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6.1) Secant, cosecant and cotangent</a:t>
            </a:r>
          </a:p>
        </p:txBody>
      </p:sp>
    </p:spTree>
    <p:extLst>
      <p:ext uri="{BB962C8B-B14F-4D97-AF65-F5344CB8AC3E}">
        <p14:creationId xmlns:p14="http://schemas.microsoft.com/office/powerpoint/2010/main" val="367494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027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150°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−210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(0)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027484"/>
              </a:xfrm>
              <a:prstGeom prst="rect">
                <a:avLst/>
              </a:prstGeom>
              <a:blipFill>
                <a:blip r:embed="rId2"/>
                <a:stretch>
                  <a:fillRect l="-667" t="-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89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𝑐𝑜𝑠𝑒𝑐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(−150°)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89712"/>
              </a:xfrm>
              <a:prstGeom prst="rect">
                <a:avLst/>
              </a:prstGeom>
              <a:blipFill>
                <a:blip r:embed="rId3"/>
                <a:stretch>
                  <a:fillRect l="-667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73535"/>
                <a:ext cx="4572001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73535"/>
                <a:ext cx="4572001" cy="14773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12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027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150°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−210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(0)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027484"/>
              </a:xfrm>
              <a:prstGeom prst="rect">
                <a:avLst/>
              </a:prstGeom>
              <a:blipFill>
                <a:blip r:embed="rId2"/>
                <a:stretch>
                  <a:fillRect l="-667" t="-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89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𝑠𝑒𝑐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(−150°)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89712"/>
              </a:xfrm>
              <a:prstGeom prst="rect">
                <a:avLst/>
              </a:prstGeom>
              <a:blipFill>
                <a:blip r:embed="rId3"/>
                <a:stretch>
                  <a:fillRect l="-667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73535"/>
                <a:ext cx="4572001" cy="18117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73535"/>
                <a:ext cx="4572001" cy="18117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09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027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150°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−210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e>
                      </m:d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𝑐𝑜𝑡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(0)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027484"/>
              </a:xfrm>
              <a:prstGeom prst="rect">
                <a:avLst/>
              </a:prstGeom>
              <a:blipFill>
                <a:blip r:embed="rId2"/>
                <a:stretch>
                  <a:fillRect l="-667" t="-3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989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𝑜𝑡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𝑜𝑡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(−150°)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989712"/>
              </a:xfrm>
              <a:prstGeom prst="rect">
                <a:avLst/>
              </a:prstGeom>
              <a:blipFill>
                <a:blip r:embed="rId3"/>
                <a:stretch>
                  <a:fillRect l="-667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73535"/>
                <a:ext cx="4572001" cy="15811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73535"/>
                <a:ext cx="4572001" cy="15811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48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20799</TotalTime>
  <Words>211</Words>
  <Application>Microsoft Office PowerPoint</Application>
  <PresentationFormat>On-screen Show (4:3)</PresentationFormat>
  <Paragraphs>105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6.1) Secant, cosecant and cotangent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529</cp:revision>
  <dcterms:created xsi:type="dcterms:W3CDTF">2020-05-18T02:11:06Z</dcterms:created>
  <dcterms:modified xsi:type="dcterms:W3CDTF">2021-09-05T10:12:40Z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