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67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1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4.png"/><Relationship Id="rId2" Type="http://schemas.openxmlformats.org/officeDocument/2006/relationships/image" Target="../media/image4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7.png"/><Relationship Id="rId2" Type="http://schemas.openxmlformats.org/officeDocument/2006/relationships/image" Target="../media/image4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image" Target="../media/image4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3.png"/><Relationship Id="rId2" Type="http://schemas.openxmlformats.org/officeDocument/2006/relationships/image" Target="../media/image4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6.1) Horizontal projection</a:t>
            </a:r>
          </a:p>
        </p:txBody>
      </p:sp>
    </p:spTree>
    <p:extLst>
      <p:ext uri="{BB962C8B-B14F-4D97-AF65-F5344CB8AC3E}">
        <p14:creationId xmlns:p14="http://schemas.microsoft.com/office/powerpoint/2010/main" val="392484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 horizontally at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point 44.1 metres above a horizontal surface.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by the particle to reach the surface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horizontal distance travelled in that time.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the impact point from the original point.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44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 horizontally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point 78.4 metres above a horizontal surface.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taken by the particle to reach the surface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horizontal distance travelled in that time.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the impact point from the original point.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533" t="-44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1842469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130 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842469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13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horizontally with a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horizontal component of the displacement of the particle from the point of projection after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vertical component of the displacement of the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particle from the point of projection after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    The distance of the particle from the point of projection 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after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seconds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r="-533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horizontally with a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horizontal component of the displacement of the particle from the point of projection 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vertical component of the displacement of the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particle from the point of projection 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    The distance of the particle from the point of projection 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seconds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601" r="-533" b="-2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93375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93375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40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horizontally with a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point 176.4m above a horizontal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hits the plane at a point which is at a horizontal distance of 180m away from the starting point.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initial speed of the particle.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524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horizontally with a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point 122.5m above a horizontal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hits the plane at a point which is at a horizontal distance of 90m away from the starting point.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initial speed of the particle.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635955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35955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8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horizontally with a speed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above a horizontal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hits the plane at a point which is at a horizontal distance of 120m away from the starting point.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Determine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horizontally with a speed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above a horizontal plane.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particle hits the plane at a point which is at a horizontal distance of 210m away from the starting point.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Determine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2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635955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=240.1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35955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57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projected along a horizontal rough surface with a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travelling a distance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ball leaves the rough surface as a projectile and lands on the ground which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vertically below. Given that the total time taken for the ball to travel from the initial point of projection to the point when it lands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.0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time for which the particle is in contact with the surface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particle and the surface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horizontal distance travelled from the point of projection to the point where the particle hits the ground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3" b="-1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projected along a horizontal rough surface with a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travelling a distance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ball leaves the rough surface as a projectile and lands on the ground which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vertically below. Given that the total time taken for the ball to travel from the initial point of projection to the point when it lands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.0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time for which the particle is in contact with the surface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particle and the surface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horizontal distance travelled from the point of projection to the point where the particle hits the ground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blipFill>
                <a:blip r:embed="rId3"/>
                <a:stretch>
                  <a:fillRect l="-533" t="-392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566017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0.48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566017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72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17569</TotalTime>
  <Words>818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6.1) Horizontal projection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555</cp:revision>
  <dcterms:created xsi:type="dcterms:W3CDTF">2020-05-18T02:11:06Z</dcterms:created>
  <dcterms:modified xsi:type="dcterms:W3CDTF">2021-09-04T22:04:44Z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