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767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1.png"/><Relationship Id="rId2" Type="http://schemas.openxmlformats.org/officeDocument/2006/relationships/image" Target="../media/image4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4.png"/><Relationship Id="rId2" Type="http://schemas.openxmlformats.org/officeDocument/2006/relationships/image" Target="../media/image4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7.png"/><Relationship Id="rId2" Type="http://schemas.openxmlformats.org/officeDocument/2006/relationships/image" Target="../media/image47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0.png"/><Relationship Id="rId2" Type="http://schemas.openxmlformats.org/officeDocument/2006/relationships/image" Target="../media/image4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8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3.png"/><Relationship Id="rId2" Type="http://schemas.openxmlformats.org/officeDocument/2006/relationships/image" Target="../media/image4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8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6.1) Horizontal projection</a:t>
            </a:r>
          </a:p>
        </p:txBody>
      </p:sp>
    </p:spTree>
    <p:extLst>
      <p:ext uri="{BB962C8B-B14F-4D97-AF65-F5344CB8AC3E}">
        <p14:creationId xmlns:p14="http://schemas.microsoft.com/office/powerpoint/2010/main" val="392484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project horizontally at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50 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a point 44.1 metres above a horizontal surface.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time taken by the particle to reach the surface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horizontal distance travelled in that time.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of the impact point from the original point.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441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project horizontally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25 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a point 78.4 metres above a horizontal surface.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time taken by the particle to reach the surface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horizontal distance travelled in that time.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of the impact point from the original point.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384995"/>
              </a:xfrm>
              <a:prstGeom prst="rect">
                <a:avLst/>
              </a:prstGeom>
              <a:blipFill>
                <a:blip r:embed="rId3"/>
                <a:stretch>
                  <a:fillRect l="-533" t="-441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2033" y="1842469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4 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130 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842469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800" t="-2190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913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projected horizontally with a velocity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horizontal component of the displacement of the particle from the point of projection after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1.5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vertical component of the displacement of the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   particle from the point of projection after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1.5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    The distance of the particle from the point of projection 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   after </a:t>
                </a:r>
                <a14:m>
                  <m:oMath xmlns:m="http://schemas.openxmlformats.org/officeDocument/2006/math">
                    <m:r>
                      <a:rPr lang="en-GB" sz="1400" b="0" i="0" smtClean="0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seconds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400" t="-601" r="-533" b="-2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projected horizontally with a velocity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15 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horizontal component of the displacement of the particle from the point of projection after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vertical component of the displacement of the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   particle from the point of projection after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    The distance of the particle from the point of projection 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   after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seconds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533" t="-601" r="-533" b="-24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393375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44 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63 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93375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800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840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projected horizontally with a speed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a point 176.4m above a horizontal plane.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particle hits the plane at a point which is at a horizontal distance of 180m away from the starting point.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initial speed of the particle.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blipFill>
                <a:blip r:embed="rId2"/>
                <a:stretch>
                  <a:fillRect l="-400" t="-524" b="-4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projected horizontally with a speed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a point 122.5m above a horizontal plane.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particle hits the plane at a point which is at a horizontal distance of 90m away from the starting point.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initial speed of the particle.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blipFill>
                <a:blip r:embed="rId3"/>
                <a:stretch>
                  <a:fillRect l="-400" t="-521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635955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18 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35955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185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projected horizontally with a speed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 above a horizontal plane.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particle hits the plane at a point which is at a horizontal distance of 120m away from the starting point.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Determine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blipFill>
                <a:blip r:embed="rId2"/>
                <a:stretch>
                  <a:fillRect l="-400" t="-1047" b="-4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projected horizontally with a speed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 above a horizontal plane.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particle hits the plane at a point which is at a horizontal distance of 210m away from the starting point.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Determine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blipFill>
                <a:blip r:embed="rId3"/>
                <a:stretch>
                  <a:fillRect l="-400" t="-1042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635955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=240.1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35955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257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projected along a horizontal rough surface with a velocity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After travelling a distance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the ball leaves the rough surface as a projectile and lands on the ground which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vertically below. Given that the total time taken for the ball to travel from the initial point of projection to the point when it lands is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.0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time for which the particle is in contact with the surface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coefficient of friction between the particle and the surface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horizontal distance travelled from the point of projection to the point where the particle hits the ground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108543"/>
              </a:xfrm>
              <a:prstGeom prst="rect">
                <a:avLst/>
              </a:prstGeom>
              <a:blipFill>
                <a:blip r:embed="rId2"/>
                <a:stretch>
                  <a:fillRect l="-400" t="-393" b="-11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projected along a horizontal rough surface with a velocity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After travelling a distance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the ball leaves the rough surface as a projectile and lands on the ground which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vertically below. Given that the total time taken for the ball to travel from the initial point of projection to the point when it lands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.0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time for which the particle is in contact with the surface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coefficient of friction between the particle and the surface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horizontal distance travelled from the point of projection to the point where the particle hits the ground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108543"/>
              </a:xfrm>
              <a:prstGeom prst="rect">
                <a:avLst/>
              </a:prstGeom>
              <a:blipFill>
                <a:blip r:embed="rId3"/>
                <a:stretch>
                  <a:fillRect l="-533" t="-392" b="-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2033" y="3566017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0.45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0.48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7.5 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3566017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800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372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EC87CD-41A7-446C-AAE9-6ECFB53563F8}">
  <ds:schemaRefs>
    <ds:schemaRef ds:uri="78db98b4-7c56-4667-9532-fea666d1edab"/>
    <ds:schemaRef ds:uri="http://purl.org/dc/terms/"/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17569</TotalTime>
  <Words>818</Words>
  <Application>Microsoft Office PowerPoint</Application>
  <PresentationFormat>On-screen Show (4:3)</PresentationFormat>
  <Paragraphs>64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6.1) Horizontal projection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555</cp:revision>
  <dcterms:created xsi:type="dcterms:W3CDTF">2020-05-18T02:11:06Z</dcterms:created>
  <dcterms:modified xsi:type="dcterms:W3CDTF">2021-09-04T22:04:44Z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