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1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7.png"/><Relationship Id="rId2" Type="http://schemas.openxmlformats.org/officeDocument/2006/relationships/image" Target="../media/image3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3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3.png"/><Relationship Id="rId2" Type="http://schemas.openxmlformats.org/officeDocument/2006/relationships/image" Target="../media/image37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76.png"/><Relationship Id="rId5" Type="http://schemas.openxmlformats.org/officeDocument/2006/relationships/image" Target="../media/image375.png"/><Relationship Id="rId4" Type="http://schemas.openxmlformats.org/officeDocument/2006/relationships/image" Target="../media/image37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png"/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8.png"/><Relationship Id="rId2" Type="http://schemas.openxmlformats.org/officeDocument/2006/relationships/image" Target="../media/image3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4.png"/><Relationship Id="rId2" Type="http://schemas.openxmlformats.org/officeDocument/2006/relationships/image" Target="../media/image35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6.png"/><Relationship Id="rId4" Type="http://schemas.openxmlformats.org/officeDocument/2006/relationships/image" Target="../media/image35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1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4.png"/><Relationship Id="rId2" Type="http://schemas.openxmlformats.org/officeDocument/2006/relationships/image" Target="../media/image3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Probability distributions</a:t>
            </a:r>
          </a:p>
        </p:txBody>
      </p:sp>
    </p:spTree>
    <p:extLst>
      <p:ext uri="{BB962C8B-B14F-4D97-AF65-F5344CB8AC3E}">
        <p14:creationId xmlns:p14="http://schemas.microsoft.com/office/powerpoint/2010/main" val="72086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has six equally-sized sections.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Four contain the letter G. 2 contain the letter 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spinner is spun until it lands on Y or has been spun five times in total.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probability distribution of 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533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has five equally-sized sections.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Three contain the letter B. 2 contain the letter 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spinner is spun until it lands on R or has been spun four times in total.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probability distribution of 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400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D015AF37-985D-4069-B8D6-214B0B72CA4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209434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𝐒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18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D015AF37-985D-4069-B8D6-214B0B72CA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7641372"/>
                  </p:ext>
                </p:extLst>
              </p:nvPr>
            </p:nvGraphicFramePr>
            <p:xfrm>
              <a:off x="4696198" y="209434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8197" r="-229630" b="-1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66000" r="-229630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76423" t="-66000" r="-303252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74194" t="-66000" r="-200806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7236" t="-66000" r="-102439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73387" t="-66000" r="-1613" b="-3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573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can taken any integer value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discrete uniform distribution,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(12&lt;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&lt;21)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4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can taken any integer value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discrete uniform distribution,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(13&lt;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&lt;31)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2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64202"/>
                <a:ext cx="4572001" cy="1269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64202"/>
                <a:ext cx="4572001" cy="1269194"/>
              </a:xfrm>
              <a:prstGeom prst="rect">
                <a:avLst/>
              </a:prstGeom>
              <a:blipFill>
                <a:blip r:embed="rId4"/>
                <a:stretch>
                  <a:fillRect l="-1200" b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33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discrete random variable has a probability distribution as shown in the table. 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23220"/>
              </a:xfrm>
              <a:prstGeom prst="rect">
                <a:avLst/>
              </a:prstGeom>
              <a:blipFill>
                <a:blip r:embed="rId2"/>
                <a:stretch>
                  <a:fillRect l="-400" t="-2326" r="-1200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discrete random variable has a probability distribution as shown in the table.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2326" r="-120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31724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108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1724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9180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913038"/>
                  </p:ext>
                </p:extLst>
              </p:nvPr>
            </p:nvGraphicFramePr>
            <p:xfrm>
              <a:off x="119180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587F7BA-F202-4D29-8F15-056506977A65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01219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587F7BA-F202-4D29-8F15-056506977A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090298"/>
                  </p:ext>
                </p:extLst>
              </p:nvPr>
            </p:nvGraphicFramePr>
            <p:xfrm>
              <a:off x="4701219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147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 list of all the possible outcomes.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 list of all the possible outcomes.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380804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𝐻𝐻𝐻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𝑇𝐻𝐻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𝐻𝑇𝐻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𝐻𝐻𝑇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𝑇𝑇𝐻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𝑇𝐻𝑇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𝐻𝑇𝑇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𝑇𝑇𝑇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0804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42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table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table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90B80602-A5E5-4AA4-91B7-A0E59233A83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1820874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90B80602-A5E5-4AA4-91B7-A0E59233A8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5390902"/>
                  </p:ext>
                </p:extLst>
              </p:nvPr>
            </p:nvGraphicFramePr>
            <p:xfrm>
              <a:off x="4696198" y="1820874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8197" r="-229630" b="-1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65347" r="-229630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76423" t="-65347" r="-303252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74194" t="-65347" r="-200806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7236" t="-65347" r="-102439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73387" t="-65347" r="-1613" b="-19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055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diagram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diagram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A913047-1DA5-4E62-8BDF-258E036E1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7270" y="1707547"/>
            <a:ext cx="3871780" cy="344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48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As a probability mass function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As a probability mass function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657803"/>
                <a:ext cx="4572001" cy="1475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=0, 3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=1, 2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57803"/>
                <a:ext cx="4572001" cy="1475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509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7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biased six-sided dice with faces numbered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1, 2, 3, 4, 5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rolled. The number on the bottom-most face is modelled as a random variable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table form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probability that: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+1&gt;11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7047"/>
              </a:xfrm>
              <a:prstGeom prst="rect">
                <a:avLst/>
              </a:prstGeom>
              <a:blipFill>
                <a:blip r:embed="rId2"/>
                <a:stretch>
                  <a:fillRect l="-400" t="-477" b="-1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7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biased four-sided dice with faces numbered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1, 2, 3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rolled.. The number on the bottom-most face is modelled as a random variable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table form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probability that: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−5&lt;0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7047"/>
              </a:xfrm>
              <a:prstGeom prst="rect">
                <a:avLst/>
              </a:prstGeom>
              <a:blipFill>
                <a:blip r:embed="rId3"/>
                <a:stretch>
                  <a:fillRect l="-533" t="-476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887701"/>
                <a:ext cx="4572001" cy="3603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</a:t>
                </a:r>
              </a:p>
              <a:p>
                <a:r>
                  <a:rPr lang="en-GB" b="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87701"/>
                <a:ext cx="4572001" cy="3603487"/>
              </a:xfrm>
              <a:prstGeom prst="rect">
                <a:avLst/>
              </a:prstGeom>
              <a:blipFill>
                <a:blip r:embed="rId4"/>
                <a:stretch>
                  <a:fillRect l="-1200" b="-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366006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8197185"/>
                  </p:ext>
                </p:extLst>
              </p:nvPr>
            </p:nvGraphicFramePr>
            <p:xfrm>
              <a:off x="4696198" y="366006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8418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083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=1, 2, 3, 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083053"/>
              </a:xfrm>
              <a:prstGeom prst="rect">
                <a:avLst/>
              </a:prstGeom>
              <a:blipFill>
                <a:blip r:embed="rId2"/>
                <a:stretch>
                  <a:fillRect l="-667" t="-1695" b="-3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067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=1, 2, 3, 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067215"/>
              </a:xfrm>
              <a:prstGeom prst="rect">
                <a:avLst/>
              </a:prstGeom>
              <a:blipFill>
                <a:blip r:embed="rId3"/>
                <a:stretch>
                  <a:fillRect l="-800" t="-1714" b="-5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509750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900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1261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509750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93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0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=1, 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=2, 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0250"/>
              </a:xfrm>
              <a:prstGeom prst="rect">
                <a:avLst/>
              </a:prstGeom>
              <a:blipFill>
                <a:blip r:embed="rId2"/>
                <a:stretch>
                  <a:fillRect l="-667" t="-1327" b="-5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0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=1, 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=3, 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0250"/>
              </a:xfrm>
              <a:prstGeom prst="rect">
                <a:avLst/>
              </a:prstGeom>
              <a:blipFill>
                <a:blip r:embed="rId3"/>
                <a:stretch>
                  <a:fillRect l="-800" t="-1327" b="-5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751649"/>
                <a:ext cx="4572001" cy="875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51649"/>
                <a:ext cx="4572001" cy="875176"/>
              </a:xfrm>
              <a:prstGeom prst="rect">
                <a:avLst/>
              </a:prstGeom>
              <a:blipFill>
                <a:blip r:embed="rId4"/>
                <a:stretch>
                  <a:fillRect l="-1200" b="-34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7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34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2−</m:t>
                                      </m:r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=−2, −1, 0, 1, 2, 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0                                      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34028"/>
              </a:xfrm>
              <a:prstGeom prst="rect">
                <a:avLst/>
              </a:prstGeom>
              <a:blipFill>
                <a:blip r:embed="rId2"/>
                <a:stretch>
                  <a:fillRect l="-667" t="-161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34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=−1, 0, 1, 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0                            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34028"/>
              </a:xfrm>
              <a:prstGeom prst="rect">
                <a:avLst/>
              </a:prstGeom>
              <a:blipFill>
                <a:blip r:embed="rId3"/>
                <a:stretch>
                  <a:fillRect l="-800" t="-161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75164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5164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1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17020</TotalTime>
  <Words>1300</Words>
  <Application>Microsoft Office PowerPoint</Application>
  <PresentationFormat>On-screen Show (4:3)</PresentationFormat>
  <Paragraphs>179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6.1) Probability distributions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598</cp:revision>
  <dcterms:created xsi:type="dcterms:W3CDTF">2020-05-18T02:11:06Z</dcterms:created>
  <dcterms:modified xsi:type="dcterms:W3CDTF">2021-09-04T15:24:28Z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