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1.xml"/><Relationship Id="rId5" Type="http://schemas.openxmlformats.org/officeDocument/2006/relationships/slide" Target="slide22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9.png"/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1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9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5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7.png"/><Relationship Id="rId2" Type="http://schemas.openxmlformats.org/officeDocument/2006/relationships/image" Target="../media/image5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2" Type="http://schemas.openxmlformats.org/officeDocument/2006/relationships/image" Target="../media/image5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3.png"/><Relationship Id="rId2" Type="http://schemas.openxmlformats.org/officeDocument/2006/relationships/image" Target="../media/image59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8.png"/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13.png"/><Relationship Id="rId2" Type="http://schemas.openxmlformats.org/officeDocument/2006/relationships/image" Target="../media/image136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17.png"/><Relationship Id="rId2" Type="http://schemas.openxmlformats.org/officeDocument/2006/relationships/image" Target="../media/image66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9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3.png"/><Relationship Id="rId2" Type="http://schemas.openxmlformats.org/officeDocument/2006/relationships/image" Target="../media/image6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.png"/><Relationship Id="rId2" Type="http://schemas.openxmlformats.org/officeDocument/2006/relationships/image" Target="../media/image6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.png"/><Relationship Id="rId2" Type="http://schemas.openxmlformats.org/officeDocument/2006/relationships/image" Target="../media/image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8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4.png"/><Relationship Id="rId2" Type="http://schemas.openxmlformats.org/officeDocument/2006/relationships/image" Target="../media/image6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7.png"/><Relationship Id="rId2" Type="http://schemas.openxmlformats.org/officeDocument/2006/relationships/image" Target="../media/image6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0.png"/><Relationship Id="rId2" Type="http://schemas.openxmlformats.org/officeDocument/2006/relationships/image" Target="../media/image6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0.png"/><Relationship Id="rId2" Type="http://schemas.openxmlformats.org/officeDocument/2006/relationships/image" Target="../media/image5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3.png"/><Relationship Id="rId2" Type="http://schemas.openxmlformats.org/officeDocument/2006/relationships/image" Target="../media/image5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5.png"/><Relationship Id="rId2" Type="http://schemas.openxmlformats.org/officeDocument/2006/relationships/image" Target="../media/image5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Circles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28097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6.1) Midpoints and perpendicular bisectors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6.2) Equation of a circle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6.3) Intersections of straight lines and circles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6.4) Use tangent and chord properties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6.5) Circles and triangles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the centre and radius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the circle passes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10)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the centre and radius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the circle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(5, −8)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60917"/>
                <a:ext cx="4572001" cy="610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−4)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 via substitution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60917"/>
                <a:ext cx="4572001" cy="610488"/>
              </a:xfrm>
              <a:prstGeom prst="rect">
                <a:avLst/>
              </a:prstGeom>
              <a:blipFill>
                <a:blip r:embed="rId4"/>
                <a:stretch>
                  <a:fillRect l="-6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67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5,8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−7,4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Determine the equation of the circle.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r="-1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8, 3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Determine the equation of the circle.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r="-800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53065"/>
                <a:ext cx="4572001" cy="375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53065"/>
                <a:ext cx="4572001" cy="375552"/>
              </a:xfrm>
              <a:prstGeom prst="rect">
                <a:avLst/>
              </a:prstGeom>
              <a:blipFill>
                <a:blip r:embed="rId4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4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centre and radius of the circle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centre and radius of the circle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2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45532"/>
                <a:ext cx="4572001" cy="364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(7, −8)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45532"/>
                <a:ext cx="4572001" cy="364267"/>
              </a:xfrm>
              <a:prstGeom prst="rect">
                <a:avLst/>
              </a:prstGeom>
              <a:blipFill>
                <a:blip r:embed="rId4"/>
                <a:stretch>
                  <a:fillRect b="-2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71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circle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&gt;−41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28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(5, 6)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02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29492" cy="527222"/>
          </a:xfrm>
        </p:spPr>
        <p:txBody>
          <a:bodyPr/>
          <a:lstStyle/>
          <a:p>
            <a:r>
              <a:rPr lang="en-GB" dirty="0"/>
              <a:t>6.3) Intersections of straight lines and circles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073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where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where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(−5, 0)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(2, 7)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859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66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meet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meet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=33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059834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 using discriminant.</a:t>
            </a:r>
          </a:p>
        </p:txBody>
      </p:sp>
    </p:spTree>
    <p:extLst>
      <p:ext uri="{BB962C8B-B14F-4D97-AF65-F5344CB8AC3E}">
        <p14:creationId xmlns:p14="http://schemas.microsoft.com/office/powerpoint/2010/main" val="211682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63610" y="-4465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intersects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two distinct points.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dp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intersects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two distinct points.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dp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40444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=−0.87,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=10.87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40444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1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an algebraic method, determine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touches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533" b="-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an algebraic method, determine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such that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touches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533" b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246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75704" cy="527222"/>
          </a:xfrm>
        </p:spPr>
        <p:txBody>
          <a:bodyPr/>
          <a:lstStyle/>
          <a:p>
            <a:r>
              <a:rPr lang="en-GB" dirty="0"/>
              <a:t>6.1) Midpoints and perpendicular bisectors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0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exactly one point. Find the two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13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exactly one point. Find the two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1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=−24±4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7126"/>
                <a:ext cx="4572001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089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63610" y="-4465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intersect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does not intersect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6130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40444"/>
                <a:ext cx="4572001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40444"/>
                <a:ext cx="4572001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10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6.4) Use tangent and chord properties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51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4, 3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(3, 4)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7017" y="1661994"/>
                <a:ext cx="4572001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38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=169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5, 12)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=169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(5, 12)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9C8D194-F438-48CE-A796-857895FAA035}"/>
                  </a:ext>
                </a:extLst>
              </p:cNvPr>
              <p:cNvSpPr/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9C8D194-F438-48CE-A796-857895FAA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13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Verify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an equation of the tangent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Verify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11,1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an equation of the tangent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1999" y="221599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Verified using substitution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=40=0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1599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9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A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and has gradient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two possible equations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A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and has gradient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two possible equations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0566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+22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566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247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3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midpoint of the line segment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9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an equation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-8: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show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-4.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ii) find an equation of the circle.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38938"/>
              </a:xfrm>
              <a:prstGeom prst="rect">
                <a:avLst/>
              </a:prstGeom>
              <a:blipFill>
                <a:blip r:embed="rId2"/>
                <a:stretch>
                  <a:fillRect l="-400" t="-702" b="-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3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(−8,−2)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2,−6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midpoint of the line segment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9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an equation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-9: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show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-5.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ii) find an equation of the circle.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38938"/>
              </a:xfrm>
              <a:prstGeom prst="rect">
                <a:avLst/>
              </a:prstGeom>
              <a:blipFill>
                <a:blip r:embed="rId3"/>
                <a:stretch>
                  <a:fillRect l="-400" t="-702" b="-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288347"/>
                <a:ext cx="4572001" cy="9364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:r>
                  <a:rPr lang="en-US" sz="16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Shown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ii)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+8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=58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8347"/>
                <a:ext cx="4572001" cy="936475"/>
              </a:xfrm>
              <a:prstGeom prst="rect">
                <a:avLst/>
              </a:prstGeom>
              <a:blipFill>
                <a:blip r:embed="rId4"/>
                <a:stretch>
                  <a:fillRect l="-667" b="-7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6BE441B-0D8C-459E-9301-43876BCC9E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4259" y="775475"/>
            <a:ext cx="1350628" cy="16405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3CF7908-14E3-4DC4-B4AA-993DE014E6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6259" y="775475"/>
            <a:ext cx="1350628" cy="16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0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with equation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with equation </a:t>
                </a:r>
                <a:endParaRPr lang="en-GB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e>
                      </m:ra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4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has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passes through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(6,9)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equation of the tangent of the circle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equation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integers..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r="-6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has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passes through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(2,6)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equation of the tangent of the circle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equation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integers..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6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0898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−54=0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898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40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midpoint of the line segment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(2, 4) </m:t>
                    </m:r>
                  </m:oMath>
                </a14:m>
                <a:r>
                  <a:rPr lang="en-GB" sz="2000" i="0" dirty="0">
                    <a:latin typeface="Candara" panose="020E0502030303020204" pitchFamily="34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(8, 8)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(−2, 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(−9, 9)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93428"/>
              </a:xfrm>
              <a:prstGeom prst="rect">
                <a:avLst/>
              </a:prstGeom>
              <a:blipFill>
                <a:blip r:embed="rId2"/>
                <a:stretch>
                  <a:fillRect l="-1333" t="-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midpoint of the line segment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(2, −4)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(11, 8)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52995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(6.5, 2)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52995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06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passes through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centre of the circle has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value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Determine the equation of the circle.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passes through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centre of the circle has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value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Determine the equation of the circle.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79621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9621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63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6.5) Circles and triangles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−8,1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−4,9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a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diameter of the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Hence find the equation of the circle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a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diameter of the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Hence find the equation of the circle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96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the circumference of a circle.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the equation of the circle.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0,2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8,18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the circumference of a circle.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the equation of the circle.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787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(2,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84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(2,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84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4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(3, 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−2)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(3, 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−4)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5169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5169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67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are 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5,−4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are 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7606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9,−6</m:t>
                          </m:r>
                        </m:e>
                      </m: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7606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47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6.2) Equation of a circle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8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635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(4, 5)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(−4,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(−4, −5)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(4, −5)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801314"/>
              </a:xfrm>
              <a:prstGeom prst="rect">
                <a:avLst/>
              </a:prstGeom>
              <a:blipFill>
                <a:blip r:embed="rId3"/>
                <a:stretch>
                  <a:fillRect l="-1067" t="-635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91400"/>
                <a:ext cx="4572001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91400"/>
                <a:ext cx="4572001" cy="45243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93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(−2,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1067" t="-674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550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down the equation of the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GB" dirty="0" smtClean="0"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550413"/>
              </a:xfrm>
              <a:prstGeom prst="rect">
                <a:avLst/>
              </a:prstGeom>
              <a:blipFill>
                <a:blip r:embed="rId3"/>
                <a:stretch>
                  <a:fillRect l="-1067" t="-669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91400"/>
                <a:ext cx="4572001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91400"/>
                <a:ext cx="4572001" cy="424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89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2881</Words>
  <Application>Microsoft Office PowerPoint</Application>
  <PresentationFormat>On-screen Show (4:3)</PresentationFormat>
  <Paragraphs>285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Cambria Math</vt:lpstr>
      <vt:lpstr>Candara</vt:lpstr>
      <vt:lpstr>Office Theme</vt:lpstr>
      <vt:lpstr>6) Circles</vt:lpstr>
      <vt:lpstr>6.1) Midpoints and perpendicular bisectors</vt:lpstr>
      <vt:lpstr>PowerPoint Presentation</vt:lpstr>
      <vt:lpstr>PowerPoint Presentation</vt:lpstr>
      <vt:lpstr>PowerPoint Presentation</vt:lpstr>
      <vt:lpstr>PowerPoint Presentation</vt:lpstr>
      <vt:lpstr>6.2) Equation of a circle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6.3) Intersections of straight lines and circles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6.4) Use tangent and chord properties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6.5) Circles and triangles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2021-09-02T12:55:23Z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