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32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4.png"/><Relationship Id="rId2" Type="http://schemas.openxmlformats.org/officeDocument/2006/relationships/image" Target="../media/image56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6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60.png"/><Relationship Id="rId2" Type="http://schemas.openxmlformats.org/officeDocument/2006/relationships/image" Target="../media/image54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5.5) Modelling with straight lines</a:t>
            </a:r>
          </a:p>
        </p:txBody>
      </p:sp>
    </p:spTree>
    <p:extLst>
      <p:ext uri="{BB962C8B-B14F-4D97-AF65-F5344CB8AC3E}">
        <p14:creationId xmlns:p14="http://schemas.microsoft.com/office/powerpoint/2010/main" val="402217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A Level Maths mark,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 and GCSE Maths mark,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is recorded for several students.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Assume the line goes through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Write a linear model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Interpret the gradient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-intercept in this context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Predict the A Level Maths mark of a student who got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100%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their GCSE Maths mark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0" r="-800" b="-2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0505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temperature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different points on a mountain is recorded at different altitudes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Assume the line goes through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(0, 70)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(250, 20)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Write a linear model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Interpret the gradient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-intercept in this context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Predict at what altitude the temperature reaches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0°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0505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4608634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+70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temperature at sea level is </a:t>
                </a:r>
                <a14:m>
                  <m:oMath xmlns:m="http://schemas.openxmlformats.org/officeDocument/2006/math">
                    <m:r>
                      <a:rPr lang="en-GB" sz="16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70°</m:t>
                    </m:r>
                    <m:r>
                      <a:rPr lang="en-GB" sz="16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 The temperature decreases by </a:t>
                </a:r>
                <a14:m>
                  <m:oMath xmlns:m="http://schemas.openxmlformats.org/officeDocument/2006/math">
                    <m:r>
                      <a:rPr lang="en-GB" sz="16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0.2°</m:t>
                    </m:r>
                    <m:r>
                      <a:rPr lang="en-GB" sz="16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for each extra metre in altitude.</a:t>
                </a: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350 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4608634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AC2E88B4-F76F-4683-B973-279F9115D2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9289" y="2132868"/>
            <a:ext cx="2919368" cy="240239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4E3D7F0-C222-4AD6-9F77-90C4958BF0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6316" y="2059498"/>
            <a:ext cx="2919368" cy="254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23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2010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population of rabbits in an area was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Locals projected that the number of rabbits would increase by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per year.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a linear model for the population,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rabbits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years after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a reason why this might not be a realistic model.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050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2000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there were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18500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people in a village.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Planners projected that the number of people living in the village would increase by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350 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per year.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a linear model for the population,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the village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years after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2000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a reason why this might not be a realistic model.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0505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617915"/>
                <a:ext cx="457200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=350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+18500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population is unlikely to increase by the same amount each year. An exponential model would be more suitable</a:t>
                </a:r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17915"/>
                <a:ext cx="4572001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199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16102</TotalTime>
  <Words>320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5.5) Modelling with straight lines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2021-09-02T18:47:50Z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