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93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0.png"/><Relationship Id="rId2" Type="http://schemas.openxmlformats.org/officeDocument/2006/relationships/image" Target="../media/image5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8.png"/><Relationship Id="rId2" Type="http://schemas.openxmlformats.org/officeDocument/2006/relationships/image" Target="../media/image5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51.png"/><Relationship Id="rId2" Type="http://schemas.openxmlformats.org/officeDocument/2006/relationships/image" Target="../media/image51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6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80.png"/><Relationship Id="rId2" Type="http://schemas.openxmlformats.org/officeDocument/2006/relationships/image" Target="../media/image517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1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60.png"/><Relationship Id="rId2" Type="http://schemas.openxmlformats.org/officeDocument/2006/relationships/image" Target="../media/image517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3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5.4) Length and area</a:t>
            </a:r>
          </a:p>
        </p:txBody>
      </p:sp>
    </p:spTree>
    <p:extLst>
      <p:ext uri="{BB962C8B-B14F-4D97-AF65-F5344CB8AC3E}">
        <p14:creationId xmlns:p14="http://schemas.microsoft.com/office/powerpoint/2010/main" val="40655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distance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(2, 4) </m:t>
                    </m:r>
                  </m:oMath>
                </a14:m>
                <a:r>
                  <a:rPr lang="en-GB" sz="2400" i="0" dirty="0">
                    <a:latin typeface="Candara" panose="020E0502030303020204" pitchFamily="34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(8, 8)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(−2, 4)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(−9, 9)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distance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(2, −4)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(11, 8)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0374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0374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94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your head, find the distance between: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693" r="-267" b="-4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In your head, find the distance between: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(1,10)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4,14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(−4,−2)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sz="2000" dirty="0">
                          <a:latin typeface="Candara" panose="020E0502030303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−12,4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401205"/>
              </a:xfrm>
              <a:prstGeom prst="rect">
                <a:avLst/>
              </a:prstGeom>
              <a:blipFill>
                <a:blip r:embed="rId3"/>
                <a:stretch>
                  <a:fillRect l="-1333" t="-693" r="-400" b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60622"/>
                <a:ext cx="4572001" cy="4093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60622"/>
                <a:ext cx="4572001" cy="4093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4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70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intersect at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O is the origin.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point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Work out the area of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70201"/>
              </a:xfrm>
              <a:prstGeom prst="rect">
                <a:avLst/>
              </a:prstGeom>
              <a:blipFill>
                <a:blip r:embed="rId2"/>
                <a:stretch>
                  <a:fillRect l="-667" t="-1095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the straight line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−21=0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intersect at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O is the origin.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point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meets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Work out the area of triangle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974958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974958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09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of triangle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of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926598"/>
                <a:ext cx="4572001" cy="610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926598"/>
                <a:ext cx="4572001" cy="610488"/>
              </a:xfrm>
              <a:prstGeom prst="rect">
                <a:avLst/>
              </a:prstGeom>
              <a:blipFill>
                <a:blip r:embed="rId4"/>
                <a:stretch>
                  <a:fillRect l="-6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E59F977D-0D1C-4552-AC34-9C1D010B02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297" y="1292300"/>
            <a:ext cx="2852076" cy="24872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18FFE8-8A05-4B48-BB95-A581FE0C04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035" y="1279272"/>
            <a:ext cx="2788914" cy="251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1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of triangle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050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area of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050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926598"/>
                <a:ext cx="4572001" cy="6104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27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926598"/>
                <a:ext cx="4572001" cy="610488"/>
              </a:xfrm>
              <a:prstGeom prst="rect">
                <a:avLst/>
              </a:prstGeom>
              <a:blipFill>
                <a:blip r:embed="rId4"/>
                <a:stretch>
                  <a:fillRect l="-6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CC0CDF28-C66C-4D10-8ED1-A9ECFDD2E3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5778" y="1315792"/>
            <a:ext cx="2352486" cy="25334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FE9765-1542-4305-8AA7-47E93DA34A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9699" y="1343678"/>
            <a:ext cx="2432601" cy="252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04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16101</TotalTime>
  <Words>363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5.4) Length and area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2021-09-02T18:47:03Z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