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669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601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2.png"/><Relationship Id="rId2" Type="http://schemas.openxmlformats.org/officeDocument/2006/relationships/image" Target="../media/image6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5.png"/><Relationship Id="rId2" Type="http://schemas.openxmlformats.org/officeDocument/2006/relationships/image" Target="../media/image6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5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8.png"/><Relationship Id="rId2" Type="http://schemas.openxmlformats.org/officeDocument/2006/relationships/image" Target="../media/image6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5.5) Small angle approximations</a:t>
            </a:r>
          </a:p>
        </p:txBody>
      </p:sp>
    </p:spTree>
    <p:extLst>
      <p:ext uri="{BB962C8B-B14F-4D97-AF65-F5344CB8AC3E}">
        <p14:creationId xmlns:p14="http://schemas.microsoft.com/office/powerpoint/2010/main" val="2671835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97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small, find the approximate value of:</a:t>
                </a:r>
              </a:p>
              <a:p>
                <a:pPr marL="342900" indent="-342900">
                  <a:buAutoNum type="alphaLcParenR"/>
                </a:pPr>
                <a:r>
                  <a:rPr lang="en-GB" b="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97177"/>
              </a:xfrm>
              <a:prstGeom prst="rect">
                <a:avLst/>
              </a:prstGeom>
              <a:blipFill>
                <a:blip r:embed="rId2"/>
                <a:stretch>
                  <a:fillRect l="-1067" t="-1310" b="-48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97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small, find the approximate value of: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97177"/>
              </a:xfrm>
              <a:prstGeom prst="rect">
                <a:avLst/>
              </a:prstGeom>
              <a:blipFill>
                <a:blip r:embed="rId3"/>
                <a:stretch>
                  <a:fillRect l="-1067" t="-1310" b="-48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852145"/>
                <a:ext cx="4572001" cy="10380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852145"/>
                <a:ext cx="4572001" cy="1038041"/>
              </a:xfrm>
              <a:prstGeom prst="rect">
                <a:avLst/>
              </a:prstGeom>
              <a:blipFill>
                <a:blip r:embed="rId4"/>
                <a:stretch>
                  <a:fillRect l="-1067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58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percentage error when calculating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(0.123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𝑟𝑎𝑑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using the small-angle approximations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311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percentage error when calculating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(0.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246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𝑟𝑎𝑑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using the small-angle approximations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38053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.015701%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(6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38053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342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87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small, find the approximate value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87422"/>
              </a:xfrm>
              <a:prstGeom prst="rect">
                <a:avLst/>
              </a:prstGeom>
              <a:blipFill>
                <a:blip r:embed="rId2"/>
                <a:stretch>
                  <a:fillRect l="-667" t="-20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658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small, find the approximate value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1−2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65878"/>
              </a:xfrm>
              <a:prstGeom prst="rect">
                <a:avLst/>
              </a:prstGeom>
              <a:blipFill>
                <a:blip r:embed="rId3"/>
                <a:stretch>
                  <a:fillRect l="-667" t="-2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38053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38053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930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EF2531-2A10-4C64-A09D-F45CE72929B5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20803</TotalTime>
  <Words>296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5.5) Small angle approximations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533</cp:revision>
  <dcterms:created xsi:type="dcterms:W3CDTF">2020-05-18T02:11:06Z</dcterms:created>
  <dcterms:modified xsi:type="dcterms:W3CDTF">2021-09-05T10:10:04Z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