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48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71.png"/><Relationship Id="rId2" Type="http://schemas.openxmlformats.org/officeDocument/2006/relationships/image" Target="../media/image48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9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22.png"/><Relationship Id="rId2" Type="http://schemas.openxmlformats.org/officeDocument/2006/relationships/image" Target="../media/image481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1.png"/><Relationship Id="rId2" Type="http://schemas.openxmlformats.org/officeDocument/2006/relationships/image" Target="../media/image48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71.png"/><Relationship Id="rId2" Type="http://schemas.openxmlformats.org/officeDocument/2006/relationships/image" Target="../media/image50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20.png"/><Relationship Id="rId2" Type="http://schemas.openxmlformats.org/officeDocument/2006/relationships/image" Target="../media/image33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40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0.png"/><Relationship Id="rId2" Type="http://schemas.openxmlformats.org/officeDocument/2006/relationships/image" Target="../media/image5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4.png"/><Relationship Id="rId2" Type="http://schemas.openxmlformats.org/officeDocument/2006/relationships/image" Target="../media/image5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7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2.png"/><Relationship Id="rId2" Type="http://schemas.openxmlformats.org/officeDocument/2006/relationships/image" Target="../media/image34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5.3) Parallel and perpendicular lines</a:t>
            </a:r>
          </a:p>
        </p:txBody>
      </p:sp>
    </p:spTree>
    <p:extLst>
      <p:ext uri="{BB962C8B-B14F-4D97-AF65-F5344CB8AC3E}">
        <p14:creationId xmlns:p14="http://schemas.microsoft.com/office/powerpoint/2010/main" val="201244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Determine the coordinates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Determine the coordinates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4093943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093943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3F5D9C6-9183-4842-B275-8392D93157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6867" y="909936"/>
            <a:ext cx="4080414" cy="30664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4F3D05-A87A-411E-B8EF-045BDE717E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271" y="918865"/>
            <a:ext cx="3966392" cy="308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5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 whether the pairs of lines are parallel, perpendicular or neither: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−21=0</m:t>
                      </m:r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59234"/>
              </a:xfrm>
              <a:prstGeom prst="rect">
                <a:avLst/>
              </a:prstGeom>
              <a:blipFill>
                <a:blip r:embed="rId2"/>
                <a:stretch>
                  <a:fillRect l="-667" t="-4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54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Determine whether the pairs of lines are parallel, perpendicular or neither: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endParaRPr lang="en-US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54233"/>
              </a:xfrm>
              <a:prstGeom prst="rect">
                <a:avLst/>
              </a:prstGeom>
              <a:blipFill>
                <a:blip r:embed="rId3"/>
                <a:stretch>
                  <a:fillRect l="-667" t="-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572331"/>
            <a:ext cx="45720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Perpendicular</a:t>
            </a: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</a:rPr>
              <a:t>Neither parallel nor perpendicular</a:t>
            </a:r>
            <a:endParaRPr lang="en-US" sz="1600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A, B and C have coordinates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(0, 12)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(−3, 0)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The line through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is perpendicular to the line through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r="-933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A, B and C have coordinates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0)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The line through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is perpendicular to the line through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r="-1067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175"/>
                <a:ext cx="4572001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175"/>
                <a:ext cx="4572001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1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542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gradient of the perpendicular line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=8−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542671"/>
              </a:xfrm>
              <a:prstGeom prst="rect">
                <a:avLst/>
              </a:prstGeom>
              <a:blipFill>
                <a:blip r:embed="rId2"/>
                <a:stretch>
                  <a:fillRect l="-2000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27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general equation of the perpendicular line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=7−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278963"/>
              </a:xfrm>
              <a:prstGeom prst="rect">
                <a:avLst/>
              </a:prstGeom>
              <a:blipFill>
                <a:blip r:embed="rId3"/>
                <a:stretch>
                  <a:fillRect l="-2000" t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017600"/>
                <a:ext cx="4572001" cy="5690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8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17600"/>
                <a:ext cx="4572001" cy="5690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08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155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parallel</a:t>
                </a:r>
                <a:r>
                  <a:rPr lang="en-US" sz="2400" b="1" dirty="0"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400" b="1" dirty="0"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latin typeface="Candara" panose="020E0502030303020204" pitchFamily="34" charset="0"/>
                  </a:rPr>
                  <a:t>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b="1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parallel</a:t>
                </a:r>
                <a:r>
                  <a:rPr lang="en-US" sz="2400" b="1" dirty="0"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2400" b="1" dirty="0"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latin typeface="Candara" panose="020E0502030303020204" pitchFamily="34" charset="0"/>
                  </a:rPr>
                  <a:t>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b="1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155724"/>
              </a:xfrm>
              <a:prstGeom prst="rect">
                <a:avLst/>
              </a:prstGeom>
              <a:blipFill>
                <a:blip r:embed="rId2"/>
                <a:stretch>
                  <a:fillRect l="-2000" t="-792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52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parallel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52550"/>
              </a:xfrm>
              <a:prstGeom prst="rect">
                <a:avLst/>
              </a:prstGeom>
              <a:blipFill>
                <a:blip r:embed="rId3"/>
                <a:stretch>
                  <a:fillRect l="-2000" t="-3604"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94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52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523196"/>
              </a:xfrm>
              <a:prstGeom prst="rect">
                <a:avLst/>
              </a:prstGeom>
              <a:blipFill>
                <a:blip r:embed="rId2"/>
                <a:stretch>
                  <a:fillRect l="-2000" t="-748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400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9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678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(−2,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678047"/>
              </a:xfrm>
              <a:prstGeom prst="rect">
                <a:avLst/>
              </a:prstGeom>
              <a:blipFill>
                <a:blip r:embed="rId2"/>
                <a:stretch>
                  <a:fillRect l="-2000" t="-731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53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that passes through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53640"/>
              </a:xfrm>
              <a:prstGeom prst="rect">
                <a:avLst/>
              </a:prstGeom>
              <a:blipFill>
                <a:blip r:embed="rId3"/>
                <a:stretch>
                  <a:fillRect l="-2000" t="-3604"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13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which passes through the point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(3, 7)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which passes through 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(3, 7)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370975"/>
              </a:xfrm>
              <a:prstGeom prst="rect">
                <a:avLst/>
              </a:prstGeom>
              <a:blipFill>
                <a:blip r:embed="rId2"/>
                <a:stretch>
                  <a:fillRect l="-2000"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 perpendicular to </a:t>
                </a:r>
                <a14:m>
                  <m:oMath xmlns:m="http://schemas.openxmlformats.org/officeDocument/2006/math">
                    <m:r>
                      <a:rPr lang="en-US" sz="24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which passes through 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 b="-4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9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down an equation of a line parallel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which passes through the origin.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Write down an equation of a line parallel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which passes through the origin.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down an equation of a line parallel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which passes through the origin.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1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804</Words>
  <Application>Microsoft Office PowerPoint</Application>
  <PresentationFormat>On-screen Show 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5.3) Parallel and perpendicular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2021-09-02T18:44:39Z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