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70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8.png"/><Relationship Id="rId2" Type="http://schemas.openxmlformats.org/officeDocument/2006/relationships/image" Target="../media/image47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6.png"/><Relationship Id="rId2" Type="http://schemas.openxmlformats.org/officeDocument/2006/relationships/image" Target="../media/image5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9.png"/><Relationship Id="rId2" Type="http://schemas.openxmlformats.org/officeDocument/2006/relationships/image" Target="../media/image5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9.png"/><Relationship Id="rId2" Type="http://schemas.openxmlformats.org/officeDocument/2006/relationships/image" Target="../media/image5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2.png"/><Relationship Id="rId2" Type="http://schemas.openxmlformats.org/officeDocument/2006/relationships/image" Target="../media/image6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5.4) Solving trigonometric equations</a:t>
            </a:r>
          </a:p>
        </p:txBody>
      </p:sp>
    </p:spTree>
    <p:extLst>
      <p:ext uri="{BB962C8B-B14F-4D97-AF65-F5344CB8AC3E}">
        <p14:creationId xmlns:p14="http://schemas.microsoft.com/office/powerpoint/2010/main" val="73087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1.98,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4.30, 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20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0.841,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5.44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7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63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all the solutions, in the interval </a:t>
                </a:r>
                <a:endParaRPr lang="en-GB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 ≤ 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 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the equation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𝑠𝑖𝑛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+ 1 =−5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giving each solution in terms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63936"/>
              </a:xfrm>
              <a:prstGeom prst="rect">
                <a:avLst/>
              </a:prstGeom>
              <a:blipFill>
                <a:blip r:embed="rId2"/>
                <a:stretch>
                  <a:fillRect l="-1067" t="-1932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63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all the solutions, in the interval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 ≤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 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of the equation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2 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+ 1 = 5 </m:t>
                    </m:r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GB" sz="1600" dirty="0">
                  <a:latin typeface="Candara" panose="020E0502030303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  <a:tabLst>
                    <a:tab pos="270510" algn="l"/>
                  </a:tabLst>
                </a:pPr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giving each solution in terms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63936"/>
              </a:xfrm>
              <a:prstGeom prst="rect">
                <a:avLst/>
              </a:prstGeom>
              <a:blipFill>
                <a:blip r:embed="rId3"/>
                <a:stretch>
                  <a:fillRect l="-1067" t="-2415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32410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2410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02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blipFill>
                <a:blip r:embed="rId2"/>
                <a:stretch>
                  <a:fillRect l="-1067"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0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57924"/>
              </a:xfrm>
              <a:prstGeom prst="rect">
                <a:avLst/>
              </a:prstGeom>
              <a:blipFill>
                <a:blip r:embed="rId2"/>
                <a:stretch>
                  <a:fillRect l="-1067"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53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2.3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.4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=3.34, 6.08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69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53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53363"/>
              </a:xfrm>
              <a:prstGeom prst="rect">
                <a:avLst/>
              </a:prstGeom>
              <a:blipFill>
                <a:blip r:embed="rId2"/>
                <a:stretch>
                  <a:fillRect l="-1067" t="-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00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52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52887"/>
              </a:xfrm>
              <a:prstGeom prst="rect">
                <a:avLst/>
              </a:prstGeom>
              <a:blipFill>
                <a:blip r:embed="rId2"/>
                <a:stretch>
                  <a:fillRect l="-1067" t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0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0260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96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0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0562"/>
              </a:xfrm>
              <a:prstGeom prst="rect">
                <a:avLst/>
              </a:prstGeom>
              <a:blipFill>
                <a:blip r:embed="rId2"/>
                <a:stretch>
                  <a:fillRect l="-1067" t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7935"/>
              </a:xfrm>
              <a:prstGeom prst="rect">
                <a:avLst/>
              </a:prstGeom>
              <a:blipFill>
                <a:blip r:embed="rId3"/>
                <a:stretch>
                  <a:fillRect l="-1067" t="-41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1315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2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Solve in the interval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 0.412, 2.73,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974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4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20802</TotalTime>
  <Words>939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Candara</vt:lpstr>
      <vt:lpstr>Times New Roman</vt:lpstr>
      <vt:lpstr>Office Theme</vt:lpstr>
      <vt:lpstr>5.4) Solving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532</cp:revision>
  <dcterms:created xsi:type="dcterms:W3CDTF">2020-05-18T02:11:06Z</dcterms:created>
  <dcterms:modified xsi:type="dcterms:W3CDTF">2021-09-05T10:09:02Z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