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709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4.png"/><Relationship Id="rId2" Type="http://schemas.openxmlformats.org/officeDocument/2006/relationships/image" Target="../media/image6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7.png"/><Relationship Id="rId2" Type="http://schemas.openxmlformats.org/officeDocument/2006/relationships/image" Target="../media/image6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8.png"/><Relationship Id="rId2" Type="http://schemas.openxmlformats.org/officeDocument/2006/relationships/image" Target="../media/image47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7.png"/><Relationship Id="rId2" Type="http://schemas.openxmlformats.org/officeDocument/2006/relationships/image" Target="../media/image5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0.png"/><Relationship Id="rId2" Type="http://schemas.openxmlformats.org/officeDocument/2006/relationships/image" Target="../media/image5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3.png"/><Relationship Id="rId2" Type="http://schemas.openxmlformats.org/officeDocument/2006/relationships/image" Target="../media/image5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6.png"/><Relationship Id="rId2" Type="http://schemas.openxmlformats.org/officeDocument/2006/relationships/image" Target="../media/image5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9.png"/><Relationship Id="rId2" Type="http://schemas.openxmlformats.org/officeDocument/2006/relationships/image" Target="../media/image58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5.png"/><Relationship Id="rId2" Type="http://schemas.openxmlformats.org/officeDocument/2006/relationships/image" Target="../media/image59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9.png"/><Relationship Id="rId2" Type="http://schemas.openxmlformats.org/officeDocument/2006/relationships/image" Target="../media/image5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2.png"/><Relationship Id="rId2" Type="http://schemas.openxmlformats.org/officeDocument/2006/relationships/image" Target="../media/image6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5.4) Solving trigonometric equations</a:t>
            </a:r>
          </a:p>
        </p:txBody>
      </p:sp>
    </p:spTree>
    <p:extLst>
      <p:ext uri="{BB962C8B-B14F-4D97-AF65-F5344CB8AC3E}">
        <p14:creationId xmlns:p14="http://schemas.microsoft.com/office/powerpoint/2010/main" val="730875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3974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=0, 1.98,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4.30, 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3974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320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=5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3974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=0, 0.841,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5.44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3974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173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63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Find all the solutions, in the interval </a:t>
                </a:r>
                <a:endParaRPr lang="en-GB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 ≤ 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&lt; 2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of the equation</a:t>
                </a:r>
                <a:endParaRPr lang="en-GB" sz="1600" dirty="0"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2 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US" i="1" baseline="30000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+ 1 =−5 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𝑐𝑜𝑠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⁡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en-GB" sz="1600" dirty="0"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giving each solution in terms of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63936"/>
              </a:xfrm>
              <a:prstGeom prst="rect">
                <a:avLst/>
              </a:prstGeom>
              <a:blipFill>
                <a:blip r:embed="rId2"/>
                <a:stretch>
                  <a:fillRect l="-1067" t="-1932" b="-72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63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Find all the solutions, in the interval </a:t>
                </a: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 ≤ 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&lt; 2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of the equation</a:t>
                </a:r>
                <a:endParaRPr lang="en-GB" sz="1600" dirty="0"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2 </m:t>
                    </m:r>
                    <m:r>
                      <m:rPr>
                        <m:sty m:val="p"/>
                      </m:rP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cos</m:t>
                    </m:r>
                    <m:r>
                      <a:rPr lang="en-US" i="1" baseline="30000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+ 1 = 5 </m:t>
                    </m:r>
                    <m:r>
                      <m:rPr>
                        <m:sty m:val="p"/>
                      </m:rP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sin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⁡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en-GB" sz="1600" dirty="0"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giving each solution in terms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63936"/>
              </a:xfrm>
              <a:prstGeom prst="rect">
                <a:avLst/>
              </a:prstGeom>
              <a:blipFill>
                <a:blip r:embed="rId3"/>
                <a:stretch>
                  <a:fillRect l="-1067" t="-2415" b="-72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32410"/>
                <a:ext cx="4572001" cy="618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32410"/>
                <a:ext cx="4572001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502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57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57924"/>
              </a:xfrm>
              <a:prstGeom prst="rect">
                <a:avLst/>
              </a:prstGeom>
              <a:blipFill>
                <a:blip r:embed="rId2"/>
                <a:stretch>
                  <a:fillRect l="-1067" t="-8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87935"/>
              </a:xfrm>
              <a:prstGeom prst="rect">
                <a:avLst/>
              </a:prstGeom>
              <a:blipFill>
                <a:blip r:embed="rId3"/>
                <a:stretch>
                  <a:fillRect l="-1067" t="-41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13153"/>
                <a:ext cx="4572001" cy="618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13153"/>
                <a:ext cx="4572001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208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57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57924"/>
              </a:xfrm>
              <a:prstGeom prst="rect">
                <a:avLst/>
              </a:prstGeom>
              <a:blipFill>
                <a:blip r:embed="rId2"/>
                <a:stretch>
                  <a:fillRect l="-1067" t="-8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87935"/>
              </a:xfrm>
              <a:prstGeom prst="rect">
                <a:avLst/>
              </a:prstGeom>
              <a:blipFill>
                <a:blip r:embed="rId3"/>
                <a:stretch>
                  <a:fillRect l="-1067" t="-41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13153"/>
                <a:ext cx="4572001" cy="618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13153"/>
                <a:ext cx="4572001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953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2.3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8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.4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1315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=3.34, 6.08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1315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469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853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853363"/>
              </a:xfrm>
              <a:prstGeom prst="rect">
                <a:avLst/>
              </a:prstGeom>
              <a:blipFill>
                <a:blip r:embed="rId2"/>
                <a:stretch>
                  <a:fillRect l="-1067" t="-7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87935"/>
              </a:xfrm>
              <a:prstGeom prst="rect">
                <a:avLst/>
              </a:prstGeom>
              <a:blipFill>
                <a:blip r:embed="rId3"/>
                <a:stretch>
                  <a:fillRect l="-1067" t="-41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13153"/>
                <a:ext cx="4572001" cy="618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13153"/>
                <a:ext cx="4572001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900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52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52887"/>
              </a:xfrm>
              <a:prstGeom prst="rect">
                <a:avLst/>
              </a:prstGeom>
              <a:blipFill>
                <a:blip r:embed="rId2"/>
                <a:stretch>
                  <a:fillRect l="-1067" t="-8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502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50260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13153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13153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596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905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90562"/>
              </a:xfrm>
              <a:prstGeom prst="rect">
                <a:avLst/>
              </a:prstGeom>
              <a:blipFill>
                <a:blip r:embed="rId2"/>
                <a:stretch>
                  <a:fillRect l="-1067" t="-8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87935"/>
              </a:xfrm>
              <a:prstGeom prst="rect">
                <a:avLst/>
              </a:prstGeom>
              <a:blipFill>
                <a:blip r:embed="rId3"/>
                <a:stretch>
                  <a:fillRect l="-1067" t="-41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13153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13153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422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−3=0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−3=0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8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5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−3=0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39743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39743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35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8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3974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=0, 0.412, 2.73,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3974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594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EF2531-2A10-4C64-A09D-F45CE72929B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20802</TotalTime>
  <Words>939</Words>
  <Application>Microsoft Office PowerPoint</Application>
  <PresentationFormat>On-screen Show (4:3)</PresentationFormat>
  <Paragraphs>142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Candara</vt:lpstr>
      <vt:lpstr>Times New Roman</vt:lpstr>
      <vt:lpstr>Office Theme</vt:lpstr>
      <vt:lpstr>5.4) Solving trigonometric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532</cp:revision>
  <dcterms:created xsi:type="dcterms:W3CDTF">2020-05-18T02:11:06Z</dcterms:created>
  <dcterms:modified xsi:type="dcterms:W3CDTF">2021-09-05T10:09:02Z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