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05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2.png"/><Relationship Id="rId2" Type="http://schemas.openxmlformats.org/officeDocument/2006/relationships/image" Target="../media/image5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0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4.png"/><Relationship Id="rId2" Type="http://schemas.openxmlformats.org/officeDocument/2006/relationships/image" Target="../media/image5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20.png"/><Relationship Id="rId2" Type="http://schemas.openxmlformats.org/officeDocument/2006/relationships/image" Target="../media/image3010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489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60.png"/><Relationship Id="rId2" Type="http://schemas.openxmlformats.org/officeDocument/2006/relationships/image" Target="../media/image3050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49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80.png"/><Relationship Id="rId2" Type="http://schemas.openxmlformats.org/officeDocument/2006/relationships/image" Target="../media/image3070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9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0.png"/><Relationship Id="rId2" Type="http://schemas.openxmlformats.org/officeDocument/2006/relationships/image" Target="../media/image53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961.png"/><Relationship Id="rId4" Type="http://schemas.openxmlformats.org/officeDocument/2006/relationships/image" Target="../media/image495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91.png"/><Relationship Id="rId2" Type="http://schemas.openxmlformats.org/officeDocument/2006/relationships/image" Target="../media/image47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Determine the point of intersection of the lines with equations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Determine the point of intersection of the lines with equations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037511"/>
                <a:ext cx="4572001" cy="645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037511"/>
                <a:ext cx="4572001" cy="645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499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0034" y="466129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straight line passes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(0, 4)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has gradient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It intersects the line with equation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−6=0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coordinates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34" y="466129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A straight line passes through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(0, 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has gradient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It intersects the line with equation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coordinates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631216"/>
              </a:xfrm>
              <a:prstGeom prst="rect">
                <a:avLst/>
              </a:prstGeom>
              <a:blipFill>
                <a:blip r:embed="rId3"/>
                <a:stretch>
                  <a:fillRect l="-1333" t="-1866" r="-400" b="-55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136578"/>
                <a:ext cx="4572001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den>
                          </m:f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29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36578"/>
                <a:ext cx="4572001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401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Gradient: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-intercept: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-intercept: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Sketch:</a:t>
                </a:r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b="-2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Gradient: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-intercept: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-intercept: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Sketch:</a:t>
                </a:r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785652"/>
              </a:xfrm>
              <a:prstGeom prst="rect">
                <a:avLst/>
              </a:prstGeom>
              <a:blipFill>
                <a:blip r:embed="rId3"/>
                <a:stretch>
                  <a:fillRect l="-2000" b="-2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775068"/>
                <a:ext cx="4572001" cy="30008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775068"/>
                <a:ext cx="4572001" cy="30008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1335" y="3780691"/>
            <a:ext cx="2831717" cy="28047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98732F-65E6-404E-AB81-238931B5C30F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5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Gradient: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-intercept: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-intercept: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Sketch:</a:t>
                </a:r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b="-2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Gradient: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-intercept: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-intercept: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Sketch:</a:t>
                </a:r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785652"/>
              </a:xfrm>
              <a:prstGeom prst="rect">
                <a:avLst/>
              </a:prstGeom>
              <a:blipFill>
                <a:blip r:embed="rId3"/>
                <a:stretch>
                  <a:fillRect l="-2000" b="-2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845151"/>
                <a:ext cx="457200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845151"/>
                <a:ext cx="4572001" cy="2308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5945" y="3842238"/>
            <a:ext cx="2652477" cy="27168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4F2237-CB0B-479E-AE75-94476F1E5F38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5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Gradient: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-intercept: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-intercept: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Sketch:</a:t>
                </a:r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2"/>
                <a:stretch>
                  <a:fillRect l="-2000" b="-23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Gradient: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-intercept: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-intercept: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Sketch:</a:t>
                </a:r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154984"/>
              </a:xfrm>
              <a:prstGeom prst="rect">
                <a:avLst/>
              </a:prstGeom>
              <a:blipFill>
                <a:blip r:embed="rId3"/>
                <a:stretch>
                  <a:fillRect l="-2000" b="-23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845151"/>
                <a:ext cx="4572001" cy="2999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845151"/>
                <a:ext cx="4572001" cy="2999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3701" y="4159484"/>
            <a:ext cx="2516356" cy="25234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1DFBA2-EF5D-40E7-BF14-4C2F2B5BD1E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99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Find where the line intercepts the axes: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Find where the line intercepts the axes: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00A4E54D-3A20-4604-8735-2468BDC13C3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169" y="1408803"/>
              <a:ext cx="4169663" cy="53285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75">
                      <a:extLst>
                        <a:ext uri="{9D8B030D-6E8A-4147-A177-3AD203B41FA5}">
                          <a16:colId xmlns:a16="http://schemas.microsoft.com/office/drawing/2014/main" val="4072913885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val="1741006531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val="4036261882"/>
                        </a:ext>
                      </a:extLst>
                    </a:gridCol>
                  </a:tblGrid>
                  <a:tr h="53285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Line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-intercept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-intercept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5185934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7431955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6572221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0658437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429683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=3−2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721953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=2−3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479869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8014417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523807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54778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00A4E54D-3A20-4604-8735-2468BDC13C3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169" y="1408803"/>
              <a:ext cx="4169663" cy="53285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75">
                      <a:extLst>
                        <a:ext uri="{9D8B030D-6E8A-4147-A177-3AD203B41FA5}">
                          <a16:colId xmlns:a16="http://schemas.microsoft.com/office/drawing/2014/main" val="4072913885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val="1741006531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val="4036261882"/>
                        </a:ext>
                      </a:extLst>
                    </a:gridCol>
                  </a:tblGrid>
                  <a:tr h="53285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Line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3113" t="-5682" r="-101887" b="-8965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22066" t="-5682" r="-1408" b="-8965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5185934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72" t="-106897" r="-165251" b="-80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7431955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72" t="-204545" r="-165251" b="-697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6572221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72" t="-308046" r="-165251" b="-6057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0658437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72" t="-403409" r="-165251" b="-498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429683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72" t="-509195" r="-165251" b="-4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721953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72" t="-602273" r="-16525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479869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72" t="-710345" r="-165251" b="-2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8014417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72" t="-801136" r="-165251" b="-1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523807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72" t="-911494" r="-165251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547788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84717BF2-1A2B-452A-BE1F-6553B00F8B0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68151" y="1408803"/>
              <a:ext cx="4169663" cy="53285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75">
                      <a:extLst>
                        <a:ext uri="{9D8B030D-6E8A-4147-A177-3AD203B41FA5}">
                          <a16:colId xmlns:a16="http://schemas.microsoft.com/office/drawing/2014/main" val="4072913885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val="1741006531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val="4036261882"/>
                        </a:ext>
                      </a:extLst>
                    </a:gridCol>
                  </a:tblGrid>
                  <a:tr h="53285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Line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-intercept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-intercept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5185934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7431955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6572221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0658437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429683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=5−4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721953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=4−5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479869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=20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8014417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=20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523807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𝑏𝑦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4702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84717BF2-1A2B-452A-BE1F-6553B00F8B0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68151" y="1408803"/>
              <a:ext cx="4169663" cy="53285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75">
                      <a:extLst>
                        <a:ext uri="{9D8B030D-6E8A-4147-A177-3AD203B41FA5}">
                          <a16:colId xmlns:a16="http://schemas.microsoft.com/office/drawing/2014/main" val="4072913885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val="1741006531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val="4036261882"/>
                        </a:ext>
                      </a:extLst>
                    </a:gridCol>
                  </a:tblGrid>
                  <a:tr h="53285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Line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2066" t="-5682" r="-100939" b="-8965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2066" t="-5682" r="-939" b="-8965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5185934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6" t="-106897" r="-165251" b="-80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7431955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6" t="-204545" r="-165251" b="-697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6572221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6" t="-308046" r="-165251" b="-6057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0658437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6" t="-403409" r="-165251" b="-498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429683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6" t="-509195" r="-165251" b="-4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721953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6" t="-602273" r="-16525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479869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6" t="-710345" r="-165251" b="-2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8014417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6" t="-801136" r="-165251" b="-1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523807"/>
                      </a:ext>
                    </a:extLst>
                  </a:tr>
                  <a:tr h="5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6" t="-911494" r="-165251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47025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353064" y="1970822"/>
                <a:ext cx="1287451" cy="4773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8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9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9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9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064" y="1970822"/>
                <a:ext cx="1287451" cy="47735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650363" y="1963842"/>
                <a:ext cx="1287451" cy="47547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endParaRPr lang="en-US" sz="5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7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9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8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8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8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363" y="1963842"/>
                <a:ext cx="1287451" cy="47547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80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−21=0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intersect at the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US" sz="16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(2, −8)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US" sz="1600" dirty="0">
                    <a:latin typeface="Candara" panose="020E0502030303020204" pitchFamily="34" charset="0"/>
                  </a:rPr>
                  <a:t>Find the equation of the line that passes through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US" sz="1600" dirty="0">
                    <a:latin typeface="Candara" panose="020E0502030303020204" pitchFamily="34" charset="0"/>
                  </a:rPr>
                  <a:t>Write your answer in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are integers.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−21=0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intersect at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US" sz="16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(−2, 8)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US" sz="1600" dirty="0">
                    <a:latin typeface="Candara" panose="020E0502030303020204" pitchFamily="34" charset="0"/>
                  </a:rPr>
                  <a:t>Find the equation of the line that passes through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US" sz="1600" dirty="0">
                    <a:latin typeface="Candara" panose="020E0502030303020204" pitchFamily="34" charset="0"/>
                  </a:rPr>
                  <a:t>Write your answer in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are integers.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2268618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−34=0</m:t>
                      </m:r>
                    </m:oMath>
                  </m:oMathPara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2268618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46096E-BF35-4EB4-82E0-B31EDFD8A51D}">
  <ds:schemaRefs>
    <ds:schemaRef ds:uri="00eee050-7eda-4a68-8825-514e694f5f0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8db98b4-7c56-4667-9532-fea666d1edab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16096</TotalTime>
  <Words>684</Words>
  <Application>Microsoft Office PowerPoint</Application>
  <PresentationFormat>On-screen Show (4:3)</PresentationFormat>
  <Paragraphs>186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575</cp:revision>
  <dcterms:created xsi:type="dcterms:W3CDTF">2020-05-18T02:11:06Z</dcterms:created>
  <dcterms:modified xsi:type="dcterms:W3CDTF">2021-09-02T18:42:44Z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