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87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00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4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3.png"/><Relationship Id="rId2" Type="http://schemas.openxmlformats.org/officeDocument/2006/relationships/image" Target="../media/image5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5.png"/><Relationship Id="rId2" Type="http://schemas.openxmlformats.org/officeDocument/2006/relationships/image" Target="../media/image5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7.png"/><Relationship Id="rId2" Type="http://schemas.openxmlformats.org/officeDocument/2006/relationships/image" Target="../media/image53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9.png"/><Relationship Id="rId2" Type="http://schemas.openxmlformats.org/officeDocument/2006/relationships/image" Target="../media/image5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8.png"/><Relationship Id="rId2" Type="http://schemas.openxmlformats.org/officeDocument/2006/relationships/image" Target="../media/image4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5.3) Areas of sectors and segments</a:t>
            </a:r>
          </a:p>
        </p:txBody>
      </p:sp>
    </p:spTree>
    <p:extLst>
      <p:ext uri="{BB962C8B-B14F-4D97-AF65-F5344CB8AC3E}">
        <p14:creationId xmlns:p14="http://schemas.microsoft.com/office/powerpoint/2010/main" val="268998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circle, centre O, radius 5.2 cm has a minor sector OAB where the arc AB subtends an angle of 0.4 radians at the centre of the circle.</a:t>
            </a:r>
          </a:p>
          <a:p>
            <a:r>
              <a:rPr lang="en-GB" dirty="0">
                <a:latin typeface="Candara" panose="020E0502030303020204" pitchFamily="34" charset="0"/>
              </a:rPr>
              <a:t>Find the area of the sector.</a:t>
            </a:r>
          </a:p>
          <a:p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A circle, centre O, radius 5.2 cm has a minor sector OAB where the arc AB subtends an angle of 0.2 radians at the centre of the circle.</a:t>
            </a:r>
          </a:p>
          <a:p>
            <a:r>
              <a:rPr lang="en-GB" dirty="0">
                <a:latin typeface="Candara" panose="020E0502030303020204" pitchFamily="34" charset="0"/>
              </a:rPr>
              <a:t>Find the area of the sector.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54968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circle, centre O, radius 5.2 cm has a minor sector OAB where the arc AB subtends an angle of 0.8 radians at the centre of the circle.</a:t>
            </a:r>
          </a:p>
          <a:p>
            <a:r>
              <a:rPr lang="en-GB" dirty="0">
                <a:latin typeface="Candara" panose="020E0502030303020204" pitchFamily="34" charset="0"/>
              </a:rPr>
              <a:t>Find the area of the sector.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3229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10.816 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32296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11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circle, centre O, radius 5.2 cm has a minor sector OAB where the arc AB subtends an angle of 0.4 radians at the centre of the circle.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segment is enclosed by a chord AB and the arc AB.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Find the area of the segment.</a:t>
            </a:r>
          </a:p>
          <a:p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r>
              <a:rPr lang="en-GB" sz="1600" dirty="0">
                <a:latin typeface="Candara" panose="020E0502030303020204" pitchFamily="34" charset="0"/>
              </a:rPr>
              <a:t>A circle, centre O, radius 5.2 cm has a minor sector OAB where the arc AB subtends an angle of 0.2 radians at the centre of the circle.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segment is enclosed by a chord AB and the arc AB.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Find the area of the segment.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54968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circle, centre O, radius 5.2 cm has a minor sector OAB where the arc AB subtends an angle of 0.8 radians at the centre of the circle.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segment is enclosed by a chord AB and the arc AB.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Find the area of the segment.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02462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1.12 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24628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615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area of the minor sector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𝐴𝑂𝐵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14.45 cm</a:t>
                </a:r>
                <a:r>
                  <a:rPr lang="en-GB" sz="2000" baseline="30000" dirty="0">
                    <a:latin typeface="Candara" panose="020E0502030303020204" pitchFamily="34" charset="0"/>
                  </a:rPr>
                  <a:t>2</a:t>
                </a:r>
                <a:r>
                  <a:rPr lang="en-GB" sz="20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𝐴𝑂𝐵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radians and O is the centre of the circle, calculate the length of the radius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area of the minor sector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𝐴𝑂𝐵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28.9 cm</a:t>
                </a:r>
                <a:r>
                  <a:rPr lang="en-GB" sz="2000" baseline="30000" dirty="0">
                    <a:latin typeface="Candara" panose="020E0502030303020204" pitchFamily="34" charset="0"/>
                  </a:rPr>
                  <a:t>2</a:t>
                </a:r>
                <a:r>
                  <a:rPr lang="en-GB" sz="20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𝐴𝑂𝐵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radians and O is the centre of the circle, calculate the length of the radius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765" r="-1867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9333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8.5 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9333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394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A sector of a circle of radius 110 m and perimeter 352 m.</a:t>
            </a:r>
          </a:p>
          <a:p>
            <a:r>
              <a:rPr lang="en-GB" sz="2000" dirty="0">
                <a:latin typeface="Candara" panose="020E0502030303020204" pitchFamily="34" charset="0"/>
              </a:rPr>
              <a:t>Calculate the area of the sector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54968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A sector of a circle of radius 110 m and perimeter 176 m.</a:t>
            </a:r>
          </a:p>
          <a:p>
            <a:r>
              <a:rPr lang="en-GB" sz="2000" dirty="0">
                <a:latin typeface="Candara" panose="020E0502030303020204" pitchFamily="34" charset="0"/>
              </a:rPr>
              <a:t>Calculate the area of the sector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55626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1815 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56267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48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OAB is a sector of a circle, centre O, radius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The chord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10m long.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area of the segment.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OAB is a sector of a circle, centre O, radius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The chord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5m long.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area of the segment.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765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7840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3.00 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7840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524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AB is the diameter of a semicircle, centre O, radius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cm.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 is a point on the semicircle.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&lt;BOC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radians.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area of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AOC is six times the segment enclosed by CB, show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−7</m:t>
                    </m:r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2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AB is the diameter of a semicircle, centre O, radius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cm.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 is a point on the semicircle.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&lt;BOC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radians.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area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AOC is three times the segment enclosed by CB, show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1047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778407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16167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OAB is a sector of a circle, centre O, radius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cm and angle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0.35 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radians.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 lies outside the sector.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AC is a straight line, perpendicular to OA.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OBC is a straight line.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area of the region bounded by the arc AB and the lines AC and BC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OAB is a sector of a circle, centre O, radius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cm and angle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0.7 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radians.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 lies outside the sector.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AC is a straight line, perpendicular to OA.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OBC is a straight line.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area of the region bounded by the arc AB and the lines AC and BC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227085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5.76 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27085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34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OPQ is a sector of a circle, centre O, radius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cm where &lt;POQ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point R is on OQ such that the ratio OR:RQ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1:3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region is bounded by the arc PQ, QR and a line RP.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perimeter of the region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area of the region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OPQ is a sector of a circle, centre O, radius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cm where &lt;POQ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point R is on OQ such that the ratio OR:RQ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1:3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region is bounded by the arc PQ, QR and a line RP.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perimeter of the region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area of the region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517071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18.1 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11.3 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17071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107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20801</TotalTime>
  <Words>897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5.3) Areas of sectors and segments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531</cp:revision>
  <dcterms:created xsi:type="dcterms:W3CDTF">2020-05-18T02:11:06Z</dcterms:created>
  <dcterms:modified xsi:type="dcterms:W3CDTF">2021-09-05T10:08:08Z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