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2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50.png"/><Relationship Id="rId2" Type="http://schemas.openxmlformats.org/officeDocument/2006/relationships/image" Target="../media/image3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77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line, given a point and the 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(6, 22)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Gradient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(−6, 22)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Gradient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line, given a point and the gradient: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Gradient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11249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112496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27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the equation of the line in the form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which passes through the points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(2, 3)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(5, −9)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2000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the equation of the line in the form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which passes through the points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(3, 10)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(−5, 18)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87570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87570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48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the equation of the line in the form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which passes through the points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(2, −3)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(7, −5)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2000" t="-3113" r="-13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Write the equation of the line in the form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 dirty="0" err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which passes through the points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(3, −2)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(−7,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 r="-267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902078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902078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38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78db98b4-7c56-4667-9532-fea666d1edab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16106</TotalTime>
  <Words>216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2021-09-02T18:34:25Z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