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2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2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524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50.png"/><Relationship Id="rId2" Type="http://schemas.openxmlformats.org/officeDocument/2006/relationships/image" Target="../media/image31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04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4770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Find the equation of the line, given a point and the gradient:</a:t>
                </a: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(6, 22)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Gradient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(−6, 22)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Gradient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 b="-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Find the equation of the line, given a point and the gradient:</a:t>
                </a: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Gradient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2000" t="-3101" b="-7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112496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+13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112496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427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Write the equation of the line in the form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i="1" dirty="0" err="1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GB" sz="2400" i="1" dirty="0" err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 dirty="0" err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which passes through the points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(2, 3)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(5, −9)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2000" t="-3113" b="-81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Write the equation of the line in the form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i="1" dirty="0" err="1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GB" sz="2400" i="1" dirty="0" err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 dirty="0" err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which passes through the points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(3, 10)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(−5, 18)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2000" t="-3101" b="-7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1875701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1875701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248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Write the equation of the line in the form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i="1" dirty="0" err="1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GB" sz="2400" i="1" dirty="0" err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 dirty="0" err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which passes through the points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(2, −3)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(7, −5)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2000" t="-3113" r="-133" b="-81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Write the equation of the line in the form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i="1" dirty="0" err="1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GB" sz="2400" i="1" dirty="0" err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 dirty="0" err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which passes through the points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(3, −2)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(−7, 5)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2000" t="-3101" r="-267" b="-7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1902078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1902078"/>
                <a:ext cx="457200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238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46096E-BF35-4EB4-82E0-B31EDFD8A51D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78db98b4-7c56-4667-9532-fea666d1edab"/>
    <ds:schemaRef ds:uri="http://schemas.microsoft.com/office/2006/documentManagement/type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16106</TotalTime>
  <Words>216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579</cp:revision>
  <dcterms:created xsi:type="dcterms:W3CDTF">2020-05-18T02:11:06Z</dcterms:created>
  <dcterms:modified xsi:type="dcterms:W3CDTF">2021-09-02T18:34:25Z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