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4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89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3.png"/><Relationship Id="rId2" Type="http://schemas.openxmlformats.org/officeDocument/2006/relationships/image" Target="../media/image2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6.png"/><Relationship Id="rId2" Type="http://schemas.openxmlformats.org/officeDocument/2006/relationships/image" Target="../media/image2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9.png"/><Relationship Id="rId2" Type="http://schemas.openxmlformats.org/officeDocument/2006/relationships/image" Target="../media/image2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2.png"/><Relationship Id="rId2" Type="http://schemas.openxmlformats.org/officeDocument/2006/relationships/image" Target="../media/image3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.png"/><Relationship Id="rId2" Type="http://schemas.openxmlformats.org/officeDocument/2006/relationships/image" Target="../media/image3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69680" cy="527222"/>
          </a:xfrm>
        </p:spPr>
        <p:txBody>
          <a:bodyPr/>
          <a:lstStyle/>
          <a:p>
            <a:r>
              <a:rPr lang="en-GB" dirty="0"/>
              <a:t>5.3) Oblique impact of smooth spheres</a:t>
            </a:r>
          </a:p>
        </p:txBody>
      </p:sp>
    </p:spTree>
    <p:extLst>
      <p:ext uri="{BB962C8B-B14F-4D97-AF65-F5344CB8AC3E}">
        <p14:creationId xmlns:p14="http://schemas.microsoft.com/office/powerpoint/2010/main" val="183266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Two small smooth spheres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equal radii. The mass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kg and the mass of B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kg. The spheres are moving on a smooth horizontal plane and they collide.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 the velocity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stationary. Immediately after the collision the velocity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coefficient of restitution between the two spheres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2000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Two small smooth spheres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equal radii. The mass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kg and the mass of B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kg. The spheres are moving on a smooth horizontal plane and they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 the velocity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stationary. Immediately after the collision the velocity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coefficient of restitution between the two spheres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18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73794"/>
                <a:ext cx="4572000" cy="766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−0.1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73794"/>
                <a:ext cx="4572000" cy="766685"/>
              </a:xfrm>
              <a:prstGeom prst="rect">
                <a:avLst/>
              </a:prstGeom>
              <a:blipFill>
                <a:blip r:embed="rId4"/>
                <a:stretch>
                  <a:fillRect l="-1200" t="-3968"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86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Two smooth spheres collide obliquely.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velocity of each sphere immediately after impact.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Two smooth spheres collide obliquely.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velocity of each sphere immediately after impact.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19178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den>
                          </m:f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19178"/>
                <a:ext cx="4572000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01E0FF05-E8E7-469B-9C97-E433C85CF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161" y="1399490"/>
            <a:ext cx="3610479" cy="2419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A79F2F-6ECB-428F-AE2C-701D841D1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256" y="1380804"/>
            <a:ext cx="3467584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Two smooth spheres collide obliquely.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velocity of each sphere immediately after impact.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Two smooth spheres collide obliquely.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velocity of each sphere immediately after impact.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19178"/>
                <a:ext cx="45720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19178"/>
                <a:ext cx="4572000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525172F-8EE1-41B5-8505-573A480D5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460" y="1389734"/>
            <a:ext cx="3429479" cy="24577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06CFCA4-A5F7-49B4-833F-0C1EB3813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27" y="1360837"/>
            <a:ext cx="3429478" cy="258882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B76731D-FF0F-42DF-8D84-AAC40C4B32A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9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smooth sphere A,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collides obliquely with a smooth sphere B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Just before the impact B is stationary and the velocity of A makes an angle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the lines of centres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99457"/>
              </a:xfrm>
              <a:prstGeom prst="rect">
                <a:avLst/>
              </a:prstGeom>
              <a:blipFill>
                <a:blip r:embed="rId2"/>
                <a:stretch>
                  <a:fillRect l="-1067" t="-1357" r="-2267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9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smooth sphere A,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collides obliquely with a smooth sphere B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Just before the impact B is stationary and the velocity of A makes an angle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 the lines of centres of the two spheres. 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magnitudes and directions of the velocities of A and B immediately after the impact.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99457"/>
              </a:xfrm>
              <a:prstGeom prst="rect">
                <a:avLst/>
              </a:prstGeom>
              <a:blipFill>
                <a:blip r:embed="rId3"/>
                <a:stretch>
                  <a:fillRect l="-1200" t="-1129" r="-2133" b="-2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309880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A: Speed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5.22 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at angle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84.5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 to the line of centres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B: Speed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along the line of centres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3098801"/>
                <a:ext cx="4572000" cy="1200329"/>
              </a:xfrm>
              <a:prstGeom prst="rect">
                <a:avLst/>
              </a:prstGeom>
              <a:blipFill>
                <a:blip r:embed="rId4"/>
                <a:stretch>
                  <a:fillRect l="-1200" t="-2538" r="-1200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94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25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small smooth sphere A of mass 1kg collides with a small smooth sphere B of mass 4kg. 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Just before the impact A is moving with a speed of 8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in a direction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to the line of </a:t>
                </a:r>
                <a:r>
                  <a:rPr lang="en-US" dirty="0" err="1">
                    <a:latin typeface="Candara" panose="020E0502030303020204" pitchFamily="34" charset="0"/>
                  </a:rPr>
                  <a:t>centres</a:t>
                </a:r>
                <a:r>
                  <a:rPr lang="en-US" dirty="0">
                    <a:latin typeface="Candara" panose="020E0502030303020204" pitchFamily="34" charset="0"/>
                  </a:rPr>
                  <a:t> and B is moving with a speed 2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at 4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to the line of </a:t>
                </a:r>
                <a:r>
                  <a:rPr lang="en-US" dirty="0" err="1">
                    <a:latin typeface="Candara" panose="020E0502030303020204" pitchFamily="34" charset="0"/>
                  </a:rPr>
                  <a:t>centres</a:t>
                </a:r>
                <a:r>
                  <a:rPr lang="en-US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Find: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kinetic energy lost in the impact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magnitude of the impulse exerted by A on B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254032"/>
              </a:xfrm>
              <a:prstGeom prst="rect">
                <a:avLst/>
              </a:prstGeom>
              <a:blipFill>
                <a:blip r:embed="rId2"/>
                <a:stretch>
                  <a:fillRect l="-1067" t="-1126" r="-667" b="-22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5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A small smooth sphere A of mass 1kg collides with a small smooth sphere B of mass 2kg. 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Just before the impact A is moving with a speed of 4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in a direction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to the line of </a:t>
                </a:r>
                <a:r>
                  <a:rPr lang="en-US" dirty="0" err="1">
                    <a:latin typeface="Candara" panose="020E0502030303020204" pitchFamily="34" charset="0"/>
                  </a:rPr>
                  <a:t>centres</a:t>
                </a:r>
                <a:r>
                  <a:rPr lang="en-US" dirty="0">
                    <a:latin typeface="Candara" panose="020E0502030303020204" pitchFamily="34" charset="0"/>
                  </a:rPr>
                  <a:t> and B is moving with a speed 3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at 60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to the line of </a:t>
                </a:r>
                <a:r>
                  <a:rPr lang="en-US" dirty="0" err="1">
                    <a:latin typeface="Candara" panose="020E0502030303020204" pitchFamily="34" charset="0"/>
                  </a:rPr>
                  <a:t>centres</a:t>
                </a:r>
                <a:r>
                  <a:rPr lang="en-US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Find: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kinetic energy lost in the impact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magnitude of the impulse exerted by A on B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54032"/>
              </a:xfrm>
              <a:prstGeom prst="rect">
                <a:avLst/>
              </a:prstGeom>
              <a:blipFill>
                <a:blip r:embed="rId3"/>
                <a:stretch>
                  <a:fillRect l="-1200" t="-936" r="-533" b="-2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1917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2.73 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5.05 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19178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25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smooth sphere A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on a smooth horizontal surface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Another smooth sphere B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same radius as A is moving on the same surface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spheres collide when their line of centres is parallel to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velocities of both spheres after the impact.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254032"/>
              </a:xfrm>
              <a:prstGeom prst="rect">
                <a:avLst/>
              </a:prstGeom>
              <a:blipFill>
                <a:blip r:embed="rId2"/>
                <a:stretch>
                  <a:fillRect l="-1067" t="-1126" r="-1333" b="-22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55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smooth sphere A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on a smooth horizontal surface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Another smooth sphere B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same radius as A is moving on the same surface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spheres collide when their line of centres is parallel to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restitution between the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velocities of both spheres after the impact.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55763"/>
              </a:xfrm>
              <a:prstGeom prst="rect">
                <a:avLst/>
              </a:prstGeom>
              <a:blipFill>
                <a:blip r:embed="rId3"/>
                <a:stretch>
                  <a:fillRect l="-1200" t="-936" r="-1200" b="-2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1917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1917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9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small smooth spheres A and B have equal radii. The mass of A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mass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spheres are moving on a smooth horizontal plane and they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 the velocity of A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the velocity of B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Immediately after the collision the velocity of A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speed of B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A unit vector parallel to the line of centres of the spheres at the instant of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4247317"/>
              </a:xfrm>
              <a:prstGeom prst="rect">
                <a:avLst/>
              </a:prstGeom>
              <a:blipFill>
                <a:blip r:embed="rId2"/>
                <a:stretch>
                  <a:fillRect l="-1067" t="-862" r="-1867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small smooth spheres A and B have equal radii. The mass of A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mass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spheres are moving on a smooth horizontal plane and they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 the velocity of A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the velocity of B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Immediately after the collision the velocity of A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speed of B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A unit vector parallel to the line of centres of the spheres at the instant of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blipFill>
                <a:blip r:embed="rId3"/>
                <a:stretch>
                  <a:fillRect l="-1200" t="-768" r="-1867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325025"/>
                <a:ext cx="4572000" cy="777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325025"/>
                <a:ext cx="4572000" cy="777392"/>
              </a:xfrm>
              <a:prstGeom prst="rect">
                <a:avLst/>
              </a:prstGeom>
              <a:blipFill>
                <a:blip r:embed="rId4"/>
                <a:stretch>
                  <a:fillRect l="-1200" t="-3906"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55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angle of deflection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angle of deflection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3098801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85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3098801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7599B60E-9D17-493B-AC3C-7912246C3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102" y="854808"/>
            <a:ext cx="2894530" cy="22439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35021C-F5A1-4579-998B-676C91FCB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274" y="923331"/>
            <a:ext cx="3145714" cy="21754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09625F8-C268-4DE8-9A0F-42526B7AA58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5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4485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smooth uniform sphere S,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moving on a smooth horizontal plane when it collides obliquely with another smooth uniform sphere T, of the same radius as S but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which is at rest on the plane. Immediately before the collision the velocity of S makes an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with the line joining the centres of the spheres. Immediately after the collision the speed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the two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Find, in terms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speed of S</a:t>
                </a:r>
              </a:p>
              <a:p>
                <a:pPr marL="400050" indent="-400050">
                  <a:buAutoNum type="romanLcParenR"/>
                </a:pPr>
                <a:r>
                  <a:rPr lang="en-GB" sz="1600" dirty="0">
                    <a:latin typeface="Candara" panose="020E0502030303020204" pitchFamily="34" charset="0"/>
                  </a:rPr>
                  <a:t>Immediately before the collision</a:t>
                </a:r>
              </a:p>
              <a:p>
                <a:pPr marL="400050" indent="-400050">
                  <a:buAutoNum type="romanLcParenR"/>
                </a:pPr>
                <a:r>
                  <a:rPr lang="en-GB" sz="1600" dirty="0">
                    <a:latin typeface="Candara" panose="020E0502030303020204" pitchFamily="34" charset="0"/>
                  </a:rPr>
                  <a:t>Immediately 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angle through which the direction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of motion of S is deflected as a result of the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collision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4485010"/>
              </a:xfrm>
              <a:prstGeom prst="rect">
                <a:avLst/>
              </a:prstGeom>
              <a:blipFill>
                <a:blip r:embed="rId2"/>
                <a:stretch>
                  <a:fillRect l="-667" t="-408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4481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smooth uniform sphere S,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moving on a smooth horizontal plane when it collides obliquely with another smooth uniform sphere T, of the same radius as S but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which is at rest on the plane. Immediately before the collision the velocity of S makes an angle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with the line joining the centres of the spheres. Immediately after the collision the speed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the two spheres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Find,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speed of S</a:t>
                </a:r>
              </a:p>
              <a:p>
                <a:pPr marL="400050" indent="-400050">
                  <a:buAutoNum type="romanLcParenR"/>
                </a:pPr>
                <a:r>
                  <a:rPr lang="en-GB" sz="1600" dirty="0">
                    <a:latin typeface="Candara" panose="020E0502030303020204" pitchFamily="34" charset="0"/>
                  </a:rPr>
                  <a:t>Immediately before the collision</a:t>
                </a:r>
              </a:p>
              <a:p>
                <a:pPr marL="400050" indent="-400050">
                  <a:buAutoNum type="romanLcParenR"/>
                </a:pPr>
                <a:r>
                  <a:rPr lang="en-GB" sz="1600" dirty="0">
                    <a:latin typeface="Candara" panose="020E0502030303020204" pitchFamily="34" charset="0"/>
                  </a:rPr>
                  <a:t>Immediately 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angle through which the direction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of motion of S is deflected as a result of the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collision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4481996"/>
              </a:xfrm>
              <a:prstGeom prst="rect">
                <a:avLst/>
              </a:prstGeom>
              <a:blipFill>
                <a:blip r:embed="rId3"/>
                <a:stretch>
                  <a:fillRect l="-800" t="-408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622730"/>
                <a:ext cx="4572000" cy="120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85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65.7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22730"/>
                <a:ext cx="4572000" cy="1204369"/>
              </a:xfrm>
              <a:prstGeom prst="rect">
                <a:avLst/>
              </a:prstGeom>
              <a:blipFill>
                <a:blip r:embed="rId4"/>
                <a:stretch>
                  <a:fillRect l="-1200" b="-7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98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636AB-F115-4085-B91A-A689972215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13846</TotalTime>
  <Words>1789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5.3) Oblique impact of smooth spheres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585</cp:revision>
  <dcterms:created xsi:type="dcterms:W3CDTF">2020-05-18T02:11:06Z</dcterms:created>
  <dcterms:modified xsi:type="dcterms:W3CDTF">2021-08-30T10:41:50Z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