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2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2.png"/><Relationship Id="rId2" Type="http://schemas.openxmlformats.org/officeDocument/2006/relationships/image" Target="../media/image3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5.png"/><Relationship Id="rId2" Type="http://schemas.openxmlformats.org/officeDocument/2006/relationships/image" Target="../media/image3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0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3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1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4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439891" cy="527222"/>
          </a:xfrm>
        </p:spPr>
        <p:txBody>
          <a:bodyPr/>
          <a:lstStyle/>
          <a:p>
            <a:r>
              <a:rPr lang="en-GB" dirty="0"/>
              <a:t>5.3) Mutually exclusive and independent events</a:t>
            </a:r>
          </a:p>
        </p:txBody>
      </p:sp>
    </p:spTree>
    <p:extLst>
      <p:ext uri="{BB962C8B-B14F-4D97-AF65-F5344CB8AC3E}">
        <p14:creationId xmlns:p14="http://schemas.microsoft.com/office/powerpoint/2010/main" val="14434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Events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mutually exclusive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𝑏𝑢𝑡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𝑛𝑜𝑟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Events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mutually exclusive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𝑏𝑢𝑡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𝑛𝑜𝑟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1870685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0.4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870685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25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042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Events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independent.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042401"/>
              </a:xfrm>
              <a:prstGeom prst="rect">
                <a:avLst/>
              </a:prstGeom>
              <a:blipFill>
                <a:blip r:embed="rId2"/>
                <a:stretch>
                  <a:fillRect l="-1067" t="-3509" b="-87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03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Events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independent.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039195"/>
              </a:xfrm>
              <a:prstGeom prst="rect">
                <a:avLst/>
              </a:prstGeom>
              <a:blipFill>
                <a:blip r:embed="rId3"/>
                <a:stretch>
                  <a:fillRect l="-1200" t="-2924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1490482"/>
                <a:ext cx="4572001" cy="612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90482"/>
                <a:ext cx="4572001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7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Venn diagram shows the number of people who like each of two different books. Determine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r="-533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Venn diagram shows the number of people who like each of two different colours. Determine 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3429000"/>
                <a:ext cx="4572001" cy="24501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∴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not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independent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429000"/>
                <a:ext cx="4572001" cy="2450158"/>
              </a:xfrm>
              <a:prstGeom prst="rect">
                <a:avLst/>
              </a:prstGeom>
              <a:blipFill>
                <a:blip r:embed="rId4"/>
                <a:stretch>
                  <a:fillRect b="-1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9E6F4FDA-E618-44FA-A6A7-F95F3BA6ED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972" y="1657803"/>
            <a:ext cx="3937189" cy="16317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770D3C1-BEB4-4676-A0BA-807C601963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82" y="1657803"/>
            <a:ext cx="3965033" cy="16317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9C705B-091F-4EB7-A30F-BA3E2192A3D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8975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Venn diagram shows the number of students in a particular class who watch any of three popular TV programmes.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 student chosen at random watches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or both.</a:t>
                </a:r>
              </a:p>
              <a:p>
                <a:pPr marL="342900" indent="-342900">
                  <a:buAutoNum type="alphaLcParenR"/>
                </a:pPr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Venn diagram shows the number of students in a particular class who watch any of three popular TV programmes.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 student chosen at random watches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or both.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4159465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159465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9CC6F40-B334-4BB6-BC82-A06B18065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7468" y="1995791"/>
            <a:ext cx="3801005" cy="18766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C1250B2-4FCD-44F4-964A-6FF70B81E7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949" y="1995791"/>
            <a:ext cx="3829584" cy="18766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B855823-39C8-4B9A-A415-B6A5FD323DAF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464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Venn diagram shows the number of students in a particular class who watch any of three popular TV programmes.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whether watching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watching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statistically independent.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067" t="-2479" r="-1867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Venn diagram shows the number of students in a particular class who watch any of three popular TV programmes.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whether watching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watching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statistically independent.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066" r="-1733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4021022"/>
                <a:ext cx="4572001" cy="2448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133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not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independent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021022"/>
                <a:ext cx="4572001" cy="2448042"/>
              </a:xfrm>
              <a:prstGeom prst="rect">
                <a:avLst/>
              </a:prstGeom>
              <a:blipFill>
                <a:blip r:embed="rId4"/>
                <a:stretch>
                  <a:fillRect b="-1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579B2CD5-171B-4CAC-B518-D11178D739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1024" y="1993686"/>
            <a:ext cx="3801005" cy="18766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C9AE93-ECA2-4B03-A3C1-DF96908940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393" y="1993686"/>
            <a:ext cx="3829584" cy="18766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706A81F-1B0C-4390-ABD7-C9B7325337B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747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There are three events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events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mutually exclusive. 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Draw a Venn diagram which represents this information.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𝑛𝑜𝑟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r="-267" b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There are three events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The events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mutually exclusive. 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Draw a Venn diagram which represents this information.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determine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𝑛𝑜𝑟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220455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20455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 l="-1067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4EBC3C9-17FE-4954-B0F8-429C8C6958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7716" y="2211800"/>
            <a:ext cx="3810532" cy="19147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C9AEEE-F048-4E8B-A98A-1EE13E0A978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1954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Determine if events A and B are independent.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Determine if events A and B are independent.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8148"/>
                <a:ext cx="4572001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=1−0.18−0.28−0.42=0.12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0.3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0.12</m:t>
                      </m:r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0.3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0.12</m:t>
                      </m:r>
                    </m:oMath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∴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independent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8148"/>
                <a:ext cx="4572001" cy="1754326"/>
              </a:xfrm>
              <a:prstGeom prst="rect">
                <a:avLst/>
              </a:prstGeom>
              <a:blipFill>
                <a:blip r:embed="rId2"/>
                <a:stretch>
                  <a:fillRect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6D8DD965-2F48-4514-A0AC-A4DE0D8BF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1" y="875734"/>
            <a:ext cx="4358832" cy="179196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750EA4-2584-4686-ADB6-232DEB9D3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819" y="890839"/>
            <a:ext cx="4093713" cy="17919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800823C-56AA-4F20-8560-CCB3142BCF6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922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independent, determine the possible values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independent, determine the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814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8148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4CDD1308-BF16-4475-BF3E-F16A5924FB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8493" y="1151234"/>
            <a:ext cx="4069727" cy="18498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04A9A0-7671-496C-AD7C-4D4974B306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736" y="1224445"/>
            <a:ext cx="3944798" cy="17766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DE5D5F-8110-4069-AF2B-0329320F44D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1411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17019</TotalTime>
  <Words>859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Candara</vt:lpstr>
      <vt:lpstr>Office Theme</vt:lpstr>
      <vt:lpstr>5.3) Mutually exclusive and independent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599</cp:revision>
  <dcterms:created xsi:type="dcterms:W3CDTF">2020-05-18T02:11:06Z</dcterms:created>
  <dcterms:modified xsi:type="dcterms:W3CDTF">2021-09-04T15:21:04Z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