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75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5.png"/><Relationship Id="rId2" Type="http://schemas.openxmlformats.org/officeDocument/2006/relationships/image" Target="../media/image4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8.png"/><Relationship Id="rId2" Type="http://schemas.openxmlformats.org/officeDocument/2006/relationships/image" Target="../media/image4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4kg is sliding down a rough slope that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acceleration of the particle is 2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coefficient of friction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between the particle and the slope.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7" r="-26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2kg is sliding down a rough slope that is inclined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acceleration of the particle is 1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coefficient of friction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between the particle and the slope.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2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949792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0.46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49792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378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56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in equilibrium on a fixed rough inclined plane by a rope.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rope lies in a vertical plane containing a line of greatest slope of the inclined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ropes is inclined to the plane at an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plane is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box and the inclined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box is on the point of slipping up the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By modelling the box as a particle and the rope as a light inextensible string, find the tension in the rope.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56679"/>
              </a:xfrm>
              <a:prstGeom prst="rect">
                <a:avLst/>
              </a:prstGeom>
              <a:blipFill>
                <a:blip r:embed="rId2"/>
                <a:stretch>
                  <a:fillRect l="-400" t="-427" b="-14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56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in equilibrium on a fixed rough inclined plane by a rope.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rope lies in a vertical plane containing a line of greatest slope of the inclined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ropes is inclined to the plane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plane is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box and the inclined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box is on the point of slipping up the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By modelling the box as a particle and the rope as a light inextensible string, find the tension in the rope.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56679"/>
              </a:xfrm>
              <a:prstGeom prst="rect">
                <a:avLst/>
              </a:prstGeom>
              <a:blipFill>
                <a:blip r:embed="rId3"/>
                <a:stretch>
                  <a:fillRect l="-400" t="-426" b="-1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31415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314153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510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17569</TotalTime>
  <Words>383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557</cp:revision>
  <dcterms:created xsi:type="dcterms:W3CDTF">2020-05-18T02:11:06Z</dcterms:created>
  <dcterms:modified xsi:type="dcterms:W3CDTF">2021-09-04T21:50:01Z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