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7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2.png"/><Relationship Id="rId2" Type="http://schemas.openxmlformats.org/officeDocument/2006/relationships/image" Target="../media/image4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5.3) Friction</a:t>
            </a:r>
          </a:p>
        </p:txBody>
      </p:sp>
    </p:spTree>
    <p:extLst>
      <p:ext uri="{BB962C8B-B14F-4D97-AF65-F5344CB8AC3E}">
        <p14:creationId xmlns:p14="http://schemas.microsoft.com/office/powerpoint/2010/main" val="305497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particle of mass 10kg is pulled along a rough horizontal surface by a horizontal force of magnitude 40N. The coefficient of friction between the particle and the floor is 0.4. Calculate: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the magnitude of frictional force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the acceleration of the particle.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particle of mass 5kg is pulled along a rough horizontal surface by a horizontal force of magnitude 20N. The coefficient of friction between the particle and the floor is 0.2. Calculate: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the magnitude of frictional force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the acceleration of the particle.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949792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9.8 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49792"/>
                <a:ext cx="4572001" cy="584775"/>
              </a:xfrm>
              <a:prstGeom prst="rect">
                <a:avLst/>
              </a:prstGeom>
              <a:blipFill>
                <a:blip r:embed="rId2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30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block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on rough horizontal ground.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block and the ground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0.4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applied to the block.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magnitude of the frictional force acting on the block and the acceleration of the block when the magnitude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39.2 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90 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246769"/>
              </a:xfrm>
              <a:prstGeom prst="rect">
                <a:avLst/>
              </a:prstGeom>
              <a:blipFill>
                <a:blip r:embed="rId2"/>
                <a:stretch>
                  <a:fillRect l="-400" t="-543" b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block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on rough horizontal ground.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coefficient of friction between the block and the ground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0.4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horizontal force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applied to the block.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magnitude of the frictional force acting on the block and the acceleration of the block when the magnitude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19.6 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246769"/>
              </a:xfrm>
              <a:prstGeom prst="rect">
                <a:avLst/>
              </a:prstGeom>
              <a:blipFill>
                <a:blip r:embed="rId3"/>
                <a:stretch>
                  <a:fillRect l="-400" t="-542" b="-1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771913"/>
                <a:ext cx="4572001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Block at rest in equilibrium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19.6 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Block at rest in limiting equilibrium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19.6 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2.1 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in the direction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771913"/>
                <a:ext cx="4572001" cy="738664"/>
              </a:xfrm>
              <a:prstGeom prst="rect">
                <a:avLst/>
              </a:prstGeom>
              <a:blipFill>
                <a:blip r:embed="rId4"/>
                <a:stretch>
                  <a:fillRect l="-400" t="-826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17568</TotalTime>
  <Words>328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5.3) Friction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556</cp:revision>
  <dcterms:created xsi:type="dcterms:W3CDTF">2020-05-18T02:11:06Z</dcterms:created>
  <dcterms:modified xsi:type="dcterms:W3CDTF">2021-09-04T21:49:17Z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