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852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8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1.png"/><Relationship Id="rId2" Type="http://schemas.openxmlformats.org/officeDocument/2006/relationships/image" Target="../media/image4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5.png"/><Relationship Id="rId2" Type="http://schemas.openxmlformats.org/officeDocument/2006/relationships/image" Target="../media/image48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7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8.png"/><Relationship Id="rId2" Type="http://schemas.openxmlformats.org/officeDocument/2006/relationships/image" Target="../media/image48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1.png"/><Relationship Id="rId2" Type="http://schemas.openxmlformats.org/officeDocument/2006/relationships/image" Target="../media/image5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5.2) Arc length</a:t>
            </a:r>
          </a:p>
        </p:txBody>
      </p:sp>
    </p:spTree>
    <p:extLst>
      <p:ext uri="{BB962C8B-B14F-4D97-AF65-F5344CB8AC3E}">
        <p14:creationId xmlns:p14="http://schemas.microsoft.com/office/powerpoint/2010/main" val="848872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57200"/>
            <a:ext cx="4572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Find the length of the arc of a circle of radius 5.2 cm, given that the arc subtends an angle of 0.4 radians at the centre of the circle.</a:t>
            </a:r>
          </a:p>
          <a:p>
            <a:endParaRPr lang="en-GB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r>
              <a:rPr lang="en-GB" dirty="0">
                <a:latin typeface="Candara" panose="020E0502030303020204" pitchFamily="34" charset="0"/>
              </a:rPr>
              <a:t>Find the length of the arc of a circle of radius 10.4 cm, given that the arc subtends an angle of 0.2 radians at the centre of the circle.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454968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Find the length of the arc of a circle of radius 5.2 cm, given that the arc subtends an angle of 0.8 radians at the centre of the circle.</a:t>
            </a:r>
            <a:endParaRPr lang="en-US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346906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4.16 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46906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646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An arc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of a circle with radius 0.35 cm and centre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has a length of 2.45 cm. Find the angle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𝐴𝑂𝐵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subtended by the arc at the centre of the circle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sz="1800" dirty="0">
                    <a:latin typeface="Candara" panose="020E0502030303020204" pitchFamily="34" charset="0"/>
                  </a:rPr>
                  <a:t>An arc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of a circle with radius 0.7 cm and centre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has a length of 4.9 cm. Find the angle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𝐴𝑂𝐵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subtended by the arc at the centre of the circle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247317"/>
              </a:xfrm>
              <a:prstGeom prst="rect">
                <a:avLst/>
              </a:prstGeom>
              <a:blipFill>
                <a:blip r:embed="rId2"/>
                <a:stretch>
                  <a:fillRect l="-1067" t="-717" b="-12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An arc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a circle with radius 7 cm and centre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a length of 2.45 cm. Find the angle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𝐴𝑂𝐵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subtended by the arc at the centre of the circle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067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08543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0.35 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𝑟𝑎𝑑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08543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086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border of a garden pond consists of a straight edge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length 4.8 m, and a curved part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also connecting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The curve part is an arc of a circle, centre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m.</a:t>
                </a:r>
              </a:p>
              <a:p>
                <a:r>
                  <a:rPr lang="en-GB" sz="1800" dirty="0">
                    <a:latin typeface="Candara" panose="020E0502030303020204" pitchFamily="34" charset="0"/>
                  </a:rPr>
                  <a:t>Find the length of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754326"/>
              </a:xfrm>
              <a:prstGeom prst="rect">
                <a:avLst/>
              </a:prstGeom>
              <a:blipFill>
                <a:blip r:embed="rId2"/>
                <a:stretch>
                  <a:fillRect l="-1067" t="-1736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border of a garden pond consists of a straight edge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length 2.4 m, and a curved part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also connecting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The curve part is an arc of a circle, centre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length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067" t="-209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220929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9.99 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209294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190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triangle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such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=4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=5.5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𝐵𝐴𝐶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=0.35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arc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𝐵𝐷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lies 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is an arc of a circle with centre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radius 4 cm.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 region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is bounded by the straight lines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𝐶𝐷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arc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𝐵𝐷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perimeter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031325"/>
              </a:xfrm>
              <a:prstGeom prst="rect">
                <a:avLst/>
              </a:prstGeom>
              <a:blipFill>
                <a:blip r:embed="rId2"/>
                <a:stretch>
                  <a:fillRect l="-1067" t="-1502" r="-400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triangle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such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=8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=11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𝐵𝐴𝐶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=0.7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arc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𝐵𝐷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lies 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is an arc of a circle with centre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radius 8 cm.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 region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is bounded by the straight lines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𝐶𝐷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arc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𝐵𝐷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perimeter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2031325"/>
              </a:xfrm>
              <a:prstGeom prst="rect">
                <a:avLst/>
              </a:prstGeom>
              <a:blipFill>
                <a:blip r:embed="rId3"/>
                <a:stretch>
                  <a:fillRect l="-1067" t="-1802" r="-400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486293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15.7 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486293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53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sector of a circle of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cm contains an angle of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radians. Given that the perimeter of the sector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84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cm, find the value of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sector of a circle of radius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cm contains an angle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radians. Given that the perimeter of the sector is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42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cm, 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067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46951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=0.8 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rad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69514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887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57200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The perimeter of a sector OAB is four times the length of the arc AB. Find the size of angle AOB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454968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The perimeter of a sector OAB is four times the length of the arc AB. Find the size of angle AOB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8682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 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rad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8682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814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EF2531-2A10-4C64-A09D-F45CE72929B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20800</TotalTime>
  <Words>594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Candara</vt:lpstr>
      <vt:lpstr>Office Theme</vt:lpstr>
      <vt:lpstr>5.2) Arc length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530</cp:revision>
  <dcterms:created xsi:type="dcterms:W3CDTF">2020-05-18T02:11:06Z</dcterms:created>
  <dcterms:modified xsi:type="dcterms:W3CDTF">2021-09-05T10:07:18Z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