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8" r:id="rId5"/>
    <p:sldId id="259" r:id="rId6"/>
    <p:sldId id="260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20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6.png"/><Relationship Id="rId2" Type="http://schemas.openxmlformats.org/officeDocument/2006/relationships/image" Target="../media/image5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8.png"/><Relationship Id="rId2" Type="http://schemas.openxmlformats.org/officeDocument/2006/relationships/image" Target="../media/image5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4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0.png"/><Relationship Id="rId2" Type="http://schemas.openxmlformats.org/officeDocument/2006/relationships/image" Target="../media/image5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7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20.png"/><Relationship Id="rId2" Type="http://schemas.openxmlformats.org/officeDocument/2006/relationships/image" Target="../media/image3110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28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20.png"/><Relationship Id="rId2" Type="http://schemas.openxmlformats.org/officeDocument/2006/relationships/image" Target="../media/image3110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36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20.png"/><Relationship Id="rId2" Type="http://schemas.openxmlformats.org/officeDocument/2006/relationships/image" Target="../media/image3110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37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20.png"/><Relationship Id="rId2" Type="http://schemas.openxmlformats.org/officeDocument/2006/relationships/image" Target="../media/image3110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38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the gradient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-intercept of the line with equation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2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the gradient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-intercept of the line with equation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+5=0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2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250934"/>
                <a:ext cx="4572001" cy="969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Gradient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-intercept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250934"/>
                <a:ext cx="4572001" cy="969176"/>
              </a:xfrm>
              <a:prstGeom prst="rect">
                <a:avLst/>
              </a:prstGeom>
              <a:blipFill>
                <a:blip r:embed="rId4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056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10034" y="466129"/>
                <a:ext cx="4572000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034" y="466129"/>
                <a:ext cx="4572000" cy="3170099"/>
              </a:xfrm>
              <a:prstGeom prst="rect">
                <a:avLst/>
              </a:prstGeom>
              <a:blipFill>
                <a:blip r:embed="rId2"/>
                <a:stretch>
                  <a:fillRect l="-1333" t="-962" b="-1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𝑏𝑦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4310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213248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+3=0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213248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546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1723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</a:p>
              <a:p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integers.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172309"/>
              </a:xfrm>
              <a:prstGeom prst="rect">
                <a:avLst/>
              </a:prstGeom>
              <a:blipFill>
                <a:blip r:embed="rId2"/>
                <a:stretch>
                  <a:fillRect l="-1333" b="-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44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</a:p>
              <a:p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integers.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44737"/>
              </a:xfrm>
              <a:prstGeom prst="rect">
                <a:avLst/>
              </a:prstGeom>
              <a:blipFill>
                <a:blip r:embed="rId3"/>
                <a:stretch>
                  <a:fillRect l="-1333" b="-85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1567444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567444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451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Gradient: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-intercept: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→ 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938992"/>
              </a:xfrm>
              <a:prstGeom prst="rect">
                <a:avLst/>
              </a:prstGeom>
              <a:blipFill>
                <a:blip r:embed="rId2"/>
                <a:stretch>
                  <a:fillRect l="-2000" t="-2516" b="-15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Gradient: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-intercept: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→ 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blipFill>
                <a:blip r:embed="rId3"/>
                <a:stretch>
                  <a:fillRect l="-2000" t="-2516" b="-18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44EFA50C-C0EF-4DA4-84CD-B5791BEBDCCD}"/>
              </a:ext>
            </a:extLst>
          </p:cNvPr>
          <p:cNvGrpSpPr/>
          <p:nvPr/>
        </p:nvGrpSpPr>
        <p:grpSpPr>
          <a:xfrm>
            <a:off x="473433" y="2513848"/>
            <a:ext cx="3625133" cy="3926433"/>
            <a:chOff x="467544" y="2708920"/>
            <a:chExt cx="3625133" cy="3926433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C92464FD-F5B8-4961-A402-2E6635702AA1}"/>
                </a:ext>
              </a:extLst>
            </p:cNvPr>
            <p:cNvPicPr/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2708920"/>
              <a:ext cx="3625133" cy="3926433"/>
            </a:xfrm>
            <a:prstGeom prst="rect">
              <a:avLst/>
            </a:prstGeom>
          </p:spPr>
        </p:pic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49DA17C-48A9-468C-A5F3-49C7487EA6AA}"/>
                </a:ext>
              </a:extLst>
            </p:cNvPr>
            <p:cNvCxnSpPr/>
            <p:nvPr/>
          </p:nvCxnSpPr>
          <p:spPr>
            <a:xfrm flipV="1">
              <a:off x="515141" y="2939759"/>
              <a:ext cx="2793188" cy="299280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188D8AB-79EC-4302-9312-777E53BF5BF0}"/>
              </a:ext>
            </a:extLst>
          </p:cNvPr>
          <p:cNvGrpSpPr/>
          <p:nvPr/>
        </p:nvGrpSpPr>
        <p:grpSpPr>
          <a:xfrm>
            <a:off x="5045433" y="2513848"/>
            <a:ext cx="3625133" cy="3926433"/>
            <a:chOff x="5015043" y="2708920"/>
            <a:chExt cx="3625133" cy="3926433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21A77746-8E2C-45BD-AF7E-2C673DE9C997}"/>
                </a:ext>
              </a:extLst>
            </p:cNvPr>
            <p:cNvPicPr/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5043" y="2708920"/>
              <a:ext cx="3625133" cy="3926433"/>
            </a:xfrm>
            <a:prstGeom prst="rect">
              <a:avLst/>
            </a:prstGeom>
          </p:spPr>
        </p:pic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0209C18-9C70-4C61-B2E8-532F0A699C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75083" y="3284985"/>
              <a:ext cx="3024336" cy="324036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577017" y="466129"/>
                <a:ext cx="4572001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	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1" cy="1938992"/>
              </a:xfrm>
              <a:prstGeom prst="rect">
                <a:avLst/>
              </a:prstGeom>
              <a:blipFill>
                <a:blip r:embed="rId5"/>
                <a:stretch>
                  <a:fillRect b="-15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3569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Gradient: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-intercept: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→ 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938992"/>
              </a:xfrm>
              <a:prstGeom prst="rect">
                <a:avLst/>
              </a:prstGeom>
              <a:blipFill>
                <a:blip r:embed="rId2"/>
                <a:stretch>
                  <a:fillRect l="-2000" t="-2516" b="-15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Gradient: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-intercept: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→ 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blipFill>
                <a:blip r:embed="rId3"/>
                <a:stretch>
                  <a:fillRect l="-2000" t="-2516" b="-18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48AAC523-DF0C-433F-8ABB-A3CA44B49915}"/>
              </a:ext>
            </a:extLst>
          </p:cNvPr>
          <p:cNvGrpSpPr/>
          <p:nvPr/>
        </p:nvGrpSpPr>
        <p:grpSpPr>
          <a:xfrm>
            <a:off x="473434" y="2663879"/>
            <a:ext cx="3625133" cy="3926433"/>
            <a:chOff x="0" y="0"/>
            <a:chExt cx="1971040" cy="2054225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72BEE56C-1C7D-4949-B25F-E4B2B550162C}"/>
                </a:ext>
              </a:extLst>
            </p:cNvPr>
            <p:cNvPicPr/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971040" cy="2054225"/>
            </a:xfrm>
            <a:prstGeom prst="rect">
              <a:avLst/>
            </a:prstGeom>
          </p:spPr>
        </p:pic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5AA9434-D282-4DCC-8F6B-69A96D40E059}"/>
                </a:ext>
              </a:extLst>
            </p:cNvPr>
            <p:cNvCxnSpPr/>
            <p:nvPr/>
          </p:nvCxnSpPr>
          <p:spPr>
            <a:xfrm>
              <a:off x="674786" y="119602"/>
              <a:ext cx="621467" cy="187590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BC446C8-37B3-440F-811C-84D66512669B}"/>
              </a:ext>
            </a:extLst>
          </p:cNvPr>
          <p:cNvGrpSpPr/>
          <p:nvPr/>
        </p:nvGrpSpPr>
        <p:grpSpPr>
          <a:xfrm>
            <a:off x="5045434" y="2661647"/>
            <a:ext cx="3625133" cy="3926433"/>
            <a:chOff x="4989724" y="2708920"/>
            <a:chExt cx="3625133" cy="3926433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F02D4C6B-2CCA-4D47-BEE5-62D16282885C}"/>
                </a:ext>
              </a:extLst>
            </p:cNvPr>
            <p:cNvPicPr/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9724" y="2708920"/>
              <a:ext cx="3625133" cy="3926433"/>
            </a:xfrm>
            <a:prstGeom prst="rect">
              <a:avLst/>
            </a:prstGeom>
          </p:spPr>
        </p:pic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4AE12CA-8A11-4DCA-8F3A-E8364FA89FA2}"/>
                </a:ext>
              </a:extLst>
            </p:cNvPr>
            <p:cNvCxnSpPr/>
            <p:nvPr/>
          </p:nvCxnSpPr>
          <p:spPr>
            <a:xfrm>
              <a:off x="6165757" y="2939759"/>
              <a:ext cx="1670669" cy="358558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577017" y="466129"/>
                <a:ext cx="4572001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	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=−2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1" cy="1938992"/>
              </a:xfrm>
              <a:prstGeom prst="rect">
                <a:avLst/>
              </a:prstGeom>
              <a:blipFill>
                <a:blip r:embed="rId5"/>
                <a:stretch>
                  <a:fillRect b="-15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490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Gradient: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-intercept: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→ 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938992"/>
              </a:xfrm>
              <a:prstGeom prst="rect">
                <a:avLst/>
              </a:prstGeom>
              <a:blipFill>
                <a:blip r:embed="rId2"/>
                <a:stretch>
                  <a:fillRect l="-2000" t="-2516" b="-15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Gradient: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-intercept: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→ 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blipFill>
                <a:blip r:embed="rId3"/>
                <a:stretch>
                  <a:fillRect l="-2000" t="-2516" b="-18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9E0C412F-4996-442B-A938-E00BC58DBBEE}"/>
              </a:ext>
            </a:extLst>
          </p:cNvPr>
          <p:cNvGrpSpPr/>
          <p:nvPr/>
        </p:nvGrpSpPr>
        <p:grpSpPr>
          <a:xfrm>
            <a:off x="473434" y="2562616"/>
            <a:ext cx="3625133" cy="3926433"/>
            <a:chOff x="467544" y="2708920"/>
            <a:chExt cx="3625133" cy="3926433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9F129C6F-D2F4-4F4F-8984-6CD01FE509E4}"/>
                </a:ext>
              </a:extLst>
            </p:cNvPr>
            <p:cNvPicPr/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2708920"/>
              <a:ext cx="3625133" cy="3926433"/>
            </a:xfrm>
            <a:prstGeom prst="rect">
              <a:avLst/>
            </a:prstGeom>
          </p:spPr>
        </p:pic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1D05678-B97D-48F4-B334-7EE89B22542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31641" y="4725144"/>
              <a:ext cx="2520279" cy="18002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6239735-8225-4828-A7C2-9A481701C48D}"/>
              </a:ext>
            </a:extLst>
          </p:cNvPr>
          <p:cNvGrpSpPr/>
          <p:nvPr/>
        </p:nvGrpSpPr>
        <p:grpSpPr>
          <a:xfrm>
            <a:off x="5045434" y="2615623"/>
            <a:ext cx="3625133" cy="3926433"/>
            <a:chOff x="5015043" y="2708920"/>
            <a:chExt cx="3625133" cy="3926433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152B5E87-E366-4835-BF3C-4DB03DB8690F}"/>
                </a:ext>
              </a:extLst>
            </p:cNvPr>
            <p:cNvPicPr/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5043" y="2708920"/>
              <a:ext cx="3625133" cy="3926433"/>
            </a:xfrm>
            <a:prstGeom prst="rect">
              <a:avLst/>
            </a:prstGeom>
          </p:spPr>
        </p:pic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AAE3BD7-7CDB-464E-B170-112C53A152F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77940" y="2937761"/>
              <a:ext cx="3156438" cy="248367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577017" y="466129"/>
                <a:ext cx="4572001" cy="19987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	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1" cy="199875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214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Gradient: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-intercept: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→ 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938992"/>
              </a:xfrm>
              <a:prstGeom prst="rect">
                <a:avLst/>
              </a:prstGeom>
              <a:blipFill>
                <a:blip r:embed="rId2"/>
                <a:stretch>
                  <a:fillRect l="-2000" t="-2516" b="-15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Gradient: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-intercept: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→ 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blipFill>
                <a:blip r:embed="rId3"/>
                <a:stretch>
                  <a:fillRect l="-2000" t="-2516" b="-18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9E0C412F-4996-442B-A938-E00BC58DBBEE}"/>
              </a:ext>
            </a:extLst>
          </p:cNvPr>
          <p:cNvGrpSpPr/>
          <p:nvPr/>
        </p:nvGrpSpPr>
        <p:grpSpPr>
          <a:xfrm>
            <a:off x="473434" y="2562616"/>
            <a:ext cx="3625133" cy="3926433"/>
            <a:chOff x="467544" y="2708920"/>
            <a:chExt cx="3625133" cy="3926433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9F129C6F-D2F4-4F4F-8984-6CD01FE509E4}"/>
                </a:ext>
              </a:extLst>
            </p:cNvPr>
            <p:cNvPicPr/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2708920"/>
              <a:ext cx="3625133" cy="3926433"/>
            </a:xfrm>
            <a:prstGeom prst="rect">
              <a:avLst/>
            </a:prstGeom>
          </p:spPr>
        </p:pic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1D05678-B97D-48F4-B334-7EE89B22542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24211" y="3249989"/>
              <a:ext cx="3332284" cy="24003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6239735-8225-4828-A7C2-9A481701C48D}"/>
              </a:ext>
            </a:extLst>
          </p:cNvPr>
          <p:cNvGrpSpPr/>
          <p:nvPr/>
        </p:nvGrpSpPr>
        <p:grpSpPr>
          <a:xfrm>
            <a:off x="5045434" y="2615623"/>
            <a:ext cx="3625133" cy="3926433"/>
            <a:chOff x="5015043" y="2708920"/>
            <a:chExt cx="3625133" cy="3926433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152B5E87-E366-4835-BF3C-4DB03DB8690F}"/>
                </a:ext>
              </a:extLst>
            </p:cNvPr>
            <p:cNvPicPr/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5043" y="2708920"/>
              <a:ext cx="3625133" cy="3926433"/>
            </a:xfrm>
            <a:prstGeom prst="rect">
              <a:avLst/>
            </a:prstGeom>
          </p:spPr>
        </p:pic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AAE3BD7-7CDB-464E-B170-112C53A152F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293958" y="2937761"/>
              <a:ext cx="3110037" cy="254522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577017" y="466129"/>
                <a:ext cx="4572001" cy="19987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	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1" cy="199875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508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46096E-BF35-4EB4-82E0-B31EDFD8A51D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78db98b4-7c56-4667-9532-fea666d1edab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00eee050-7eda-4a68-8825-514e694f5f0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16102</TotalTime>
  <Words>404</Words>
  <Application>Microsoft Office PowerPoint</Application>
  <PresentationFormat>On-screen Show (4:3)</PresentationFormat>
  <Paragraphs>96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577</cp:revision>
  <dcterms:created xsi:type="dcterms:W3CDTF">2020-05-18T02:11:06Z</dcterms:created>
  <dcterms:modified xsi:type="dcterms:W3CDTF">2021-09-02T18:35:49Z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