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Speller" initials="CS" lastIdx="1" clrIdx="0">
    <p:extLst>
      <p:ext uri="{19B8F6BF-5375-455C-9EA6-DF929625EA0E}">
        <p15:presenceInfo xmlns:p15="http://schemas.microsoft.com/office/powerpoint/2012/main" userId="S::Chris.Speller@paddington-academy.org::0a97f007-b978-4543-a8a0-9ee0abccdf0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2F0261-A28B-41CC-8DDD-B89C16E78B58}" v="6" dt="2021-06-15T07:09:58.2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726" autoAdjust="0"/>
    <p:restoredTop sz="94660"/>
  </p:normalViewPr>
  <p:slideViewPr>
    <p:cSldViewPr snapToGrid="0">
      <p:cViewPr varScale="1">
        <p:scale>
          <a:sx n="111" d="100"/>
          <a:sy n="111" d="100"/>
        </p:scale>
        <p:origin x="750" y="108"/>
      </p:cViewPr>
      <p:guideLst/>
    </p:cSldViewPr>
  </p:slideViewPr>
  <p:notesTextViewPr>
    <p:cViewPr>
      <p:scale>
        <a:sx n="1" d="1"/>
        <a:sy n="1" d="1"/>
      </p:scale>
      <p:origin x="0" y="0"/>
    </p:cViewPr>
  </p:notesTextViewPr>
  <p:notesViewPr>
    <p:cSldViewPr snapToGrid="0">
      <p:cViewPr varScale="1">
        <p:scale>
          <a:sx n="88" d="100"/>
          <a:sy n="88" d="100"/>
        </p:scale>
        <p:origin x="936"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62"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63"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Speller" userId="0a97f007-b978-4543-a8a0-9ee0abccdf0a" providerId="ADAL" clId="{221B2FE5-B0DD-4C49-A6BC-EB5E92A971A0}"/>
    <pc:docChg chg="undo redo custSel addSld delSld modSld sldOrd">
      <pc:chgData name="Chris Speller" userId="0a97f007-b978-4543-a8a0-9ee0abccdf0a" providerId="ADAL" clId="{221B2FE5-B0DD-4C49-A6BC-EB5E92A971A0}" dt="2021-01-31T20:00:22.108" v="58228" actId="47"/>
      <pc:docMkLst>
        <pc:docMk/>
      </pc:docMkLst>
      <pc:sldChg chg="del">
        <pc:chgData name="Chris Speller" userId="0a97f007-b978-4543-a8a0-9ee0abccdf0a" providerId="ADAL" clId="{221B2FE5-B0DD-4C49-A6BC-EB5E92A971A0}" dt="2020-12-29T18:16:08.796" v="3" actId="47"/>
        <pc:sldMkLst>
          <pc:docMk/>
          <pc:sldMk cId="1846354866" sldId="257"/>
        </pc:sldMkLst>
      </pc:sldChg>
      <pc:sldChg chg="modSp add del mod">
        <pc:chgData name="Chris Speller" userId="0a97f007-b978-4543-a8a0-9ee0abccdf0a" providerId="ADAL" clId="{221B2FE5-B0DD-4C49-A6BC-EB5E92A971A0}" dt="2021-01-20T15:56:49.671" v="14803" actId="47"/>
        <pc:sldMkLst>
          <pc:docMk/>
          <pc:sldMk cId="608434893" sldId="594"/>
        </pc:sldMkLst>
        <pc:spChg chg="mod">
          <ac:chgData name="Chris Speller" userId="0a97f007-b978-4543-a8a0-9ee0abccdf0a" providerId="ADAL" clId="{221B2FE5-B0DD-4C49-A6BC-EB5E92A971A0}" dt="2021-01-20T15:50:48.122" v="14732" actId="20577"/>
          <ac:spMkLst>
            <pc:docMk/>
            <pc:sldMk cId="608434893" sldId="594"/>
            <ac:spMk id="24" creationId="{00000000-0000-0000-0000-000000000000}"/>
          </ac:spMkLst>
        </pc:spChg>
        <pc:spChg chg="mod">
          <ac:chgData name="Chris Speller" userId="0a97f007-b978-4543-a8a0-9ee0abccdf0a" providerId="ADAL" clId="{221B2FE5-B0DD-4C49-A6BC-EB5E92A971A0}" dt="2021-01-20T15:50:46.972" v="14731" actId="20577"/>
          <ac:spMkLst>
            <pc:docMk/>
            <pc:sldMk cId="608434893" sldId="594"/>
            <ac:spMk id="25" creationId="{00000000-0000-0000-0000-000000000000}"/>
          </ac:spMkLst>
        </pc:spChg>
      </pc:sldChg>
      <pc:sldChg chg="add del">
        <pc:chgData name="Chris Speller" userId="0a97f007-b978-4543-a8a0-9ee0abccdf0a" providerId="ADAL" clId="{221B2FE5-B0DD-4C49-A6BC-EB5E92A971A0}" dt="2021-01-22T15:21:55.435" v="29868" actId="47"/>
        <pc:sldMkLst>
          <pc:docMk/>
          <pc:sldMk cId="1648803853" sldId="667"/>
        </pc:sldMkLst>
      </pc:sldChg>
      <pc:sldChg chg="add del">
        <pc:chgData name="Chris Speller" userId="0a97f007-b978-4543-a8a0-9ee0abccdf0a" providerId="ADAL" clId="{221B2FE5-B0DD-4C49-A6BC-EB5E92A971A0}" dt="2021-01-22T15:24:55.122" v="29918" actId="47"/>
        <pc:sldMkLst>
          <pc:docMk/>
          <pc:sldMk cId="578919712" sldId="668"/>
        </pc:sldMkLst>
      </pc:sldChg>
      <pc:sldChg chg="add del">
        <pc:chgData name="Chris Speller" userId="0a97f007-b978-4543-a8a0-9ee0abccdf0a" providerId="ADAL" clId="{221B2FE5-B0DD-4C49-A6BC-EB5E92A971A0}" dt="2021-01-22T15:29:31.250" v="29967" actId="47"/>
        <pc:sldMkLst>
          <pc:docMk/>
          <pc:sldMk cId="326661981" sldId="669"/>
        </pc:sldMkLst>
      </pc:sldChg>
      <pc:sldChg chg="del">
        <pc:chgData name="Chris Speller" userId="0a97f007-b978-4543-a8a0-9ee0abccdf0a" providerId="ADAL" clId="{221B2FE5-B0DD-4C49-A6BC-EB5E92A971A0}" dt="2020-12-29T18:14:50.839" v="0" actId="47"/>
        <pc:sldMkLst>
          <pc:docMk/>
          <pc:sldMk cId="3202769435" sldId="1026"/>
        </pc:sldMkLst>
      </pc:sldChg>
      <pc:sldChg chg="del">
        <pc:chgData name="Chris Speller" userId="0a97f007-b978-4543-a8a0-9ee0abccdf0a" providerId="ADAL" clId="{221B2FE5-B0DD-4C49-A6BC-EB5E92A971A0}" dt="2020-12-29T18:15:49.125" v="1" actId="47"/>
        <pc:sldMkLst>
          <pc:docMk/>
          <pc:sldMk cId="3379909278" sldId="1034"/>
        </pc:sldMkLst>
      </pc:sldChg>
      <pc:sldChg chg="del">
        <pc:chgData name="Chris Speller" userId="0a97f007-b978-4543-a8a0-9ee0abccdf0a" providerId="ADAL" clId="{221B2FE5-B0DD-4C49-A6BC-EB5E92A971A0}" dt="2020-12-29T18:15:49.125" v="1" actId="47"/>
        <pc:sldMkLst>
          <pc:docMk/>
          <pc:sldMk cId="116784058" sldId="1035"/>
        </pc:sldMkLst>
      </pc:sldChg>
      <pc:sldChg chg="del">
        <pc:chgData name="Chris Speller" userId="0a97f007-b978-4543-a8a0-9ee0abccdf0a" providerId="ADAL" clId="{221B2FE5-B0DD-4C49-A6BC-EB5E92A971A0}" dt="2020-12-29T18:15:49.125" v="1" actId="47"/>
        <pc:sldMkLst>
          <pc:docMk/>
          <pc:sldMk cId="4287885448" sldId="1039"/>
        </pc:sldMkLst>
      </pc:sldChg>
      <pc:sldChg chg="del">
        <pc:chgData name="Chris Speller" userId="0a97f007-b978-4543-a8a0-9ee0abccdf0a" providerId="ADAL" clId="{221B2FE5-B0DD-4C49-A6BC-EB5E92A971A0}" dt="2020-12-29T18:15:49.125" v="1" actId="47"/>
        <pc:sldMkLst>
          <pc:docMk/>
          <pc:sldMk cId="933756204" sldId="1040"/>
        </pc:sldMkLst>
      </pc:sldChg>
      <pc:sldChg chg="del">
        <pc:chgData name="Chris Speller" userId="0a97f007-b978-4543-a8a0-9ee0abccdf0a" providerId="ADAL" clId="{221B2FE5-B0DD-4C49-A6BC-EB5E92A971A0}" dt="2020-12-29T18:15:49.125" v="1" actId="47"/>
        <pc:sldMkLst>
          <pc:docMk/>
          <pc:sldMk cId="128678483" sldId="1041"/>
        </pc:sldMkLst>
      </pc:sldChg>
      <pc:sldChg chg="del">
        <pc:chgData name="Chris Speller" userId="0a97f007-b978-4543-a8a0-9ee0abccdf0a" providerId="ADAL" clId="{221B2FE5-B0DD-4C49-A6BC-EB5E92A971A0}" dt="2020-12-29T18:15:49.125" v="1" actId="47"/>
        <pc:sldMkLst>
          <pc:docMk/>
          <pc:sldMk cId="3698641511" sldId="1042"/>
        </pc:sldMkLst>
      </pc:sldChg>
      <pc:sldChg chg="del">
        <pc:chgData name="Chris Speller" userId="0a97f007-b978-4543-a8a0-9ee0abccdf0a" providerId="ADAL" clId="{221B2FE5-B0DD-4C49-A6BC-EB5E92A971A0}" dt="2020-12-29T18:15:49.125" v="1" actId="47"/>
        <pc:sldMkLst>
          <pc:docMk/>
          <pc:sldMk cId="95802722" sldId="1044"/>
        </pc:sldMkLst>
      </pc:sldChg>
      <pc:sldChg chg="del">
        <pc:chgData name="Chris Speller" userId="0a97f007-b978-4543-a8a0-9ee0abccdf0a" providerId="ADAL" clId="{221B2FE5-B0DD-4C49-A6BC-EB5E92A971A0}" dt="2020-12-29T18:15:49.125" v="1" actId="47"/>
        <pc:sldMkLst>
          <pc:docMk/>
          <pc:sldMk cId="3084825484" sldId="1045"/>
        </pc:sldMkLst>
      </pc:sldChg>
      <pc:sldChg chg="del">
        <pc:chgData name="Chris Speller" userId="0a97f007-b978-4543-a8a0-9ee0abccdf0a" providerId="ADAL" clId="{221B2FE5-B0DD-4C49-A6BC-EB5E92A971A0}" dt="2020-12-29T18:15:49.125" v="1" actId="47"/>
        <pc:sldMkLst>
          <pc:docMk/>
          <pc:sldMk cId="2130983498" sldId="1046"/>
        </pc:sldMkLst>
      </pc:sldChg>
      <pc:sldChg chg="del">
        <pc:chgData name="Chris Speller" userId="0a97f007-b978-4543-a8a0-9ee0abccdf0a" providerId="ADAL" clId="{221B2FE5-B0DD-4C49-A6BC-EB5E92A971A0}" dt="2020-12-29T18:15:49.125" v="1" actId="47"/>
        <pc:sldMkLst>
          <pc:docMk/>
          <pc:sldMk cId="2187875908" sldId="1047"/>
        </pc:sldMkLst>
      </pc:sldChg>
      <pc:sldChg chg="del">
        <pc:chgData name="Chris Speller" userId="0a97f007-b978-4543-a8a0-9ee0abccdf0a" providerId="ADAL" clId="{221B2FE5-B0DD-4C49-A6BC-EB5E92A971A0}" dt="2020-12-29T18:15:49.125" v="1" actId="47"/>
        <pc:sldMkLst>
          <pc:docMk/>
          <pc:sldMk cId="1983674143" sldId="1048"/>
        </pc:sldMkLst>
      </pc:sldChg>
      <pc:sldChg chg="del">
        <pc:chgData name="Chris Speller" userId="0a97f007-b978-4543-a8a0-9ee0abccdf0a" providerId="ADAL" clId="{221B2FE5-B0DD-4C49-A6BC-EB5E92A971A0}" dt="2020-12-29T18:15:49.125" v="1" actId="47"/>
        <pc:sldMkLst>
          <pc:docMk/>
          <pc:sldMk cId="3340089751" sldId="1049"/>
        </pc:sldMkLst>
      </pc:sldChg>
      <pc:sldChg chg="del">
        <pc:chgData name="Chris Speller" userId="0a97f007-b978-4543-a8a0-9ee0abccdf0a" providerId="ADAL" clId="{221B2FE5-B0DD-4C49-A6BC-EB5E92A971A0}" dt="2020-12-29T18:15:49.125" v="1" actId="47"/>
        <pc:sldMkLst>
          <pc:docMk/>
          <pc:sldMk cId="914711288" sldId="1050"/>
        </pc:sldMkLst>
      </pc:sldChg>
      <pc:sldChg chg="del">
        <pc:chgData name="Chris Speller" userId="0a97f007-b978-4543-a8a0-9ee0abccdf0a" providerId="ADAL" clId="{221B2FE5-B0DD-4C49-A6BC-EB5E92A971A0}" dt="2020-12-29T18:15:49.125" v="1" actId="47"/>
        <pc:sldMkLst>
          <pc:docMk/>
          <pc:sldMk cId="1461924402" sldId="1051"/>
        </pc:sldMkLst>
      </pc:sldChg>
      <pc:sldChg chg="del">
        <pc:chgData name="Chris Speller" userId="0a97f007-b978-4543-a8a0-9ee0abccdf0a" providerId="ADAL" clId="{221B2FE5-B0DD-4C49-A6BC-EB5E92A971A0}" dt="2020-12-29T18:15:49.125" v="1" actId="47"/>
        <pc:sldMkLst>
          <pc:docMk/>
          <pc:sldMk cId="2801903035" sldId="1052"/>
        </pc:sldMkLst>
      </pc:sldChg>
      <pc:sldChg chg="del">
        <pc:chgData name="Chris Speller" userId="0a97f007-b978-4543-a8a0-9ee0abccdf0a" providerId="ADAL" clId="{221B2FE5-B0DD-4C49-A6BC-EB5E92A971A0}" dt="2020-12-29T18:15:49.125" v="1" actId="47"/>
        <pc:sldMkLst>
          <pc:docMk/>
          <pc:sldMk cId="487331890" sldId="1053"/>
        </pc:sldMkLst>
      </pc:sldChg>
      <pc:sldChg chg="del">
        <pc:chgData name="Chris Speller" userId="0a97f007-b978-4543-a8a0-9ee0abccdf0a" providerId="ADAL" clId="{221B2FE5-B0DD-4C49-A6BC-EB5E92A971A0}" dt="2020-12-29T18:15:49.125" v="1" actId="47"/>
        <pc:sldMkLst>
          <pc:docMk/>
          <pc:sldMk cId="110218282" sldId="1353"/>
        </pc:sldMkLst>
      </pc:sldChg>
      <pc:sldChg chg="del">
        <pc:chgData name="Chris Speller" userId="0a97f007-b978-4543-a8a0-9ee0abccdf0a" providerId="ADAL" clId="{221B2FE5-B0DD-4C49-A6BC-EB5E92A971A0}" dt="2020-12-29T18:15:49.125" v="1" actId="47"/>
        <pc:sldMkLst>
          <pc:docMk/>
          <pc:sldMk cId="2791921729" sldId="1354"/>
        </pc:sldMkLst>
      </pc:sldChg>
      <pc:sldChg chg="del">
        <pc:chgData name="Chris Speller" userId="0a97f007-b978-4543-a8a0-9ee0abccdf0a" providerId="ADAL" clId="{221B2FE5-B0DD-4C49-A6BC-EB5E92A971A0}" dt="2020-12-29T18:15:49.125" v="1" actId="47"/>
        <pc:sldMkLst>
          <pc:docMk/>
          <pc:sldMk cId="2615192994" sldId="1357"/>
        </pc:sldMkLst>
      </pc:sldChg>
      <pc:sldChg chg="del">
        <pc:chgData name="Chris Speller" userId="0a97f007-b978-4543-a8a0-9ee0abccdf0a" providerId="ADAL" clId="{221B2FE5-B0DD-4C49-A6BC-EB5E92A971A0}" dt="2020-12-29T18:15:49.125" v="1" actId="47"/>
        <pc:sldMkLst>
          <pc:docMk/>
          <pc:sldMk cId="1567854072" sldId="1358"/>
        </pc:sldMkLst>
      </pc:sldChg>
      <pc:sldChg chg="del">
        <pc:chgData name="Chris Speller" userId="0a97f007-b978-4543-a8a0-9ee0abccdf0a" providerId="ADAL" clId="{221B2FE5-B0DD-4C49-A6BC-EB5E92A971A0}" dt="2020-12-29T18:15:49.125" v="1" actId="47"/>
        <pc:sldMkLst>
          <pc:docMk/>
          <pc:sldMk cId="85556029" sldId="1360"/>
        </pc:sldMkLst>
      </pc:sldChg>
      <pc:sldChg chg="del">
        <pc:chgData name="Chris Speller" userId="0a97f007-b978-4543-a8a0-9ee0abccdf0a" providerId="ADAL" clId="{221B2FE5-B0DD-4C49-A6BC-EB5E92A971A0}" dt="2020-12-29T18:15:49.125" v="1" actId="47"/>
        <pc:sldMkLst>
          <pc:docMk/>
          <pc:sldMk cId="626741457" sldId="1361"/>
        </pc:sldMkLst>
      </pc:sldChg>
      <pc:sldChg chg="del">
        <pc:chgData name="Chris Speller" userId="0a97f007-b978-4543-a8a0-9ee0abccdf0a" providerId="ADAL" clId="{221B2FE5-B0DD-4C49-A6BC-EB5E92A971A0}" dt="2020-12-29T18:15:49.125" v="1" actId="47"/>
        <pc:sldMkLst>
          <pc:docMk/>
          <pc:sldMk cId="3168638655" sldId="1362"/>
        </pc:sldMkLst>
      </pc:sldChg>
      <pc:sldChg chg="del">
        <pc:chgData name="Chris Speller" userId="0a97f007-b978-4543-a8a0-9ee0abccdf0a" providerId="ADAL" clId="{221B2FE5-B0DD-4C49-A6BC-EB5E92A971A0}" dt="2020-12-29T18:15:49.125" v="1" actId="47"/>
        <pc:sldMkLst>
          <pc:docMk/>
          <pc:sldMk cId="1218458667" sldId="1363"/>
        </pc:sldMkLst>
      </pc:sldChg>
      <pc:sldChg chg="del">
        <pc:chgData name="Chris Speller" userId="0a97f007-b978-4543-a8a0-9ee0abccdf0a" providerId="ADAL" clId="{221B2FE5-B0DD-4C49-A6BC-EB5E92A971A0}" dt="2020-12-29T18:15:49.125" v="1" actId="47"/>
        <pc:sldMkLst>
          <pc:docMk/>
          <pc:sldMk cId="4210779210" sldId="1364"/>
        </pc:sldMkLst>
      </pc:sldChg>
      <pc:sldChg chg="del">
        <pc:chgData name="Chris Speller" userId="0a97f007-b978-4543-a8a0-9ee0abccdf0a" providerId="ADAL" clId="{221B2FE5-B0DD-4C49-A6BC-EB5E92A971A0}" dt="2020-12-29T18:15:49.125" v="1" actId="47"/>
        <pc:sldMkLst>
          <pc:docMk/>
          <pc:sldMk cId="625750323" sldId="1615"/>
        </pc:sldMkLst>
      </pc:sldChg>
      <pc:sldChg chg="del">
        <pc:chgData name="Chris Speller" userId="0a97f007-b978-4543-a8a0-9ee0abccdf0a" providerId="ADAL" clId="{221B2FE5-B0DD-4C49-A6BC-EB5E92A971A0}" dt="2020-12-29T18:15:49.125" v="1" actId="47"/>
        <pc:sldMkLst>
          <pc:docMk/>
          <pc:sldMk cId="4210939614" sldId="1616"/>
        </pc:sldMkLst>
      </pc:sldChg>
      <pc:sldChg chg="del">
        <pc:chgData name="Chris Speller" userId="0a97f007-b978-4543-a8a0-9ee0abccdf0a" providerId="ADAL" clId="{221B2FE5-B0DD-4C49-A6BC-EB5E92A971A0}" dt="2020-12-29T18:15:49.125" v="1" actId="47"/>
        <pc:sldMkLst>
          <pc:docMk/>
          <pc:sldMk cId="2694511389" sldId="1617"/>
        </pc:sldMkLst>
      </pc:sldChg>
      <pc:sldChg chg="del">
        <pc:chgData name="Chris Speller" userId="0a97f007-b978-4543-a8a0-9ee0abccdf0a" providerId="ADAL" clId="{221B2FE5-B0DD-4C49-A6BC-EB5E92A971A0}" dt="2020-12-29T18:15:49.125" v="1" actId="47"/>
        <pc:sldMkLst>
          <pc:docMk/>
          <pc:sldMk cId="2235232620" sldId="1618"/>
        </pc:sldMkLst>
      </pc:sldChg>
      <pc:sldChg chg="del">
        <pc:chgData name="Chris Speller" userId="0a97f007-b978-4543-a8a0-9ee0abccdf0a" providerId="ADAL" clId="{221B2FE5-B0DD-4C49-A6BC-EB5E92A971A0}" dt="2020-12-29T18:15:49.125" v="1" actId="47"/>
        <pc:sldMkLst>
          <pc:docMk/>
          <pc:sldMk cId="2381487373" sldId="1619"/>
        </pc:sldMkLst>
      </pc:sldChg>
      <pc:sldChg chg="del">
        <pc:chgData name="Chris Speller" userId="0a97f007-b978-4543-a8a0-9ee0abccdf0a" providerId="ADAL" clId="{221B2FE5-B0DD-4C49-A6BC-EB5E92A971A0}" dt="2020-12-29T18:15:49.125" v="1" actId="47"/>
        <pc:sldMkLst>
          <pc:docMk/>
          <pc:sldMk cId="77420095" sldId="1621"/>
        </pc:sldMkLst>
      </pc:sldChg>
      <pc:sldChg chg="del">
        <pc:chgData name="Chris Speller" userId="0a97f007-b978-4543-a8a0-9ee0abccdf0a" providerId="ADAL" clId="{221B2FE5-B0DD-4C49-A6BC-EB5E92A971A0}" dt="2020-12-29T18:15:49.125" v="1" actId="47"/>
        <pc:sldMkLst>
          <pc:docMk/>
          <pc:sldMk cId="3950134927" sldId="1622"/>
        </pc:sldMkLst>
      </pc:sldChg>
      <pc:sldChg chg="del">
        <pc:chgData name="Chris Speller" userId="0a97f007-b978-4543-a8a0-9ee0abccdf0a" providerId="ADAL" clId="{221B2FE5-B0DD-4C49-A6BC-EB5E92A971A0}" dt="2020-12-29T18:15:49.125" v="1" actId="47"/>
        <pc:sldMkLst>
          <pc:docMk/>
          <pc:sldMk cId="193593910" sldId="1623"/>
        </pc:sldMkLst>
      </pc:sldChg>
      <pc:sldChg chg="del">
        <pc:chgData name="Chris Speller" userId="0a97f007-b978-4543-a8a0-9ee0abccdf0a" providerId="ADAL" clId="{221B2FE5-B0DD-4C49-A6BC-EB5E92A971A0}" dt="2020-12-29T18:15:49.125" v="1" actId="47"/>
        <pc:sldMkLst>
          <pc:docMk/>
          <pc:sldMk cId="859041116" sldId="1625"/>
        </pc:sldMkLst>
      </pc:sldChg>
      <pc:sldChg chg="del">
        <pc:chgData name="Chris Speller" userId="0a97f007-b978-4543-a8a0-9ee0abccdf0a" providerId="ADAL" clId="{221B2FE5-B0DD-4C49-A6BC-EB5E92A971A0}" dt="2020-12-29T18:15:49.125" v="1" actId="47"/>
        <pc:sldMkLst>
          <pc:docMk/>
          <pc:sldMk cId="3426438417" sldId="1626"/>
        </pc:sldMkLst>
      </pc:sldChg>
      <pc:sldChg chg="del">
        <pc:chgData name="Chris Speller" userId="0a97f007-b978-4543-a8a0-9ee0abccdf0a" providerId="ADAL" clId="{221B2FE5-B0DD-4C49-A6BC-EB5E92A971A0}" dt="2020-12-29T18:15:49.125" v="1" actId="47"/>
        <pc:sldMkLst>
          <pc:docMk/>
          <pc:sldMk cId="611852734" sldId="1627"/>
        </pc:sldMkLst>
      </pc:sldChg>
      <pc:sldChg chg="del">
        <pc:chgData name="Chris Speller" userId="0a97f007-b978-4543-a8a0-9ee0abccdf0a" providerId="ADAL" clId="{221B2FE5-B0DD-4C49-A6BC-EB5E92A971A0}" dt="2020-12-29T18:14:50.839" v="0" actId="47"/>
        <pc:sldMkLst>
          <pc:docMk/>
          <pc:sldMk cId="3485536045" sldId="1722"/>
        </pc:sldMkLst>
      </pc:sldChg>
      <pc:sldChg chg="add del">
        <pc:chgData name="Chris Speller" userId="0a97f007-b978-4543-a8a0-9ee0abccdf0a" providerId="ADAL" clId="{221B2FE5-B0DD-4C49-A6BC-EB5E92A971A0}" dt="2021-01-20T16:16:23.221" v="15447" actId="47"/>
        <pc:sldMkLst>
          <pc:docMk/>
          <pc:sldMk cId="3316619104" sldId="2281"/>
        </pc:sldMkLst>
      </pc:sldChg>
      <pc:sldChg chg="modSp add mod">
        <pc:chgData name="Chris Speller" userId="0a97f007-b978-4543-a8a0-9ee0abccdf0a" providerId="ADAL" clId="{221B2FE5-B0DD-4C49-A6BC-EB5E92A971A0}" dt="2021-01-20T17:21:27.184" v="16907" actId="404"/>
        <pc:sldMkLst>
          <pc:docMk/>
          <pc:sldMk cId="2904503165" sldId="2310"/>
        </pc:sldMkLst>
        <pc:spChg chg="mod">
          <ac:chgData name="Chris Speller" userId="0a97f007-b978-4543-a8a0-9ee0abccdf0a" providerId="ADAL" clId="{221B2FE5-B0DD-4C49-A6BC-EB5E92A971A0}" dt="2021-01-20T17:21:24.333" v="16904" actId="404"/>
          <ac:spMkLst>
            <pc:docMk/>
            <pc:sldMk cId="2904503165" sldId="2310"/>
            <ac:spMk id="10" creationId="{00000000-0000-0000-0000-000000000000}"/>
          </ac:spMkLst>
        </pc:spChg>
        <pc:spChg chg="mod">
          <ac:chgData name="Chris Speller" userId="0a97f007-b978-4543-a8a0-9ee0abccdf0a" providerId="ADAL" clId="{221B2FE5-B0DD-4C49-A6BC-EB5E92A971A0}" dt="2021-01-20T17:21:27.184" v="16907" actId="404"/>
          <ac:spMkLst>
            <pc:docMk/>
            <pc:sldMk cId="2904503165" sldId="2310"/>
            <ac:spMk id="11" creationId="{00000000-0000-0000-0000-000000000000}"/>
          </ac:spMkLst>
        </pc:spChg>
      </pc:sldChg>
      <pc:sldChg chg="modSp add mod">
        <pc:chgData name="Chris Speller" userId="0a97f007-b978-4543-a8a0-9ee0abccdf0a" providerId="ADAL" clId="{221B2FE5-B0DD-4C49-A6BC-EB5E92A971A0}" dt="2021-01-20T17:21:32.249" v="16913" actId="404"/>
        <pc:sldMkLst>
          <pc:docMk/>
          <pc:sldMk cId="562199290" sldId="2311"/>
        </pc:sldMkLst>
        <pc:spChg chg="mod">
          <ac:chgData name="Chris Speller" userId="0a97f007-b978-4543-a8a0-9ee0abccdf0a" providerId="ADAL" clId="{221B2FE5-B0DD-4C49-A6BC-EB5E92A971A0}" dt="2021-01-20T17:21:30.032" v="16910" actId="404"/>
          <ac:spMkLst>
            <pc:docMk/>
            <pc:sldMk cId="562199290" sldId="2311"/>
            <ac:spMk id="10" creationId="{00000000-0000-0000-0000-000000000000}"/>
          </ac:spMkLst>
        </pc:spChg>
        <pc:spChg chg="mod">
          <ac:chgData name="Chris Speller" userId="0a97f007-b978-4543-a8a0-9ee0abccdf0a" providerId="ADAL" clId="{221B2FE5-B0DD-4C49-A6BC-EB5E92A971A0}" dt="2021-01-20T17:21:32.249" v="16913" actId="404"/>
          <ac:spMkLst>
            <pc:docMk/>
            <pc:sldMk cId="562199290" sldId="2311"/>
            <ac:spMk id="11" creationId="{00000000-0000-0000-0000-000000000000}"/>
          </ac:spMkLst>
        </pc:spChg>
      </pc:sldChg>
      <pc:sldChg chg="modSp add mod">
        <pc:chgData name="Chris Speller" userId="0a97f007-b978-4543-a8a0-9ee0abccdf0a" providerId="ADAL" clId="{221B2FE5-B0DD-4C49-A6BC-EB5E92A971A0}" dt="2021-01-20T17:21:37.226" v="16919" actId="404"/>
        <pc:sldMkLst>
          <pc:docMk/>
          <pc:sldMk cId="1010805468" sldId="2312"/>
        </pc:sldMkLst>
        <pc:spChg chg="mod">
          <ac:chgData name="Chris Speller" userId="0a97f007-b978-4543-a8a0-9ee0abccdf0a" providerId="ADAL" clId="{221B2FE5-B0DD-4C49-A6BC-EB5E92A971A0}" dt="2021-01-20T17:21:35.041" v="16916" actId="404"/>
          <ac:spMkLst>
            <pc:docMk/>
            <pc:sldMk cId="1010805468" sldId="2312"/>
            <ac:spMk id="10" creationId="{00000000-0000-0000-0000-000000000000}"/>
          </ac:spMkLst>
        </pc:spChg>
        <pc:spChg chg="mod">
          <ac:chgData name="Chris Speller" userId="0a97f007-b978-4543-a8a0-9ee0abccdf0a" providerId="ADAL" clId="{221B2FE5-B0DD-4C49-A6BC-EB5E92A971A0}" dt="2021-01-20T17:21:37.226" v="16919" actId="404"/>
          <ac:spMkLst>
            <pc:docMk/>
            <pc:sldMk cId="1010805468" sldId="2312"/>
            <ac:spMk id="11" creationId="{00000000-0000-0000-0000-000000000000}"/>
          </ac:spMkLst>
        </pc:spChg>
      </pc:sldChg>
      <pc:sldChg chg="modSp add mod">
        <pc:chgData name="Chris Speller" userId="0a97f007-b978-4543-a8a0-9ee0abccdf0a" providerId="ADAL" clId="{221B2FE5-B0DD-4C49-A6BC-EB5E92A971A0}" dt="2021-01-20T17:21:42.572" v="16925" actId="404"/>
        <pc:sldMkLst>
          <pc:docMk/>
          <pc:sldMk cId="1095075190" sldId="2313"/>
        </pc:sldMkLst>
        <pc:spChg chg="mod">
          <ac:chgData name="Chris Speller" userId="0a97f007-b978-4543-a8a0-9ee0abccdf0a" providerId="ADAL" clId="{221B2FE5-B0DD-4C49-A6BC-EB5E92A971A0}" dt="2021-01-20T17:21:40.441" v="16922" actId="404"/>
          <ac:spMkLst>
            <pc:docMk/>
            <pc:sldMk cId="1095075190" sldId="2313"/>
            <ac:spMk id="10" creationId="{00000000-0000-0000-0000-000000000000}"/>
          </ac:spMkLst>
        </pc:spChg>
        <pc:spChg chg="mod">
          <ac:chgData name="Chris Speller" userId="0a97f007-b978-4543-a8a0-9ee0abccdf0a" providerId="ADAL" clId="{221B2FE5-B0DD-4C49-A6BC-EB5E92A971A0}" dt="2021-01-20T17:21:42.572" v="16925" actId="404"/>
          <ac:spMkLst>
            <pc:docMk/>
            <pc:sldMk cId="1095075190" sldId="2313"/>
            <ac:spMk id="11" creationId="{00000000-0000-0000-0000-000000000000}"/>
          </ac:spMkLst>
        </pc:spChg>
      </pc:sldChg>
      <pc:sldChg chg="modSp add mod">
        <pc:chgData name="Chris Speller" userId="0a97f007-b978-4543-a8a0-9ee0abccdf0a" providerId="ADAL" clId="{221B2FE5-B0DD-4C49-A6BC-EB5E92A971A0}" dt="2021-01-20T17:21:51.617" v="16932" actId="14100"/>
        <pc:sldMkLst>
          <pc:docMk/>
          <pc:sldMk cId="2346479010" sldId="2314"/>
        </pc:sldMkLst>
        <pc:spChg chg="mod">
          <ac:chgData name="Chris Speller" userId="0a97f007-b978-4543-a8a0-9ee0abccdf0a" providerId="ADAL" clId="{221B2FE5-B0DD-4C49-A6BC-EB5E92A971A0}" dt="2021-01-20T17:21:51.617" v="16932" actId="14100"/>
          <ac:spMkLst>
            <pc:docMk/>
            <pc:sldMk cId="2346479010" sldId="2314"/>
            <ac:spMk id="10" creationId="{00000000-0000-0000-0000-000000000000}"/>
          </ac:spMkLst>
        </pc:spChg>
        <pc:spChg chg="mod">
          <ac:chgData name="Chris Speller" userId="0a97f007-b978-4543-a8a0-9ee0abccdf0a" providerId="ADAL" clId="{221B2FE5-B0DD-4C49-A6BC-EB5E92A971A0}" dt="2021-01-20T17:21:48.417" v="16931" actId="404"/>
          <ac:spMkLst>
            <pc:docMk/>
            <pc:sldMk cId="2346479010" sldId="2314"/>
            <ac:spMk id="11" creationId="{00000000-0000-0000-0000-000000000000}"/>
          </ac:spMkLst>
        </pc:spChg>
      </pc:sldChg>
      <pc:sldChg chg="modSp add mod">
        <pc:chgData name="Chris Speller" userId="0a97f007-b978-4543-a8a0-9ee0abccdf0a" providerId="ADAL" clId="{221B2FE5-B0DD-4C49-A6BC-EB5E92A971A0}" dt="2021-01-20T17:22:01.282" v="16939" actId="14100"/>
        <pc:sldMkLst>
          <pc:docMk/>
          <pc:sldMk cId="3910615819" sldId="2315"/>
        </pc:sldMkLst>
        <pc:spChg chg="mod">
          <ac:chgData name="Chris Speller" userId="0a97f007-b978-4543-a8a0-9ee0abccdf0a" providerId="ADAL" clId="{221B2FE5-B0DD-4C49-A6BC-EB5E92A971A0}" dt="2021-01-20T17:22:01.282" v="16939" actId="14100"/>
          <ac:spMkLst>
            <pc:docMk/>
            <pc:sldMk cId="3910615819" sldId="2315"/>
            <ac:spMk id="10" creationId="{00000000-0000-0000-0000-000000000000}"/>
          </ac:spMkLst>
        </pc:spChg>
        <pc:spChg chg="mod">
          <ac:chgData name="Chris Speller" userId="0a97f007-b978-4543-a8a0-9ee0abccdf0a" providerId="ADAL" clId="{221B2FE5-B0DD-4C49-A6BC-EB5E92A971A0}" dt="2021-01-20T17:21:58.355" v="16938" actId="404"/>
          <ac:spMkLst>
            <pc:docMk/>
            <pc:sldMk cId="3910615819" sldId="2315"/>
            <ac:spMk id="11" creationId="{00000000-0000-0000-0000-000000000000}"/>
          </ac:spMkLst>
        </pc:spChg>
      </pc:sldChg>
      <pc:sldChg chg="modSp add mod">
        <pc:chgData name="Chris Speller" userId="0a97f007-b978-4543-a8a0-9ee0abccdf0a" providerId="ADAL" clId="{221B2FE5-B0DD-4C49-A6BC-EB5E92A971A0}" dt="2021-01-21T11:17:10.737" v="20300" actId="20577"/>
        <pc:sldMkLst>
          <pc:docMk/>
          <pc:sldMk cId="640411747" sldId="2316"/>
        </pc:sldMkLst>
        <pc:spChg chg="mod">
          <ac:chgData name="Chris Speller" userId="0a97f007-b978-4543-a8a0-9ee0abccdf0a" providerId="ADAL" clId="{221B2FE5-B0DD-4C49-A6BC-EB5E92A971A0}" dt="2021-01-20T17:22:04.433" v="16942" actId="404"/>
          <ac:spMkLst>
            <pc:docMk/>
            <pc:sldMk cId="640411747" sldId="2316"/>
            <ac:spMk id="10" creationId="{00000000-0000-0000-0000-000000000000}"/>
          </ac:spMkLst>
        </pc:spChg>
        <pc:spChg chg="mod">
          <ac:chgData name="Chris Speller" userId="0a97f007-b978-4543-a8a0-9ee0abccdf0a" providerId="ADAL" clId="{221B2FE5-B0DD-4C49-A6BC-EB5E92A971A0}" dt="2021-01-21T11:17:10.737" v="20300" actId="20577"/>
          <ac:spMkLst>
            <pc:docMk/>
            <pc:sldMk cId="640411747" sldId="2316"/>
            <ac:spMk id="11" creationId="{00000000-0000-0000-0000-000000000000}"/>
          </ac:spMkLst>
        </pc:spChg>
        <pc:spChg chg="mod">
          <ac:chgData name="Chris Speller" userId="0a97f007-b978-4543-a8a0-9ee0abccdf0a" providerId="ADAL" clId="{221B2FE5-B0DD-4C49-A6BC-EB5E92A971A0}" dt="2021-01-20T17:22:15.877" v="16951" actId="20577"/>
          <ac:spMkLst>
            <pc:docMk/>
            <pc:sldMk cId="640411747" sldId="2316"/>
            <ac:spMk id="14" creationId="{00000000-0000-0000-0000-000000000000}"/>
          </ac:spMkLst>
        </pc:spChg>
        <pc:picChg chg="mod">
          <ac:chgData name="Chris Speller" userId="0a97f007-b978-4543-a8a0-9ee0abccdf0a" providerId="ADAL" clId="{221B2FE5-B0DD-4C49-A6BC-EB5E92A971A0}" dt="2021-01-20T17:22:08.802" v="16946" actId="1076"/>
          <ac:picMkLst>
            <pc:docMk/>
            <pc:sldMk cId="640411747" sldId="2316"/>
            <ac:picMk id="2" creationId="{00000000-0000-0000-0000-000000000000}"/>
          </ac:picMkLst>
        </pc:picChg>
        <pc:picChg chg="mod">
          <ac:chgData name="Chris Speller" userId="0a97f007-b978-4543-a8a0-9ee0abccdf0a" providerId="ADAL" clId="{221B2FE5-B0DD-4C49-A6BC-EB5E92A971A0}" dt="2021-01-20T17:22:10.398" v="16947" actId="1076"/>
          <ac:picMkLst>
            <pc:docMk/>
            <pc:sldMk cId="640411747" sldId="2316"/>
            <ac:picMk id="3" creationId="{00000000-0000-0000-0000-000000000000}"/>
          </ac:picMkLst>
        </pc:picChg>
      </pc:sldChg>
      <pc:sldChg chg="del">
        <pc:chgData name="Chris Speller" userId="0a97f007-b978-4543-a8a0-9ee0abccdf0a" providerId="ADAL" clId="{221B2FE5-B0DD-4C49-A6BC-EB5E92A971A0}" dt="2020-12-29T18:14:50.839" v="0" actId="47"/>
        <pc:sldMkLst>
          <pc:docMk/>
          <pc:sldMk cId="41364509" sldId="2404"/>
        </pc:sldMkLst>
      </pc:sldChg>
      <pc:sldChg chg="del">
        <pc:chgData name="Chris Speller" userId="0a97f007-b978-4543-a8a0-9ee0abccdf0a" providerId="ADAL" clId="{221B2FE5-B0DD-4C49-A6BC-EB5E92A971A0}" dt="2020-12-29T18:16:09.607" v="4" actId="47"/>
        <pc:sldMkLst>
          <pc:docMk/>
          <pc:sldMk cId="1311115381" sldId="4180"/>
        </pc:sldMkLst>
      </pc:sldChg>
      <pc:sldChg chg="del">
        <pc:chgData name="Chris Speller" userId="0a97f007-b978-4543-a8a0-9ee0abccdf0a" providerId="ADAL" clId="{221B2FE5-B0DD-4C49-A6BC-EB5E92A971A0}" dt="2020-12-29T18:15:49.125" v="1" actId="47"/>
        <pc:sldMkLst>
          <pc:docMk/>
          <pc:sldMk cId="859969673" sldId="4182"/>
        </pc:sldMkLst>
      </pc:sldChg>
      <pc:sldChg chg="del">
        <pc:chgData name="Chris Speller" userId="0a97f007-b978-4543-a8a0-9ee0abccdf0a" providerId="ADAL" clId="{221B2FE5-B0DD-4C49-A6BC-EB5E92A971A0}" dt="2020-12-29T18:15:49.125" v="1" actId="47"/>
        <pc:sldMkLst>
          <pc:docMk/>
          <pc:sldMk cId="2634474483" sldId="4183"/>
        </pc:sldMkLst>
      </pc:sldChg>
      <pc:sldChg chg="del">
        <pc:chgData name="Chris Speller" userId="0a97f007-b978-4543-a8a0-9ee0abccdf0a" providerId="ADAL" clId="{221B2FE5-B0DD-4C49-A6BC-EB5E92A971A0}" dt="2020-12-29T18:15:49.125" v="1" actId="47"/>
        <pc:sldMkLst>
          <pc:docMk/>
          <pc:sldMk cId="2155331150" sldId="4184"/>
        </pc:sldMkLst>
      </pc:sldChg>
      <pc:sldChg chg="del">
        <pc:chgData name="Chris Speller" userId="0a97f007-b978-4543-a8a0-9ee0abccdf0a" providerId="ADAL" clId="{221B2FE5-B0DD-4C49-A6BC-EB5E92A971A0}" dt="2020-12-29T18:15:49.125" v="1" actId="47"/>
        <pc:sldMkLst>
          <pc:docMk/>
          <pc:sldMk cId="4017996368" sldId="4188"/>
        </pc:sldMkLst>
      </pc:sldChg>
      <pc:sldChg chg="del">
        <pc:chgData name="Chris Speller" userId="0a97f007-b978-4543-a8a0-9ee0abccdf0a" providerId="ADAL" clId="{221B2FE5-B0DD-4C49-A6BC-EB5E92A971A0}" dt="2020-12-29T18:15:49.125" v="1" actId="47"/>
        <pc:sldMkLst>
          <pc:docMk/>
          <pc:sldMk cId="2718755551" sldId="4189"/>
        </pc:sldMkLst>
      </pc:sldChg>
      <pc:sldChg chg="del">
        <pc:chgData name="Chris Speller" userId="0a97f007-b978-4543-a8a0-9ee0abccdf0a" providerId="ADAL" clId="{221B2FE5-B0DD-4C49-A6BC-EB5E92A971A0}" dt="2020-12-29T18:15:49.125" v="1" actId="47"/>
        <pc:sldMkLst>
          <pc:docMk/>
          <pc:sldMk cId="1484740047" sldId="4190"/>
        </pc:sldMkLst>
      </pc:sldChg>
      <pc:sldChg chg="del">
        <pc:chgData name="Chris Speller" userId="0a97f007-b978-4543-a8a0-9ee0abccdf0a" providerId="ADAL" clId="{221B2FE5-B0DD-4C49-A6BC-EB5E92A971A0}" dt="2020-12-29T18:15:49.125" v="1" actId="47"/>
        <pc:sldMkLst>
          <pc:docMk/>
          <pc:sldMk cId="2526310810" sldId="4191"/>
        </pc:sldMkLst>
      </pc:sldChg>
      <pc:sldChg chg="del">
        <pc:chgData name="Chris Speller" userId="0a97f007-b978-4543-a8a0-9ee0abccdf0a" providerId="ADAL" clId="{221B2FE5-B0DD-4C49-A6BC-EB5E92A971A0}" dt="2020-12-29T18:15:49.125" v="1" actId="47"/>
        <pc:sldMkLst>
          <pc:docMk/>
          <pc:sldMk cId="350495019" sldId="4192"/>
        </pc:sldMkLst>
      </pc:sldChg>
      <pc:sldChg chg="del">
        <pc:chgData name="Chris Speller" userId="0a97f007-b978-4543-a8a0-9ee0abccdf0a" providerId="ADAL" clId="{221B2FE5-B0DD-4C49-A6BC-EB5E92A971A0}" dt="2020-12-29T18:15:49.125" v="1" actId="47"/>
        <pc:sldMkLst>
          <pc:docMk/>
          <pc:sldMk cId="1629193138" sldId="4198"/>
        </pc:sldMkLst>
      </pc:sldChg>
      <pc:sldChg chg="del">
        <pc:chgData name="Chris Speller" userId="0a97f007-b978-4543-a8a0-9ee0abccdf0a" providerId="ADAL" clId="{221B2FE5-B0DD-4C49-A6BC-EB5E92A971A0}" dt="2020-12-29T18:15:49.125" v="1" actId="47"/>
        <pc:sldMkLst>
          <pc:docMk/>
          <pc:sldMk cId="315729265" sldId="4199"/>
        </pc:sldMkLst>
      </pc:sldChg>
      <pc:sldChg chg="del">
        <pc:chgData name="Chris Speller" userId="0a97f007-b978-4543-a8a0-9ee0abccdf0a" providerId="ADAL" clId="{221B2FE5-B0DD-4C49-A6BC-EB5E92A971A0}" dt="2020-12-29T18:15:49.125" v="1" actId="47"/>
        <pc:sldMkLst>
          <pc:docMk/>
          <pc:sldMk cId="3996726411" sldId="4202"/>
        </pc:sldMkLst>
      </pc:sldChg>
      <pc:sldChg chg="del">
        <pc:chgData name="Chris Speller" userId="0a97f007-b978-4543-a8a0-9ee0abccdf0a" providerId="ADAL" clId="{221B2FE5-B0DD-4C49-A6BC-EB5E92A971A0}" dt="2020-12-29T18:15:49.125" v="1" actId="47"/>
        <pc:sldMkLst>
          <pc:docMk/>
          <pc:sldMk cId="2934690791" sldId="4203"/>
        </pc:sldMkLst>
      </pc:sldChg>
      <pc:sldChg chg="del">
        <pc:chgData name="Chris Speller" userId="0a97f007-b978-4543-a8a0-9ee0abccdf0a" providerId="ADAL" clId="{221B2FE5-B0DD-4C49-A6BC-EB5E92A971A0}" dt="2020-12-29T18:15:49.125" v="1" actId="47"/>
        <pc:sldMkLst>
          <pc:docMk/>
          <pc:sldMk cId="2400306813" sldId="4204"/>
        </pc:sldMkLst>
      </pc:sldChg>
      <pc:sldChg chg="del">
        <pc:chgData name="Chris Speller" userId="0a97f007-b978-4543-a8a0-9ee0abccdf0a" providerId="ADAL" clId="{221B2FE5-B0DD-4C49-A6BC-EB5E92A971A0}" dt="2020-12-29T18:15:49.125" v="1" actId="47"/>
        <pc:sldMkLst>
          <pc:docMk/>
          <pc:sldMk cId="2146458024" sldId="4205"/>
        </pc:sldMkLst>
      </pc:sldChg>
      <pc:sldChg chg="del">
        <pc:chgData name="Chris Speller" userId="0a97f007-b978-4543-a8a0-9ee0abccdf0a" providerId="ADAL" clId="{221B2FE5-B0DD-4C49-A6BC-EB5E92A971A0}" dt="2020-12-29T18:15:49.125" v="1" actId="47"/>
        <pc:sldMkLst>
          <pc:docMk/>
          <pc:sldMk cId="607798742" sldId="4206"/>
        </pc:sldMkLst>
      </pc:sldChg>
      <pc:sldChg chg="delSp mod">
        <pc:chgData name="Chris Speller" userId="0a97f007-b978-4543-a8a0-9ee0abccdf0a" providerId="ADAL" clId="{221B2FE5-B0DD-4C49-A6BC-EB5E92A971A0}" dt="2020-12-29T18:16:11.100" v="5" actId="478"/>
        <pc:sldMkLst>
          <pc:docMk/>
          <pc:sldMk cId="1509414811" sldId="4207"/>
        </pc:sldMkLst>
        <pc:spChg chg="del">
          <ac:chgData name="Chris Speller" userId="0a97f007-b978-4543-a8a0-9ee0abccdf0a" providerId="ADAL" clId="{221B2FE5-B0DD-4C49-A6BC-EB5E92A971A0}" dt="2020-12-29T18:16:11.100" v="5" actId="478"/>
          <ac:spMkLst>
            <pc:docMk/>
            <pc:sldMk cId="1509414811" sldId="4207"/>
            <ac:spMk id="4" creationId="{CA12FE76-5CF5-4D77-BD77-246AEA852914}"/>
          </ac:spMkLst>
        </pc:spChg>
      </pc:sldChg>
      <pc:sldChg chg="del">
        <pc:chgData name="Chris Speller" userId="0a97f007-b978-4543-a8a0-9ee0abccdf0a" providerId="ADAL" clId="{221B2FE5-B0DD-4C49-A6BC-EB5E92A971A0}" dt="2020-12-29T18:16:02.135" v="2" actId="47"/>
        <pc:sldMkLst>
          <pc:docMk/>
          <pc:sldMk cId="1844530125" sldId="4208"/>
        </pc:sldMkLst>
      </pc:sldChg>
      <pc:sldChg chg="del">
        <pc:chgData name="Chris Speller" userId="0a97f007-b978-4543-a8a0-9ee0abccdf0a" providerId="ADAL" clId="{221B2FE5-B0DD-4C49-A6BC-EB5E92A971A0}" dt="2020-12-29T18:15:49.125" v="1" actId="47"/>
        <pc:sldMkLst>
          <pc:docMk/>
          <pc:sldMk cId="4164783722" sldId="4213"/>
        </pc:sldMkLst>
      </pc:sldChg>
      <pc:sldChg chg="del">
        <pc:chgData name="Chris Speller" userId="0a97f007-b978-4543-a8a0-9ee0abccdf0a" providerId="ADAL" clId="{221B2FE5-B0DD-4C49-A6BC-EB5E92A971A0}" dt="2020-12-29T18:15:49.125" v="1" actId="47"/>
        <pc:sldMkLst>
          <pc:docMk/>
          <pc:sldMk cId="2154510305" sldId="4214"/>
        </pc:sldMkLst>
      </pc:sldChg>
      <pc:sldChg chg="del">
        <pc:chgData name="Chris Speller" userId="0a97f007-b978-4543-a8a0-9ee0abccdf0a" providerId="ADAL" clId="{221B2FE5-B0DD-4C49-A6BC-EB5E92A971A0}" dt="2020-12-29T18:15:49.125" v="1" actId="47"/>
        <pc:sldMkLst>
          <pc:docMk/>
          <pc:sldMk cId="3265337172" sldId="4216"/>
        </pc:sldMkLst>
      </pc:sldChg>
      <pc:sldChg chg="del">
        <pc:chgData name="Chris Speller" userId="0a97f007-b978-4543-a8a0-9ee0abccdf0a" providerId="ADAL" clId="{221B2FE5-B0DD-4C49-A6BC-EB5E92A971A0}" dt="2020-12-29T18:15:49.125" v="1" actId="47"/>
        <pc:sldMkLst>
          <pc:docMk/>
          <pc:sldMk cId="2273401380" sldId="4217"/>
        </pc:sldMkLst>
      </pc:sldChg>
      <pc:sldChg chg="del">
        <pc:chgData name="Chris Speller" userId="0a97f007-b978-4543-a8a0-9ee0abccdf0a" providerId="ADAL" clId="{221B2FE5-B0DD-4C49-A6BC-EB5E92A971A0}" dt="2020-12-29T18:15:49.125" v="1" actId="47"/>
        <pc:sldMkLst>
          <pc:docMk/>
          <pc:sldMk cId="796380717" sldId="4218"/>
        </pc:sldMkLst>
      </pc:sldChg>
      <pc:sldChg chg="del">
        <pc:chgData name="Chris Speller" userId="0a97f007-b978-4543-a8a0-9ee0abccdf0a" providerId="ADAL" clId="{221B2FE5-B0DD-4C49-A6BC-EB5E92A971A0}" dt="2020-12-29T18:15:49.125" v="1" actId="47"/>
        <pc:sldMkLst>
          <pc:docMk/>
          <pc:sldMk cId="2514284534" sldId="4219"/>
        </pc:sldMkLst>
      </pc:sldChg>
      <pc:sldChg chg="del">
        <pc:chgData name="Chris Speller" userId="0a97f007-b978-4543-a8a0-9ee0abccdf0a" providerId="ADAL" clId="{221B2FE5-B0DD-4C49-A6BC-EB5E92A971A0}" dt="2020-12-29T18:15:49.125" v="1" actId="47"/>
        <pc:sldMkLst>
          <pc:docMk/>
          <pc:sldMk cId="1875288354" sldId="4220"/>
        </pc:sldMkLst>
      </pc:sldChg>
      <pc:sldChg chg="del">
        <pc:chgData name="Chris Speller" userId="0a97f007-b978-4543-a8a0-9ee0abccdf0a" providerId="ADAL" clId="{221B2FE5-B0DD-4C49-A6BC-EB5E92A971A0}" dt="2020-12-29T18:15:49.125" v="1" actId="47"/>
        <pc:sldMkLst>
          <pc:docMk/>
          <pc:sldMk cId="1086491071" sldId="4221"/>
        </pc:sldMkLst>
      </pc:sldChg>
      <pc:sldChg chg="del">
        <pc:chgData name="Chris Speller" userId="0a97f007-b978-4543-a8a0-9ee0abccdf0a" providerId="ADAL" clId="{221B2FE5-B0DD-4C49-A6BC-EB5E92A971A0}" dt="2020-12-29T18:15:49.125" v="1" actId="47"/>
        <pc:sldMkLst>
          <pc:docMk/>
          <pc:sldMk cId="2971975569" sldId="4222"/>
        </pc:sldMkLst>
      </pc:sldChg>
      <pc:sldChg chg="del">
        <pc:chgData name="Chris Speller" userId="0a97f007-b978-4543-a8a0-9ee0abccdf0a" providerId="ADAL" clId="{221B2FE5-B0DD-4C49-A6BC-EB5E92A971A0}" dt="2020-12-29T18:15:49.125" v="1" actId="47"/>
        <pc:sldMkLst>
          <pc:docMk/>
          <pc:sldMk cId="138593035" sldId="4223"/>
        </pc:sldMkLst>
      </pc:sldChg>
      <pc:sldChg chg="del">
        <pc:chgData name="Chris Speller" userId="0a97f007-b978-4543-a8a0-9ee0abccdf0a" providerId="ADAL" clId="{221B2FE5-B0DD-4C49-A6BC-EB5E92A971A0}" dt="2020-12-29T18:15:49.125" v="1" actId="47"/>
        <pc:sldMkLst>
          <pc:docMk/>
          <pc:sldMk cId="3725842732" sldId="4224"/>
        </pc:sldMkLst>
      </pc:sldChg>
      <pc:sldChg chg="del">
        <pc:chgData name="Chris Speller" userId="0a97f007-b978-4543-a8a0-9ee0abccdf0a" providerId="ADAL" clId="{221B2FE5-B0DD-4C49-A6BC-EB5E92A971A0}" dt="2020-12-29T18:15:49.125" v="1" actId="47"/>
        <pc:sldMkLst>
          <pc:docMk/>
          <pc:sldMk cId="3147962238" sldId="4225"/>
        </pc:sldMkLst>
      </pc:sldChg>
      <pc:sldChg chg="del">
        <pc:chgData name="Chris Speller" userId="0a97f007-b978-4543-a8a0-9ee0abccdf0a" providerId="ADAL" clId="{221B2FE5-B0DD-4C49-A6BC-EB5E92A971A0}" dt="2020-12-29T18:15:49.125" v="1" actId="47"/>
        <pc:sldMkLst>
          <pc:docMk/>
          <pc:sldMk cId="3468392918" sldId="4226"/>
        </pc:sldMkLst>
      </pc:sldChg>
      <pc:sldChg chg="del">
        <pc:chgData name="Chris Speller" userId="0a97f007-b978-4543-a8a0-9ee0abccdf0a" providerId="ADAL" clId="{221B2FE5-B0DD-4C49-A6BC-EB5E92A971A0}" dt="2020-12-29T18:15:49.125" v="1" actId="47"/>
        <pc:sldMkLst>
          <pc:docMk/>
          <pc:sldMk cId="2695470637" sldId="4227"/>
        </pc:sldMkLst>
      </pc:sldChg>
      <pc:sldChg chg="del">
        <pc:chgData name="Chris Speller" userId="0a97f007-b978-4543-a8a0-9ee0abccdf0a" providerId="ADAL" clId="{221B2FE5-B0DD-4C49-A6BC-EB5E92A971A0}" dt="2020-12-29T18:15:49.125" v="1" actId="47"/>
        <pc:sldMkLst>
          <pc:docMk/>
          <pc:sldMk cId="2247887021" sldId="4228"/>
        </pc:sldMkLst>
      </pc:sldChg>
      <pc:sldChg chg="del">
        <pc:chgData name="Chris Speller" userId="0a97f007-b978-4543-a8a0-9ee0abccdf0a" providerId="ADAL" clId="{221B2FE5-B0DD-4C49-A6BC-EB5E92A971A0}" dt="2020-12-29T18:15:49.125" v="1" actId="47"/>
        <pc:sldMkLst>
          <pc:docMk/>
          <pc:sldMk cId="438976053" sldId="4229"/>
        </pc:sldMkLst>
      </pc:sldChg>
      <pc:sldChg chg="del">
        <pc:chgData name="Chris Speller" userId="0a97f007-b978-4543-a8a0-9ee0abccdf0a" providerId="ADAL" clId="{221B2FE5-B0DD-4C49-A6BC-EB5E92A971A0}" dt="2020-12-29T18:15:49.125" v="1" actId="47"/>
        <pc:sldMkLst>
          <pc:docMk/>
          <pc:sldMk cId="1552467653" sldId="4230"/>
        </pc:sldMkLst>
      </pc:sldChg>
      <pc:sldChg chg="del">
        <pc:chgData name="Chris Speller" userId="0a97f007-b978-4543-a8a0-9ee0abccdf0a" providerId="ADAL" clId="{221B2FE5-B0DD-4C49-A6BC-EB5E92A971A0}" dt="2020-12-29T18:15:49.125" v="1" actId="47"/>
        <pc:sldMkLst>
          <pc:docMk/>
          <pc:sldMk cId="3951675950" sldId="4231"/>
        </pc:sldMkLst>
      </pc:sldChg>
      <pc:sldChg chg="del">
        <pc:chgData name="Chris Speller" userId="0a97f007-b978-4543-a8a0-9ee0abccdf0a" providerId="ADAL" clId="{221B2FE5-B0DD-4C49-A6BC-EB5E92A971A0}" dt="2020-12-29T18:15:49.125" v="1" actId="47"/>
        <pc:sldMkLst>
          <pc:docMk/>
          <pc:sldMk cId="1693477359" sldId="4232"/>
        </pc:sldMkLst>
      </pc:sldChg>
      <pc:sldChg chg="del">
        <pc:chgData name="Chris Speller" userId="0a97f007-b978-4543-a8a0-9ee0abccdf0a" providerId="ADAL" clId="{221B2FE5-B0DD-4C49-A6BC-EB5E92A971A0}" dt="2020-12-29T18:15:49.125" v="1" actId="47"/>
        <pc:sldMkLst>
          <pc:docMk/>
          <pc:sldMk cId="398302091" sldId="4233"/>
        </pc:sldMkLst>
      </pc:sldChg>
      <pc:sldChg chg="del">
        <pc:chgData name="Chris Speller" userId="0a97f007-b978-4543-a8a0-9ee0abccdf0a" providerId="ADAL" clId="{221B2FE5-B0DD-4C49-A6BC-EB5E92A971A0}" dt="2020-12-29T18:15:49.125" v="1" actId="47"/>
        <pc:sldMkLst>
          <pc:docMk/>
          <pc:sldMk cId="1327949606" sldId="4234"/>
        </pc:sldMkLst>
      </pc:sldChg>
      <pc:sldChg chg="del">
        <pc:chgData name="Chris Speller" userId="0a97f007-b978-4543-a8a0-9ee0abccdf0a" providerId="ADAL" clId="{221B2FE5-B0DD-4C49-A6BC-EB5E92A971A0}" dt="2020-12-29T18:15:49.125" v="1" actId="47"/>
        <pc:sldMkLst>
          <pc:docMk/>
          <pc:sldMk cId="3338135608" sldId="4235"/>
        </pc:sldMkLst>
      </pc:sldChg>
      <pc:sldChg chg="del">
        <pc:chgData name="Chris Speller" userId="0a97f007-b978-4543-a8a0-9ee0abccdf0a" providerId="ADAL" clId="{221B2FE5-B0DD-4C49-A6BC-EB5E92A971A0}" dt="2020-12-29T18:15:49.125" v="1" actId="47"/>
        <pc:sldMkLst>
          <pc:docMk/>
          <pc:sldMk cId="1326625730" sldId="4236"/>
        </pc:sldMkLst>
      </pc:sldChg>
      <pc:sldChg chg="del">
        <pc:chgData name="Chris Speller" userId="0a97f007-b978-4543-a8a0-9ee0abccdf0a" providerId="ADAL" clId="{221B2FE5-B0DD-4C49-A6BC-EB5E92A971A0}" dt="2020-12-29T18:15:49.125" v="1" actId="47"/>
        <pc:sldMkLst>
          <pc:docMk/>
          <pc:sldMk cId="2724026175" sldId="4237"/>
        </pc:sldMkLst>
      </pc:sldChg>
      <pc:sldChg chg="del">
        <pc:chgData name="Chris Speller" userId="0a97f007-b978-4543-a8a0-9ee0abccdf0a" providerId="ADAL" clId="{221B2FE5-B0DD-4C49-A6BC-EB5E92A971A0}" dt="2020-12-29T18:15:49.125" v="1" actId="47"/>
        <pc:sldMkLst>
          <pc:docMk/>
          <pc:sldMk cId="4243191301" sldId="4238"/>
        </pc:sldMkLst>
      </pc:sldChg>
      <pc:sldChg chg="del">
        <pc:chgData name="Chris Speller" userId="0a97f007-b978-4543-a8a0-9ee0abccdf0a" providerId="ADAL" clId="{221B2FE5-B0DD-4C49-A6BC-EB5E92A971A0}" dt="2020-12-29T18:15:49.125" v="1" actId="47"/>
        <pc:sldMkLst>
          <pc:docMk/>
          <pc:sldMk cId="3039522617" sldId="4239"/>
        </pc:sldMkLst>
      </pc:sldChg>
      <pc:sldChg chg="del">
        <pc:chgData name="Chris Speller" userId="0a97f007-b978-4543-a8a0-9ee0abccdf0a" providerId="ADAL" clId="{221B2FE5-B0DD-4C49-A6BC-EB5E92A971A0}" dt="2020-12-29T18:15:49.125" v="1" actId="47"/>
        <pc:sldMkLst>
          <pc:docMk/>
          <pc:sldMk cId="158264975" sldId="4240"/>
        </pc:sldMkLst>
      </pc:sldChg>
      <pc:sldChg chg="del">
        <pc:chgData name="Chris Speller" userId="0a97f007-b978-4543-a8a0-9ee0abccdf0a" providerId="ADAL" clId="{221B2FE5-B0DD-4C49-A6BC-EB5E92A971A0}" dt="2020-12-29T18:15:49.125" v="1" actId="47"/>
        <pc:sldMkLst>
          <pc:docMk/>
          <pc:sldMk cId="2125408918" sldId="4241"/>
        </pc:sldMkLst>
      </pc:sldChg>
      <pc:sldChg chg="del">
        <pc:chgData name="Chris Speller" userId="0a97f007-b978-4543-a8a0-9ee0abccdf0a" providerId="ADAL" clId="{221B2FE5-B0DD-4C49-A6BC-EB5E92A971A0}" dt="2020-12-29T18:15:49.125" v="1" actId="47"/>
        <pc:sldMkLst>
          <pc:docMk/>
          <pc:sldMk cId="1836444367" sldId="4242"/>
        </pc:sldMkLst>
      </pc:sldChg>
      <pc:sldChg chg="del">
        <pc:chgData name="Chris Speller" userId="0a97f007-b978-4543-a8a0-9ee0abccdf0a" providerId="ADAL" clId="{221B2FE5-B0DD-4C49-A6BC-EB5E92A971A0}" dt="2020-12-29T18:15:49.125" v="1" actId="47"/>
        <pc:sldMkLst>
          <pc:docMk/>
          <pc:sldMk cId="341646211" sldId="4243"/>
        </pc:sldMkLst>
      </pc:sldChg>
      <pc:sldChg chg="del">
        <pc:chgData name="Chris Speller" userId="0a97f007-b978-4543-a8a0-9ee0abccdf0a" providerId="ADAL" clId="{221B2FE5-B0DD-4C49-A6BC-EB5E92A971A0}" dt="2020-12-29T18:15:49.125" v="1" actId="47"/>
        <pc:sldMkLst>
          <pc:docMk/>
          <pc:sldMk cId="817507201" sldId="4244"/>
        </pc:sldMkLst>
      </pc:sldChg>
      <pc:sldChg chg="del">
        <pc:chgData name="Chris Speller" userId="0a97f007-b978-4543-a8a0-9ee0abccdf0a" providerId="ADAL" clId="{221B2FE5-B0DD-4C49-A6BC-EB5E92A971A0}" dt="2020-12-29T18:15:49.125" v="1" actId="47"/>
        <pc:sldMkLst>
          <pc:docMk/>
          <pc:sldMk cId="3354366734" sldId="4245"/>
        </pc:sldMkLst>
      </pc:sldChg>
      <pc:sldChg chg="del">
        <pc:chgData name="Chris Speller" userId="0a97f007-b978-4543-a8a0-9ee0abccdf0a" providerId="ADAL" clId="{221B2FE5-B0DD-4C49-A6BC-EB5E92A971A0}" dt="2020-12-29T18:15:49.125" v="1" actId="47"/>
        <pc:sldMkLst>
          <pc:docMk/>
          <pc:sldMk cId="2186397201" sldId="4246"/>
        </pc:sldMkLst>
      </pc:sldChg>
      <pc:sldChg chg="del">
        <pc:chgData name="Chris Speller" userId="0a97f007-b978-4543-a8a0-9ee0abccdf0a" providerId="ADAL" clId="{221B2FE5-B0DD-4C49-A6BC-EB5E92A971A0}" dt="2020-12-29T18:15:49.125" v="1" actId="47"/>
        <pc:sldMkLst>
          <pc:docMk/>
          <pc:sldMk cId="2710331797" sldId="4247"/>
        </pc:sldMkLst>
      </pc:sldChg>
      <pc:sldChg chg="del">
        <pc:chgData name="Chris Speller" userId="0a97f007-b978-4543-a8a0-9ee0abccdf0a" providerId="ADAL" clId="{221B2FE5-B0DD-4C49-A6BC-EB5E92A971A0}" dt="2020-12-29T18:15:49.125" v="1" actId="47"/>
        <pc:sldMkLst>
          <pc:docMk/>
          <pc:sldMk cId="3223318569" sldId="4248"/>
        </pc:sldMkLst>
      </pc:sldChg>
      <pc:sldChg chg="del">
        <pc:chgData name="Chris Speller" userId="0a97f007-b978-4543-a8a0-9ee0abccdf0a" providerId="ADAL" clId="{221B2FE5-B0DD-4C49-A6BC-EB5E92A971A0}" dt="2020-12-29T18:15:49.125" v="1" actId="47"/>
        <pc:sldMkLst>
          <pc:docMk/>
          <pc:sldMk cId="3837037893" sldId="4249"/>
        </pc:sldMkLst>
      </pc:sldChg>
      <pc:sldChg chg="del">
        <pc:chgData name="Chris Speller" userId="0a97f007-b978-4543-a8a0-9ee0abccdf0a" providerId="ADAL" clId="{221B2FE5-B0DD-4C49-A6BC-EB5E92A971A0}" dt="2020-12-29T18:15:49.125" v="1" actId="47"/>
        <pc:sldMkLst>
          <pc:docMk/>
          <pc:sldMk cId="3224120657" sldId="4250"/>
        </pc:sldMkLst>
      </pc:sldChg>
      <pc:sldChg chg="del">
        <pc:chgData name="Chris Speller" userId="0a97f007-b978-4543-a8a0-9ee0abccdf0a" providerId="ADAL" clId="{221B2FE5-B0DD-4C49-A6BC-EB5E92A971A0}" dt="2020-12-29T18:15:49.125" v="1" actId="47"/>
        <pc:sldMkLst>
          <pc:docMk/>
          <pc:sldMk cId="1717571408" sldId="4251"/>
        </pc:sldMkLst>
      </pc:sldChg>
      <pc:sldChg chg="del">
        <pc:chgData name="Chris Speller" userId="0a97f007-b978-4543-a8a0-9ee0abccdf0a" providerId="ADAL" clId="{221B2FE5-B0DD-4C49-A6BC-EB5E92A971A0}" dt="2020-12-29T18:15:49.125" v="1" actId="47"/>
        <pc:sldMkLst>
          <pc:docMk/>
          <pc:sldMk cId="423940997" sldId="4252"/>
        </pc:sldMkLst>
      </pc:sldChg>
      <pc:sldChg chg="del">
        <pc:chgData name="Chris Speller" userId="0a97f007-b978-4543-a8a0-9ee0abccdf0a" providerId="ADAL" clId="{221B2FE5-B0DD-4C49-A6BC-EB5E92A971A0}" dt="2020-12-29T18:15:49.125" v="1" actId="47"/>
        <pc:sldMkLst>
          <pc:docMk/>
          <pc:sldMk cId="1338014658" sldId="4253"/>
        </pc:sldMkLst>
      </pc:sldChg>
      <pc:sldChg chg="del">
        <pc:chgData name="Chris Speller" userId="0a97f007-b978-4543-a8a0-9ee0abccdf0a" providerId="ADAL" clId="{221B2FE5-B0DD-4C49-A6BC-EB5E92A971A0}" dt="2020-12-29T18:15:49.125" v="1" actId="47"/>
        <pc:sldMkLst>
          <pc:docMk/>
          <pc:sldMk cId="3616660796" sldId="4254"/>
        </pc:sldMkLst>
      </pc:sldChg>
      <pc:sldChg chg="del">
        <pc:chgData name="Chris Speller" userId="0a97f007-b978-4543-a8a0-9ee0abccdf0a" providerId="ADAL" clId="{221B2FE5-B0DD-4C49-A6BC-EB5E92A971A0}" dt="2020-12-29T18:15:49.125" v="1" actId="47"/>
        <pc:sldMkLst>
          <pc:docMk/>
          <pc:sldMk cId="4177198245" sldId="4255"/>
        </pc:sldMkLst>
      </pc:sldChg>
      <pc:sldChg chg="del">
        <pc:chgData name="Chris Speller" userId="0a97f007-b978-4543-a8a0-9ee0abccdf0a" providerId="ADAL" clId="{221B2FE5-B0DD-4C49-A6BC-EB5E92A971A0}" dt="2020-12-29T18:15:49.125" v="1" actId="47"/>
        <pc:sldMkLst>
          <pc:docMk/>
          <pc:sldMk cId="4264084750" sldId="4256"/>
        </pc:sldMkLst>
      </pc:sldChg>
      <pc:sldChg chg="del">
        <pc:chgData name="Chris Speller" userId="0a97f007-b978-4543-a8a0-9ee0abccdf0a" providerId="ADAL" clId="{221B2FE5-B0DD-4C49-A6BC-EB5E92A971A0}" dt="2020-12-29T18:15:49.125" v="1" actId="47"/>
        <pc:sldMkLst>
          <pc:docMk/>
          <pc:sldMk cId="4091461241" sldId="4257"/>
        </pc:sldMkLst>
      </pc:sldChg>
      <pc:sldChg chg="del">
        <pc:chgData name="Chris Speller" userId="0a97f007-b978-4543-a8a0-9ee0abccdf0a" providerId="ADAL" clId="{221B2FE5-B0DD-4C49-A6BC-EB5E92A971A0}" dt="2020-12-29T18:15:49.125" v="1" actId="47"/>
        <pc:sldMkLst>
          <pc:docMk/>
          <pc:sldMk cId="1880240341" sldId="4258"/>
        </pc:sldMkLst>
      </pc:sldChg>
      <pc:sldChg chg="del">
        <pc:chgData name="Chris Speller" userId="0a97f007-b978-4543-a8a0-9ee0abccdf0a" providerId="ADAL" clId="{221B2FE5-B0DD-4C49-A6BC-EB5E92A971A0}" dt="2020-12-29T18:15:49.125" v="1" actId="47"/>
        <pc:sldMkLst>
          <pc:docMk/>
          <pc:sldMk cId="1902792200" sldId="4259"/>
        </pc:sldMkLst>
      </pc:sldChg>
      <pc:sldChg chg="del">
        <pc:chgData name="Chris Speller" userId="0a97f007-b978-4543-a8a0-9ee0abccdf0a" providerId="ADAL" clId="{221B2FE5-B0DD-4C49-A6BC-EB5E92A971A0}" dt="2020-12-29T18:15:49.125" v="1" actId="47"/>
        <pc:sldMkLst>
          <pc:docMk/>
          <pc:sldMk cId="2108722511" sldId="4260"/>
        </pc:sldMkLst>
      </pc:sldChg>
      <pc:sldChg chg="del">
        <pc:chgData name="Chris Speller" userId="0a97f007-b978-4543-a8a0-9ee0abccdf0a" providerId="ADAL" clId="{221B2FE5-B0DD-4C49-A6BC-EB5E92A971A0}" dt="2020-12-29T18:15:49.125" v="1" actId="47"/>
        <pc:sldMkLst>
          <pc:docMk/>
          <pc:sldMk cId="1621303755" sldId="4261"/>
        </pc:sldMkLst>
      </pc:sldChg>
      <pc:sldChg chg="del">
        <pc:chgData name="Chris Speller" userId="0a97f007-b978-4543-a8a0-9ee0abccdf0a" providerId="ADAL" clId="{221B2FE5-B0DD-4C49-A6BC-EB5E92A971A0}" dt="2020-12-29T18:15:49.125" v="1" actId="47"/>
        <pc:sldMkLst>
          <pc:docMk/>
          <pc:sldMk cId="30781524" sldId="4262"/>
        </pc:sldMkLst>
      </pc:sldChg>
      <pc:sldChg chg="del">
        <pc:chgData name="Chris Speller" userId="0a97f007-b978-4543-a8a0-9ee0abccdf0a" providerId="ADAL" clId="{221B2FE5-B0DD-4C49-A6BC-EB5E92A971A0}" dt="2020-12-29T18:15:49.125" v="1" actId="47"/>
        <pc:sldMkLst>
          <pc:docMk/>
          <pc:sldMk cId="1646190295" sldId="4263"/>
        </pc:sldMkLst>
      </pc:sldChg>
      <pc:sldChg chg="del">
        <pc:chgData name="Chris Speller" userId="0a97f007-b978-4543-a8a0-9ee0abccdf0a" providerId="ADAL" clId="{221B2FE5-B0DD-4C49-A6BC-EB5E92A971A0}" dt="2020-12-29T18:15:49.125" v="1" actId="47"/>
        <pc:sldMkLst>
          <pc:docMk/>
          <pc:sldMk cId="1757040990" sldId="4264"/>
        </pc:sldMkLst>
      </pc:sldChg>
      <pc:sldChg chg="del">
        <pc:chgData name="Chris Speller" userId="0a97f007-b978-4543-a8a0-9ee0abccdf0a" providerId="ADAL" clId="{221B2FE5-B0DD-4C49-A6BC-EB5E92A971A0}" dt="2020-12-29T18:15:49.125" v="1" actId="47"/>
        <pc:sldMkLst>
          <pc:docMk/>
          <pc:sldMk cId="2403810658" sldId="4265"/>
        </pc:sldMkLst>
      </pc:sldChg>
      <pc:sldChg chg="del">
        <pc:chgData name="Chris Speller" userId="0a97f007-b978-4543-a8a0-9ee0abccdf0a" providerId="ADAL" clId="{221B2FE5-B0DD-4C49-A6BC-EB5E92A971A0}" dt="2020-12-29T18:15:49.125" v="1" actId="47"/>
        <pc:sldMkLst>
          <pc:docMk/>
          <pc:sldMk cId="3575460123" sldId="4266"/>
        </pc:sldMkLst>
      </pc:sldChg>
      <pc:sldChg chg="del">
        <pc:chgData name="Chris Speller" userId="0a97f007-b978-4543-a8a0-9ee0abccdf0a" providerId="ADAL" clId="{221B2FE5-B0DD-4C49-A6BC-EB5E92A971A0}" dt="2020-12-29T18:15:49.125" v="1" actId="47"/>
        <pc:sldMkLst>
          <pc:docMk/>
          <pc:sldMk cId="80948181" sldId="4267"/>
        </pc:sldMkLst>
      </pc:sldChg>
      <pc:sldChg chg="del">
        <pc:chgData name="Chris Speller" userId="0a97f007-b978-4543-a8a0-9ee0abccdf0a" providerId="ADAL" clId="{221B2FE5-B0DD-4C49-A6BC-EB5E92A971A0}" dt="2020-12-29T18:15:49.125" v="1" actId="47"/>
        <pc:sldMkLst>
          <pc:docMk/>
          <pc:sldMk cId="2913860632" sldId="4268"/>
        </pc:sldMkLst>
      </pc:sldChg>
      <pc:sldChg chg="del">
        <pc:chgData name="Chris Speller" userId="0a97f007-b978-4543-a8a0-9ee0abccdf0a" providerId="ADAL" clId="{221B2FE5-B0DD-4C49-A6BC-EB5E92A971A0}" dt="2020-12-29T18:15:49.125" v="1" actId="47"/>
        <pc:sldMkLst>
          <pc:docMk/>
          <pc:sldMk cId="3001421036" sldId="4269"/>
        </pc:sldMkLst>
      </pc:sldChg>
      <pc:sldChg chg="del">
        <pc:chgData name="Chris Speller" userId="0a97f007-b978-4543-a8a0-9ee0abccdf0a" providerId="ADAL" clId="{221B2FE5-B0DD-4C49-A6BC-EB5E92A971A0}" dt="2020-12-29T18:15:49.125" v="1" actId="47"/>
        <pc:sldMkLst>
          <pc:docMk/>
          <pc:sldMk cId="1657395919" sldId="4270"/>
        </pc:sldMkLst>
      </pc:sldChg>
      <pc:sldChg chg="del">
        <pc:chgData name="Chris Speller" userId="0a97f007-b978-4543-a8a0-9ee0abccdf0a" providerId="ADAL" clId="{221B2FE5-B0DD-4C49-A6BC-EB5E92A971A0}" dt="2020-12-29T18:15:49.125" v="1" actId="47"/>
        <pc:sldMkLst>
          <pc:docMk/>
          <pc:sldMk cId="3120832599" sldId="4271"/>
        </pc:sldMkLst>
      </pc:sldChg>
      <pc:sldChg chg="del">
        <pc:chgData name="Chris Speller" userId="0a97f007-b978-4543-a8a0-9ee0abccdf0a" providerId="ADAL" clId="{221B2FE5-B0DD-4C49-A6BC-EB5E92A971A0}" dt="2020-12-29T18:15:49.125" v="1" actId="47"/>
        <pc:sldMkLst>
          <pc:docMk/>
          <pc:sldMk cId="2483679848" sldId="4272"/>
        </pc:sldMkLst>
      </pc:sldChg>
      <pc:sldChg chg="del">
        <pc:chgData name="Chris Speller" userId="0a97f007-b978-4543-a8a0-9ee0abccdf0a" providerId="ADAL" clId="{221B2FE5-B0DD-4C49-A6BC-EB5E92A971A0}" dt="2020-12-29T18:15:49.125" v="1" actId="47"/>
        <pc:sldMkLst>
          <pc:docMk/>
          <pc:sldMk cId="806744597" sldId="4273"/>
        </pc:sldMkLst>
      </pc:sldChg>
      <pc:sldChg chg="del">
        <pc:chgData name="Chris Speller" userId="0a97f007-b978-4543-a8a0-9ee0abccdf0a" providerId="ADAL" clId="{221B2FE5-B0DD-4C49-A6BC-EB5E92A971A0}" dt="2020-12-29T18:15:49.125" v="1" actId="47"/>
        <pc:sldMkLst>
          <pc:docMk/>
          <pc:sldMk cId="630231074" sldId="4274"/>
        </pc:sldMkLst>
      </pc:sldChg>
      <pc:sldChg chg="del">
        <pc:chgData name="Chris Speller" userId="0a97f007-b978-4543-a8a0-9ee0abccdf0a" providerId="ADAL" clId="{221B2FE5-B0DD-4C49-A6BC-EB5E92A971A0}" dt="2020-12-29T18:15:49.125" v="1" actId="47"/>
        <pc:sldMkLst>
          <pc:docMk/>
          <pc:sldMk cId="3600640039" sldId="4275"/>
        </pc:sldMkLst>
      </pc:sldChg>
      <pc:sldChg chg="del">
        <pc:chgData name="Chris Speller" userId="0a97f007-b978-4543-a8a0-9ee0abccdf0a" providerId="ADAL" clId="{221B2FE5-B0DD-4C49-A6BC-EB5E92A971A0}" dt="2020-12-29T18:15:49.125" v="1" actId="47"/>
        <pc:sldMkLst>
          <pc:docMk/>
          <pc:sldMk cId="3619091561" sldId="4276"/>
        </pc:sldMkLst>
      </pc:sldChg>
      <pc:sldChg chg="del">
        <pc:chgData name="Chris Speller" userId="0a97f007-b978-4543-a8a0-9ee0abccdf0a" providerId="ADAL" clId="{221B2FE5-B0DD-4C49-A6BC-EB5E92A971A0}" dt="2020-12-29T18:15:49.125" v="1" actId="47"/>
        <pc:sldMkLst>
          <pc:docMk/>
          <pc:sldMk cId="1999125335" sldId="4277"/>
        </pc:sldMkLst>
      </pc:sldChg>
      <pc:sldChg chg="del">
        <pc:chgData name="Chris Speller" userId="0a97f007-b978-4543-a8a0-9ee0abccdf0a" providerId="ADAL" clId="{221B2FE5-B0DD-4C49-A6BC-EB5E92A971A0}" dt="2020-12-29T18:15:49.125" v="1" actId="47"/>
        <pc:sldMkLst>
          <pc:docMk/>
          <pc:sldMk cId="952130618" sldId="4278"/>
        </pc:sldMkLst>
      </pc:sldChg>
      <pc:sldChg chg="del">
        <pc:chgData name="Chris Speller" userId="0a97f007-b978-4543-a8a0-9ee0abccdf0a" providerId="ADAL" clId="{221B2FE5-B0DD-4C49-A6BC-EB5E92A971A0}" dt="2020-12-29T18:15:49.125" v="1" actId="47"/>
        <pc:sldMkLst>
          <pc:docMk/>
          <pc:sldMk cId="4239581193" sldId="4279"/>
        </pc:sldMkLst>
      </pc:sldChg>
      <pc:sldChg chg="del">
        <pc:chgData name="Chris Speller" userId="0a97f007-b978-4543-a8a0-9ee0abccdf0a" providerId="ADAL" clId="{221B2FE5-B0DD-4C49-A6BC-EB5E92A971A0}" dt="2020-12-29T18:15:49.125" v="1" actId="47"/>
        <pc:sldMkLst>
          <pc:docMk/>
          <pc:sldMk cId="3621946412" sldId="4280"/>
        </pc:sldMkLst>
      </pc:sldChg>
      <pc:sldChg chg="del">
        <pc:chgData name="Chris Speller" userId="0a97f007-b978-4543-a8a0-9ee0abccdf0a" providerId="ADAL" clId="{221B2FE5-B0DD-4C49-A6BC-EB5E92A971A0}" dt="2020-12-29T18:15:49.125" v="1" actId="47"/>
        <pc:sldMkLst>
          <pc:docMk/>
          <pc:sldMk cId="2461866022" sldId="4281"/>
        </pc:sldMkLst>
      </pc:sldChg>
      <pc:sldChg chg="del">
        <pc:chgData name="Chris Speller" userId="0a97f007-b978-4543-a8a0-9ee0abccdf0a" providerId="ADAL" clId="{221B2FE5-B0DD-4C49-A6BC-EB5E92A971A0}" dt="2020-12-29T18:15:49.125" v="1" actId="47"/>
        <pc:sldMkLst>
          <pc:docMk/>
          <pc:sldMk cId="3646568035" sldId="4282"/>
        </pc:sldMkLst>
      </pc:sldChg>
      <pc:sldChg chg="del">
        <pc:chgData name="Chris Speller" userId="0a97f007-b978-4543-a8a0-9ee0abccdf0a" providerId="ADAL" clId="{221B2FE5-B0DD-4C49-A6BC-EB5E92A971A0}" dt="2020-12-29T18:15:49.125" v="1" actId="47"/>
        <pc:sldMkLst>
          <pc:docMk/>
          <pc:sldMk cId="824125664" sldId="4283"/>
        </pc:sldMkLst>
      </pc:sldChg>
      <pc:sldChg chg="del">
        <pc:chgData name="Chris Speller" userId="0a97f007-b978-4543-a8a0-9ee0abccdf0a" providerId="ADAL" clId="{221B2FE5-B0DD-4C49-A6BC-EB5E92A971A0}" dt="2020-12-29T18:15:49.125" v="1" actId="47"/>
        <pc:sldMkLst>
          <pc:docMk/>
          <pc:sldMk cId="387364026" sldId="4284"/>
        </pc:sldMkLst>
      </pc:sldChg>
      <pc:sldChg chg="del">
        <pc:chgData name="Chris Speller" userId="0a97f007-b978-4543-a8a0-9ee0abccdf0a" providerId="ADAL" clId="{221B2FE5-B0DD-4C49-A6BC-EB5E92A971A0}" dt="2020-12-29T18:15:49.125" v="1" actId="47"/>
        <pc:sldMkLst>
          <pc:docMk/>
          <pc:sldMk cId="3641594149" sldId="4285"/>
        </pc:sldMkLst>
      </pc:sldChg>
      <pc:sldChg chg="del">
        <pc:chgData name="Chris Speller" userId="0a97f007-b978-4543-a8a0-9ee0abccdf0a" providerId="ADAL" clId="{221B2FE5-B0DD-4C49-A6BC-EB5E92A971A0}" dt="2020-12-29T18:15:49.125" v="1" actId="47"/>
        <pc:sldMkLst>
          <pc:docMk/>
          <pc:sldMk cId="3426369019" sldId="4286"/>
        </pc:sldMkLst>
      </pc:sldChg>
      <pc:sldChg chg="del">
        <pc:chgData name="Chris Speller" userId="0a97f007-b978-4543-a8a0-9ee0abccdf0a" providerId="ADAL" clId="{221B2FE5-B0DD-4C49-A6BC-EB5E92A971A0}" dt="2020-12-29T18:15:49.125" v="1" actId="47"/>
        <pc:sldMkLst>
          <pc:docMk/>
          <pc:sldMk cId="1654046565" sldId="4287"/>
        </pc:sldMkLst>
      </pc:sldChg>
      <pc:sldChg chg="del">
        <pc:chgData name="Chris Speller" userId="0a97f007-b978-4543-a8a0-9ee0abccdf0a" providerId="ADAL" clId="{221B2FE5-B0DD-4C49-A6BC-EB5E92A971A0}" dt="2020-12-29T18:15:49.125" v="1" actId="47"/>
        <pc:sldMkLst>
          <pc:docMk/>
          <pc:sldMk cId="2277725251" sldId="4288"/>
        </pc:sldMkLst>
      </pc:sldChg>
      <pc:sldChg chg="del">
        <pc:chgData name="Chris Speller" userId="0a97f007-b978-4543-a8a0-9ee0abccdf0a" providerId="ADAL" clId="{221B2FE5-B0DD-4C49-A6BC-EB5E92A971A0}" dt="2020-12-29T18:15:49.125" v="1" actId="47"/>
        <pc:sldMkLst>
          <pc:docMk/>
          <pc:sldMk cId="1642434324" sldId="4289"/>
        </pc:sldMkLst>
      </pc:sldChg>
      <pc:sldChg chg="del">
        <pc:chgData name="Chris Speller" userId="0a97f007-b978-4543-a8a0-9ee0abccdf0a" providerId="ADAL" clId="{221B2FE5-B0DD-4C49-A6BC-EB5E92A971A0}" dt="2020-12-29T18:15:49.125" v="1" actId="47"/>
        <pc:sldMkLst>
          <pc:docMk/>
          <pc:sldMk cId="332099813" sldId="4290"/>
        </pc:sldMkLst>
      </pc:sldChg>
      <pc:sldChg chg="del">
        <pc:chgData name="Chris Speller" userId="0a97f007-b978-4543-a8a0-9ee0abccdf0a" providerId="ADAL" clId="{221B2FE5-B0DD-4C49-A6BC-EB5E92A971A0}" dt="2020-12-29T18:15:49.125" v="1" actId="47"/>
        <pc:sldMkLst>
          <pc:docMk/>
          <pc:sldMk cId="773265155" sldId="4291"/>
        </pc:sldMkLst>
      </pc:sldChg>
      <pc:sldChg chg="del">
        <pc:chgData name="Chris Speller" userId="0a97f007-b978-4543-a8a0-9ee0abccdf0a" providerId="ADAL" clId="{221B2FE5-B0DD-4C49-A6BC-EB5E92A971A0}" dt="2020-12-29T18:15:49.125" v="1" actId="47"/>
        <pc:sldMkLst>
          <pc:docMk/>
          <pc:sldMk cId="593446486" sldId="4292"/>
        </pc:sldMkLst>
      </pc:sldChg>
      <pc:sldChg chg="del">
        <pc:chgData name="Chris Speller" userId="0a97f007-b978-4543-a8a0-9ee0abccdf0a" providerId="ADAL" clId="{221B2FE5-B0DD-4C49-A6BC-EB5E92A971A0}" dt="2020-12-29T18:15:49.125" v="1" actId="47"/>
        <pc:sldMkLst>
          <pc:docMk/>
          <pc:sldMk cId="1495672583" sldId="4293"/>
        </pc:sldMkLst>
      </pc:sldChg>
      <pc:sldChg chg="del">
        <pc:chgData name="Chris Speller" userId="0a97f007-b978-4543-a8a0-9ee0abccdf0a" providerId="ADAL" clId="{221B2FE5-B0DD-4C49-A6BC-EB5E92A971A0}" dt="2020-12-29T18:15:49.125" v="1" actId="47"/>
        <pc:sldMkLst>
          <pc:docMk/>
          <pc:sldMk cId="2113508000" sldId="4294"/>
        </pc:sldMkLst>
      </pc:sldChg>
      <pc:sldChg chg="del">
        <pc:chgData name="Chris Speller" userId="0a97f007-b978-4543-a8a0-9ee0abccdf0a" providerId="ADAL" clId="{221B2FE5-B0DD-4C49-A6BC-EB5E92A971A0}" dt="2020-12-29T18:15:49.125" v="1" actId="47"/>
        <pc:sldMkLst>
          <pc:docMk/>
          <pc:sldMk cId="491669538" sldId="4295"/>
        </pc:sldMkLst>
      </pc:sldChg>
      <pc:sldChg chg="del">
        <pc:chgData name="Chris Speller" userId="0a97f007-b978-4543-a8a0-9ee0abccdf0a" providerId="ADAL" clId="{221B2FE5-B0DD-4C49-A6BC-EB5E92A971A0}" dt="2020-12-29T18:15:49.125" v="1" actId="47"/>
        <pc:sldMkLst>
          <pc:docMk/>
          <pc:sldMk cId="304467537" sldId="4296"/>
        </pc:sldMkLst>
      </pc:sldChg>
      <pc:sldChg chg="del">
        <pc:chgData name="Chris Speller" userId="0a97f007-b978-4543-a8a0-9ee0abccdf0a" providerId="ADAL" clId="{221B2FE5-B0DD-4C49-A6BC-EB5E92A971A0}" dt="2020-12-29T18:15:49.125" v="1" actId="47"/>
        <pc:sldMkLst>
          <pc:docMk/>
          <pc:sldMk cId="1940237595" sldId="4297"/>
        </pc:sldMkLst>
      </pc:sldChg>
      <pc:sldChg chg="del">
        <pc:chgData name="Chris Speller" userId="0a97f007-b978-4543-a8a0-9ee0abccdf0a" providerId="ADAL" clId="{221B2FE5-B0DD-4C49-A6BC-EB5E92A971A0}" dt="2020-12-29T18:15:49.125" v="1" actId="47"/>
        <pc:sldMkLst>
          <pc:docMk/>
          <pc:sldMk cId="1191533945" sldId="4298"/>
        </pc:sldMkLst>
      </pc:sldChg>
      <pc:sldChg chg="del">
        <pc:chgData name="Chris Speller" userId="0a97f007-b978-4543-a8a0-9ee0abccdf0a" providerId="ADAL" clId="{221B2FE5-B0DD-4C49-A6BC-EB5E92A971A0}" dt="2020-12-29T18:15:49.125" v="1" actId="47"/>
        <pc:sldMkLst>
          <pc:docMk/>
          <pc:sldMk cId="2031719662" sldId="4299"/>
        </pc:sldMkLst>
      </pc:sldChg>
      <pc:sldChg chg="del">
        <pc:chgData name="Chris Speller" userId="0a97f007-b978-4543-a8a0-9ee0abccdf0a" providerId="ADAL" clId="{221B2FE5-B0DD-4C49-A6BC-EB5E92A971A0}" dt="2020-12-29T18:15:49.125" v="1" actId="47"/>
        <pc:sldMkLst>
          <pc:docMk/>
          <pc:sldMk cId="1481373174" sldId="4300"/>
        </pc:sldMkLst>
      </pc:sldChg>
      <pc:sldChg chg="del">
        <pc:chgData name="Chris Speller" userId="0a97f007-b978-4543-a8a0-9ee0abccdf0a" providerId="ADAL" clId="{221B2FE5-B0DD-4C49-A6BC-EB5E92A971A0}" dt="2020-12-29T18:15:49.125" v="1" actId="47"/>
        <pc:sldMkLst>
          <pc:docMk/>
          <pc:sldMk cId="2261699720" sldId="4301"/>
        </pc:sldMkLst>
      </pc:sldChg>
      <pc:sldChg chg="del">
        <pc:chgData name="Chris Speller" userId="0a97f007-b978-4543-a8a0-9ee0abccdf0a" providerId="ADAL" clId="{221B2FE5-B0DD-4C49-A6BC-EB5E92A971A0}" dt="2020-12-29T18:15:49.125" v="1" actId="47"/>
        <pc:sldMkLst>
          <pc:docMk/>
          <pc:sldMk cId="1724463117" sldId="4302"/>
        </pc:sldMkLst>
      </pc:sldChg>
      <pc:sldChg chg="del">
        <pc:chgData name="Chris Speller" userId="0a97f007-b978-4543-a8a0-9ee0abccdf0a" providerId="ADAL" clId="{221B2FE5-B0DD-4C49-A6BC-EB5E92A971A0}" dt="2020-12-29T18:15:49.125" v="1" actId="47"/>
        <pc:sldMkLst>
          <pc:docMk/>
          <pc:sldMk cId="37996205" sldId="4303"/>
        </pc:sldMkLst>
      </pc:sldChg>
      <pc:sldChg chg="del">
        <pc:chgData name="Chris Speller" userId="0a97f007-b978-4543-a8a0-9ee0abccdf0a" providerId="ADAL" clId="{221B2FE5-B0DD-4C49-A6BC-EB5E92A971A0}" dt="2020-12-29T18:15:49.125" v="1" actId="47"/>
        <pc:sldMkLst>
          <pc:docMk/>
          <pc:sldMk cId="1847766139" sldId="4304"/>
        </pc:sldMkLst>
      </pc:sldChg>
      <pc:sldChg chg="del">
        <pc:chgData name="Chris Speller" userId="0a97f007-b978-4543-a8a0-9ee0abccdf0a" providerId="ADAL" clId="{221B2FE5-B0DD-4C49-A6BC-EB5E92A971A0}" dt="2020-12-29T18:15:49.125" v="1" actId="47"/>
        <pc:sldMkLst>
          <pc:docMk/>
          <pc:sldMk cId="3056492787" sldId="4305"/>
        </pc:sldMkLst>
      </pc:sldChg>
      <pc:sldChg chg="del">
        <pc:chgData name="Chris Speller" userId="0a97f007-b978-4543-a8a0-9ee0abccdf0a" providerId="ADAL" clId="{221B2FE5-B0DD-4C49-A6BC-EB5E92A971A0}" dt="2020-12-29T18:15:49.125" v="1" actId="47"/>
        <pc:sldMkLst>
          <pc:docMk/>
          <pc:sldMk cId="3532056582" sldId="4306"/>
        </pc:sldMkLst>
      </pc:sldChg>
      <pc:sldChg chg="del">
        <pc:chgData name="Chris Speller" userId="0a97f007-b978-4543-a8a0-9ee0abccdf0a" providerId="ADAL" clId="{221B2FE5-B0DD-4C49-A6BC-EB5E92A971A0}" dt="2020-12-29T18:15:49.125" v="1" actId="47"/>
        <pc:sldMkLst>
          <pc:docMk/>
          <pc:sldMk cId="1698076429" sldId="4307"/>
        </pc:sldMkLst>
      </pc:sldChg>
      <pc:sldChg chg="del">
        <pc:chgData name="Chris Speller" userId="0a97f007-b978-4543-a8a0-9ee0abccdf0a" providerId="ADAL" clId="{221B2FE5-B0DD-4C49-A6BC-EB5E92A971A0}" dt="2020-12-29T18:15:49.125" v="1" actId="47"/>
        <pc:sldMkLst>
          <pc:docMk/>
          <pc:sldMk cId="2642310659" sldId="4308"/>
        </pc:sldMkLst>
      </pc:sldChg>
      <pc:sldChg chg="del">
        <pc:chgData name="Chris Speller" userId="0a97f007-b978-4543-a8a0-9ee0abccdf0a" providerId="ADAL" clId="{221B2FE5-B0DD-4C49-A6BC-EB5E92A971A0}" dt="2020-12-29T18:15:49.125" v="1" actId="47"/>
        <pc:sldMkLst>
          <pc:docMk/>
          <pc:sldMk cId="2914913119" sldId="4309"/>
        </pc:sldMkLst>
      </pc:sldChg>
      <pc:sldChg chg="del">
        <pc:chgData name="Chris Speller" userId="0a97f007-b978-4543-a8a0-9ee0abccdf0a" providerId="ADAL" clId="{221B2FE5-B0DD-4C49-A6BC-EB5E92A971A0}" dt="2020-12-29T18:15:49.125" v="1" actId="47"/>
        <pc:sldMkLst>
          <pc:docMk/>
          <pc:sldMk cId="982601318" sldId="4310"/>
        </pc:sldMkLst>
      </pc:sldChg>
      <pc:sldChg chg="del">
        <pc:chgData name="Chris Speller" userId="0a97f007-b978-4543-a8a0-9ee0abccdf0a" providerId="ADAL" clId="{221B2FE5-B0DD-4C49-A6BC-EB5E92A971A0}" dt="2020-12-29T18:15:49.125" v="1" actId="47"/>
        <pc:sldMkLst>
          <pc:docMk/>
          <pc:sldMk cId="2030567570" sldId="4311"/>
        </pc:sldMkLst>
      </pc:sldChg>
      <pc:sldChg chg="del">
        <pc:chgData name="Chris Speller" userId="0a97f007-b978-4543-a8a0-9ee0abccdf0a" providerId="ADAL" clId="{221B2FE5-B0DD-4C49-A6BC-EB5E92A971A0}" dt="2020-12-29T18:15:49.125" v="1" actId="47"/>
        <pc:sldMkLst>
          <pc:docMk/>
          <pc:sldMk cId="2613807161" sldId="4312"/>
        </pc:sldMkLst>
      </pc:sldChg>
      <pc:sldChg chg="del">
        <pc:chgData name="Chris Speller" userId="0a97f007-b978-4543-a8a0-9ee0abccdf0a" providerId="ADAL" clId="{221B2FE5-B0DD-4C49-A6BC-EB5E92A971A0}" dt="2020-12-29T18:15:49.125" v="1" actId="47"/>
        <pc:sldMkLst>
          <pc:docMk/>
          <pc:sldMk cId="2952915619" sldId="4313"/>
        </pc:sldMkLst>
      </pc:sldChg>
      <pc:sldChg chg="del">
        <pc:chgData name="Chris Speller" userId="0a97f007-b978-4543-a8a0-9ee0abccdf0a" providerId="ADAL" clId="{221B2FE5-B0DD-4C49-A6BC-EB5E92A971A0}" dt="2020-12-29T18:15:49.125" v="1" actId="47"/>
        <pc:sldMkLst>
          <pc:docMk/>
          <pc:sldMk cId="386718359" sldId="4314"/>
        </pc:sldMkLst>
      </pc:sldChg>
      <pc:sldChg chg="del">
        <pc:chgData name="Chris Speller" userId="0a97f007-b978-4543-a8a0-9ee0abccdf0a" providerId="ADAL" clId="{221B2FE5-B0DD-4C49-A6BC-EB5E92A971A0}" dt="2020-12-29T18:15:49.125" v="1" actId="47"/>
        <pc:sldMkLst>
          <pc:docMk/>
          <pc:sldMk cId="629933196" sldId="4315"/>
        </pc:sldMkLst>
      </pc:sldChg>
      <pc:sldChg chg="del">
        <pc:chgData name="Chris Speller" userId="0a97f007-b978-4543-a8a0-9ee0abccdf0a" providerId="ADAL" clId="{221B2FE5-B0DD-4C49-A6BC-EB5E92A971A0}" dt="2020-12-29T18:15:49.125" v="1" actId="47"/>
        <pc:sldMkLst>
          <pc:docMk/>
          <pc:sldMk cId="3936516827" sldId="4316"/>
        </pc:sldMkLst>
      </pc:sldChg>
      <pc:sldChg chg="del">
        <pc:chgData name="Chris Speller" userId="0a97f007-b978-4543-a8a0-9ee0abccdf0a" providerId="ADAL" clId="{221B2FE5-B0DD-4C49-A6BC-EB5E92A971A0}" dt="2020-12-29T18:15:49.125" v="1" actId="47"/>
        <pc:sldMkLst>
          <pc:docMk/>
          <pc:sldMk cId="2069647745" sldId="4317"/>
        </pc:sldMkLst>
      </pc:sldChg>
      <pc:sldChg chg="del">
        <pc:chgData name="Chris Speller" userId="0a97f007-b978-4543-a8a0-9ee0abccdf0a" providerId="ADAL" clId="{221B2FE5-B0DD-4C49-A6BC-EB5E92A971A0}" dt="2020-12-29T18:15:49.125" v="1" actId="47"/>
        <pc:sldMkLst>
          <pc:docMk/>
          <pc:sldMk cId="3764692832" sldId="4318"/>
        </pc:sldMkLst>
      </pc:sldChg>
      <pc:sldChg chg="del">
        <pc:chgData name="Chris Speller" userId="0a97f007-b978-4543-a8a0-9ee0abccdf0a" providerId="ADAL" clId="{221B2FE5-B0DD-4C49-A6BC-EB5E92A971A0}" dt="2020-12-29T18:15:49.125" v="1" actId="47"/>
        <pc:sldMkLst>
          <pc:docMk/>
          <pc:sldMk cId="1578000072" sldId="4319"/>
        </pc:sldMkLst>
      </pc:sldChg>
      <pc:sldChg chg="del">
        <pc:chgData name="Chris Speller" userId="0a97f007-b978-4543-a8a0-9ee0abccdf0a" providerId="ADAL" clId="{221B2FE5-B0DD-4C49-A6BC-EB5E92A971A0}" dt="2020-12-29T18:15:49.125" v="1" actId="47"/>
        <pc:sldMkLst>
          <pc:docMk/>
          <pc:sldMk cId="1874052716" sldId="4320"/>
        </pc:sldMkLst>
      </pc:sldChg>
      <pc:sldChg chg="del">
        <pc:chgData name="Chris Speller" userId="0a97f007-b978-4543-a8a0-9ee0abccdf0a" providerId="ADAL" clId="{221B2FE5-B0DD-4C49-A6BC-EB5E92A971A0}" dt="2020-12-29T18:15:49.125" v="1" actId="47"/>
        <pc:sldMkLst>
          <pc:docMk/>
          <pc:sldMk cId="24042688" sldId="4321"/>
        </pc:sldMkLst>
      </pc:sldChg>
      <pc:sldChg chg="del">
        <pc:chgData name="Chris Speller" userId="0a97f007-b978-4543-a8a0-9ee0abccdf0a" providerId="ADAL" clId="{221B2FE5-B0DD-4C49-A6BC-EB5E92A971A0}" dt="2020-12-29T18:15:49.125" v="1" actId="47"/>
        <pc:sldMkLst>
          <pc:docMk/>
          <pc:sldMk cId="2982409516" sldId="4322"/>
        </pc:sldMkLst>
      </pc:sldChg>
      <pc:sldChg chg="del">
        <pc:chgData name="Chris Speller" userId="0a97f007-b978-4543-a8a0-9ee0abccdf0a" providerId="ADAL" clId="{221B2FE5-B0DD-4C49-A6BC-EB5E92A971A0}" dt="2020-12-29T18:15:49.125" v="1" actId="47"/>
        <pc:sldMkLst>
          <pc:docMk/>
          <pc:sldMk cId="1561327894" sldId="4323"/>
        </pc:sldMkLst>
      </pc:sldChg>
      <pc:sldChg chg="del">
        <pc:chgData name="Chris Speller" userId="0a97f007-b978-4543-a8a0-9ee0abccdf0a" providerId="ADAL" clId="{221B2FE5-B0DD-4C49-A6BC-EB5E92A971A0}" dt="2020-12-29T18:15:49.125" v="1" actId="47"/>
        <pc:sldMkLst>
          <pc:docMk/>
          <pc:sldMk cId="1930047067" sldId="4324"/>
        </pc:sldMkLst>
      </pc:sldChg>
      <pc:sldChg chg="del">
        <pc:chgData name="Chris Speller" userId="0a97f007-b978-4543-a8a0-9ee0abccdf0a" providerId="ADAL" clId="{221B2FE5-B0DD-4C49-A6BC-EB5E92A971A0}" dt="2020-12-29T18:15:49.125" v="1" actId="47"/>
        <pc:sldMkLst>
          <pc:docMk/>
          <pc:sldMk cId="2676529931" sldId="4325"/>
        </pc:sldMkLst>
      </pc:sldChg>
      <pc:sldChg chg="del">
        <pc:chgData name="Chris Speller" userId="0a97f007-b978-4543-a8a0-9ee0abccdf0a" providerId="ADAL" clId="{221B2FE5-B0DD-4C49-A6BC-EB5E92A971A0}" dt="2020-12-29T18:15:49.125" v="1" actId="47"/>
        <pc:sldMkLst>
          <pc:docMk/>
          <pc:sldMk cId="3396019499" sldId="4326"/>
        </pc:sldMkLst>
      </pc:sldChg>
      <pc:sldChg chg="del">
        <pc:chgData name="Chris Speller" userId="0a97f007-b978-4543-a8a0-9ee0abccdf0a" providerId="ADAL" clId="{221B2FE5-B0DD-4C49-A6BC-EB5E92A971A0}" dt="2020-12-29T18:15:49.125" v="1" actId="47"/>
        <pc:sldMkLst>
          <pc:docMk/>
          <pc:sldMk cId="3570121336" sldId="4327"/>
        </pc:sldMkLst>
      </pc:sldChg>
      <pc:sldChg chg="del">
        <pc:chgData name="Chris Speller" userId="0a97f007-b978-4543-a8a0-9ee0abccdf0a" providerId="ADAL" clId="{221B2FE5-B0DD-4C49-A6BC-EB5E92A971A0}" dt="2020-12-29T18:15:49.125" v="1" actId="47"/>
        <pc:sldMkLst>
          <pc:docMk/>
          <pc:sldMk cId="3224619781" sldId="4328"/>
        </pc:sldMkLst>
      </pc:sldChg>
      <pc:sldChg chg="del">
        <pc:chgData name="Chris Speller" userId="0a97f007-b978-4543-a8a0-9ee0abccdf0a" providerId="ADAL" clId="{221B2FE5-B0DD-4C49-A6BC-EB5E92A971A0}" dt="2020-12-29T18:15:49.125" v="1" actId="47"/>
        <pc:sldMkLst>
          <pc:docMk/>
          <pc:sldMk cId="2537463360" sldId="4329"/>
        </pc:sldMkLst>
      </pc:sldChg>
      <pc:sldChg chg="del">
        <pc:chgData name="Chris Speller" userId="0a97f007-b978-4543-a8a0-9ee0abccdf0a" providerId="ADAL" clId="{221B2FE5-B0DD-4C49-A6BC-EB5E92A971A0}" dt="2020-12-29T18:15:49.125" v="1" actId="47"/>
        <pc:sldMkLst>
          <pc:docMk/>
          <pc:sldMk cId="4103478041" sldId="4330"/>
        </pc:sldMkLst>
      </pc:sldChg>
      <pc:sldChg chg="del">
        <pc:chgData name="Chris Speller" userId="0a97f007-b978-4543-a8a0-9ee0abccdf0a" providerId="ADAL" clId="{221B2FE5-B0DD-4C49-A6BC-EB5E92A971A0}" dt="2020-12-29T18:15:49.125" v="1" actId="47"/>
        <pc:sldMkLst>
          <pc:docMk/>
          <pc:sldMk cId="4206879685" sldId="4331"/>
        </pc:sldMkLst>
      </pc:sldChg>
      <pc:sldChg chg="del">
        <pc:chgData name="Chris Speller" userId="0a97f007-b978-4543-a8a0-9ee0abccdf0a" providerId="ADAL" clId="{221B2FE5-B0DD-4C49-A6BC-EB5E92A971A0}" dt="2020-12-29T18:15:49.125" v="1" actId="47"/>
        <pc:sldMkLst>
          <pc:docMk/>
          <pc:sldMk cId="326305777" sldId="4332"/>
        </pc:sldMkLst>
      </pc:sldChg>
      <pc:sldChg chg="del">
        <pc:chgData name="Chris Speller" userId="0a97f007-b978-4543-a8a0-9ee0abccdf0a" providerId="ADAL" clId="{221B2FE5-B0DD-4C49-A6BC-EB5E92A971A0}" dt="2020-12-29T18:15:49.125" v="1" actId="47"/>
        <pc:sldMkLst>
          <pc:docMk/>
          <pc:sldMk cId="3743912193" sldId="4333"/>
        </pc:sldMkLst>
      </pc:sldChg>
      <pc:sldChg chg="del">
        <pc:chgData name="Chris Speller" userId="0a97f007-b978-4543-a8a0-9ee0abccdf0a" providerId="ADAL" clId="{221B2FE5-B0DD-4C49-A6BC-EB5E92A971A0}" dt="2020-12-29T18:15:49.125" v="1" actId="47"/>
        <pc:sldMkLst>
          <pc:docMk/>
          <pc:sldMk cId="1371308057" sldId="4334"/>
        </pc:sldMkLst>
      </pc:sldChg>
      <pc:sldChg chg="del">
        <pc:chgData name="Chris Speller" userId="0a97f007-b978-4543-a8a0-9ee0abccdf0a" providerId="ADAL" clId="{221B2FE5-B0DD-4C49-A6BC-EB5E92A971A0}" dt="2020-12-29T18:15:49.125" v="1" actId="47"/>
        <pc:sldMkLst>
          <pc:docMk/>
          <pc:sldMk cId="2217818814" sldId="4335"/>
        </pc:sldMkLst>
      </pc:sldChg>
      <pc:sldChg chg="del">
        <pc:chgData name="Chris Speller" userId="0a97f007-b978-4543-a8a0-9ee0abccdf0a" providerId="ADAL" clId="{221B2FE5-B0DD-4C49-A6BC-EB5E92A971A0}" dt="2020-12-29T18:15:49.125" v="1" actId="47"/>
        <pc:sldMkLst>
          <pc:docMk/>
          <pc:sldMk cId="2240016883" sldId="4336"/>
        </pc:sldMkLst>
      </pc:sldChg>
      <pc:sldChg chg="del">
        <pc:chgData name="Chris Speller" userId="0a97f007-b978-4543-a8a0-9ee0abccdf0a" providerId="ADAL" clId="{221B2FE5-B0DD-4C49-A6BC-EB5E92A971A0}" dt="2020-12-29T18:15:49.125" v="1" actId="47"/>
        <pc:sldMkLst>
          <pc:docMk/>
          <pc:sldMk cId="3454933675" sldId="4337"/>
        </pc:sldMkLst>
      </pc:sldChg>
      <pc:sldChg chg="del">
        <pc:chgData name="Chris Speller" userId="0a97f007-b978-4543-a8a0-9ee0abccdf0a" providerId="ADAL" clId="{221B2FE5-B0DD-4C49-A6BC-EB5E92A971A0}" dt="2020-12-29T18:15:49.125" v="1" actId="47"/>
        <pc:sldMkLst>
          <pc:docMk/>
          <pc:sldMk cId="1862998442" sldId="4338"/>
        </pc:sldMkLst>
      </pc:sldChg>
      <pc:sldChg chg="del">
        <pc:chgData name="Chris Speller" userId="0a97f007-b978-4543-a8a0-9ee0abccdf0a" providerId="ADAL" clId="{221B2FE5-B0DD-4C49-A6BC-EB5E92A971A0}" dt="2020-12-29T18:15:49.125" v="1" actId="47"/>
        <pc:sldMkLst>
          <pc:docMk/>
          <pc:sldMk cId="3202201567" sldId="4339"/>
        </pc:sldMkLst>
      </pc:sldChg>
      <pc:sldChg chg="del">
        <pc:chgData name="Chris Speller" userId="0a97f007-b978-4543-a8a0-9ee0abccdf0a" providerId="ADAL" clId="{221B2FE5-B0DD-4C49-A6BC-EB5E92A971A0}" dt="2020-12-29T18:15:49.125" v="1" actId="47"/>
        <pc:sldMkLst>
          <pc:docMk/>
          <pc:sldMk cId="1043067052" sldId="4340"/>
        </pc:sldMkLst>
      </pc:sldChg>
      <pc:sldChg chg="del">
        <pc:chgData name="Chris Speller" userId="0a97f007-b978-4543-a8a0-9ee0abccdf0a" providerId="ADAL" clId="{221B2FE5-B0DD-4C49-A6BC-EB5E92A971A0}" dt="2020-12-29T18:15:49.125" v="1" actId="47"/>
        <pc:sldMkLst>
          <pc:docMk/>
          <pc:sldMk cId="4071340001" sldId="4341"/>
        </pc:sldMkLst>
      </pc:sldChg>
      <pc:sldChg chg="del">
        <pc:chgData name="Chris Speller" userId="0a97f007-b978-4543-a8a0-9ee0abccdf0a" providerId="ADAL" clId="{221B2FE5-B0DD-4C49-A6BC-EB5E92A971A0}" dt="2020-12-29T18:15:49.125" v="1" actId="47"/>
        <pc:sldMkLst>
          <pc:docMk/>
          <pc:sldMk cId="2928719754" sldId="4342"/>
        </pc:sldMkLst>
      </pc:sldChg>
      <pc:sldChg chg="del">
        <pc:chgData name="Chris Speller" userId="0a97f007-b978-4543-a8a0-9ee0abccdf0a" providerId="ADAL" clId="{221B2FE5-B0DD-4C49-A6BC-EB5E92A971A0}" dt="2020-12-29T18:15:49.125" v="1" actId="47"/>
        <pc:sldMkLst>
          <pc:docMk/>
          <pc:sldMk cId="2193794838" sldId="4343"/>
        </pc:sldMkLst>
      </pc:sldChg>
      <pc:sldChg chg="del">
        <pc:chgData name="Chris Speller" userId="0a97f007-b978-4543-a8a0-9ee0abccdf0a" providerId="ADAL" clId="{221B2FE5-B0DD-4C49-A6BC-EB5E92A971A0}" dt="2020-12-29T18:15:49.125" v="1" actId="47"/>
        <pc:sldMkLst>
          <pc:docMk/>
          <pc:sldMk cId="3004094432" sldId="4344"/>
        </pc:sldMkLst>
      </pc:sldChg>
      <pc:sldChg chg="del">
        <pc:chgData name="Chris Speller" userId="0a97f007-b978-4543-a8a0-9ee0abccdf0a" providerId="ADAL" clId="{221B2FE5-B0DD-4C49-A6BC-EB5E92A971A0}" dt="2020-12-29T18:15:49.125" v="1" actId="47"/>
        <pc:sldMkLst>
          <pc:docMk/>
          <pc:sldMk cId="2414969809" sldId="4345"/>
        </pc:sldMkLst>
      </pc:sldChg>
      <pc:sldChg chg="del">
        <pc:chgData name="Chris Speller" userId="0a97f007-b978-4543-a8a0-9ee0abccdf0a" providerId="ADAL" clId="{221B2FE5-B0DD-4C49-A6BC-EB5E92A971A0}" dt="2020-12-29T18:15:49.125" v="1" actId="47"/>
        <pc:sldMkLst>
          <pc:docMk/>
          <pc:sldMk cId="416137609" sldId="4346"/>
        </pc:sldMkLst>
      </pc:sldChg>
      <pc:sldChg chg="del">
        <pc:chgData name="Chris Speller" userId="0a97f007-b978-4543-a8a0-9ee0abccdf0a" providerId="ADAL" clId="{221B2FE5-B0DD-4C49-A6BC-EB5E92A971A0}" dt="2020-12-29T18:15:49.125" v="1" actId="47"/>
        <pc:sldMkLst>
          <pc:docMk/>
          <pc:sldMk cId="90891582" sldId="4347"/>
        </pc:sldMkLst>
      </pc:sldChg>
      <pc:sldChg chg="del">
        <pc:chgData name="Chris Speller" userId="0a97f007-b978-4543-a8a0-9ee0abccdf0a" providerId="ADAL" clId="{221B2FE5-B0DD-4C49-A6BC-EB5E92A971A0}" dt="2020-12-29T18:15:49.125" v="1" actId="47"/>
        <pc:sldMkLst>
          <pc:docMk/>
          <pc:sldMk cId="2243162536" sldId="4348"/>
        </pc:sldMkLst>
      </pc:sldChg>
      <pc:sldChg chg="del">
        <pc:chgData name="Chris Speller" userId="0a97f007-b978-4543-a8a0-9ee0abccdf0a" providerId="ADAL" clId="{221B2FE5-B0DD-4C49-A6BC-EB5E92A971A0}" dt="2020-12-29T18:15:49.125" v="1" actId="47"/>
        <pc:sldMkLst>
          <pc:docMk/>
          <pc:sldMk cId="1398875079" sldId="4349"/>
        </pc:sldMkLst>
      </pc:sldChg>
      <pc:sldChg chg="del">
        <pc:chgData name="Chris Speller" userId="0a97f007-b978-4543-a8a0-9ee0abccdf0a" providerId="ADAL" clId="{221B2FE5-B0DD-4C49-A6BC-EB5E92A971A0}" dt="2020-12-29T18:15:49.125" v="1" actId="47"/>
        <pc:sldMkLst>
          <pc:docMk/>
          <pc:sldMk cId="450081773" sldId="4350"/>
        </pc:sldMkLst>
      </pc:sldChg>
      <pc:sldChg chg="del">
        <pc:chgData name="Chris Speller" userId="0a97f007-b978-4543-a8a0-9ee0abccdf0a" providerId="ADAL" clId="{221B2FE5-B0DD-4C49-A6BC-EB5E92A971A0}" dt="2020-12-29T18:15:49.125" v="1" actId="47"/>
        <pc:sldMkLst>
          <pc:docMk/>
          <pc:sldMk cId="3714208225" sldId="4351"/>
        </pc:sldMkLst>
      </pc:sldChg>
      <pc:sldChg chg="del">
        <pc:chgData name="Chris Speller" userId="0a97f007-b978-4543-a8a0-9ee0abccdf0a" providerId="ADAL" clId="{221B2FE5-B0DD-4C49-A6BC-EB5E92A971A0}" dt="2020-12-29T18:15:49.125" v="1" actId="47"/>
        <pc:sldMkLst>
          <pc:docMk/>
          <pc:sldMk cId="78328929" sldId="4352"/>
        </pc:sldMkLst>
      </pc:sldChg>
      <pc:sldChg chg="del">
        <pc:chgData name="Chris Speller" userId="0a97f007-b978-4543-a8a0-9ee0abccdf0a" providerId="ADAL" clId="{221B2FE5-B0DD-4C49-A6BC-EB5E92A971A0}" dt="2020-12-29T18:15:49.125" v="1" actId="47"/>
        <pc:sldMkLst>
          <pc:docMk/>
          <pc:sldMk cId="3230154808" sldId="4353"/>
        </pc:sldMkLst>
      </pc:sldChg>
      <pc:sldChg chg="del">
        <pc:chgData name="Chris Speller" userId="0a97f007-b978-4543-a8a0-9ee0abccdf0a" providerId="ADAL" clId="{221B2FE5-B0DD-4C49-A6BC-EB5E92A971A0}" dt="2020-12-29T18:15:49.125" v="1" actId="47"/>
        <pc:sldMkLst>
          <pc:docMk/>
          <pc:sldMk cId="1604287889" sldId="4354"/>
        </pc:sldMkLst>
      </pc:sldChg>
      <pc:sldChg chg="del">
        <pc:chgData name="Chris Speller" userId="0a97f007-b978-4543-a8a0-9ee0abccdf0a" providerId="ADAL" clId="{221B2FE5-B0DD-4C49-A6BC-EB5E92A971A0}" dt="2020-12-29T18:15:49.125" v="1" actId="47"/>
        <pc:sldMkLst>
          <pc:docMk/>
          <pc:sldMk cId="2112412700" sldId="4355"/>
        </pc:sldMkLst>
      </pc:sldChg>
      <pc:sldChg chg="del">
        <pc:chgData name="Chris Speller" userId="0a97f007-b978-4543-a8a0-9ee0abccdf0a" providerId="ADAL" clId="{221B2FE5-B0DD-4C49-A6BC-EB5E92A971A0}" dt="2020-12-29T18:15:49.125" v="1" actId="47"/>
        <pc:sldMkLst>
          <pc:docMk/>
          <pc:sldMk cId="183042484" sldId="4356"/>
        </pc:sldMkLst>
      </pc:sldChg>
      <pc:sldChg chg="del">
        <pc:chgData name="Chris Speller" userId="0a97f007-b978-4543-a8a0-9ee0abccdf0a" providerId="ADAL" clId="{221B2FE5-B0DD-4C49-A6BC-EB5E92A971A0}" dt="2020-12-29T18:15:49.125" v="1" actId="47"/>
        <pc:sldMkLst>
          <pc:docMk/>
          <pc:sldMk cId="1220972997" sldId="4357"/>
        </pc:sldMkLst>
      </pc:sldChg>
      <pc:sldChg chg="del">
        <pc:chgData name="Chris Speller" userId="0a97f007-b978-4543-a8a0-9ee0abccdf0a" providerId="ADAL" clId="{221B2FE5-B0DD-4C49-A6BC-EB5E92A971A0}" dt="2020-12-29T18:15:49.125" v="1" actId="47"/>
        <pc:sldMkLst>
          <pc:docMk/>
          <pc:sldMk cId="1972103750" sldId="4358"/>
        </pc:sldMkLst>
      </pc:sldChg>
      <pc:sldChg chg="del">
        <pc:chgData name="Chris Speller" userId="0a97f007-b978-4543-a8a0-9ee0abccdf0a" providerId="ADAL" clId="{221B2FE5-B0DD-4C49-A6BC-EB5E92A971A0}" dt="2020-12-29T18:15:49.125" v="1" actId="47"/>
        <pc:sldMkLst>
          <pc:docMk/>
          <pc:sldMk cId="1118833427" sldId="4359"/>
        </pc:sldMkLst>
      </pc:sldChg>
      <pc:sldChg chg="del">
        <pc:chgData name="Chris Speller" userId="0a97f007-b978-4543-a8a0-9ee0abccdf0a" providerId="ADAL" clId="{221B2FE5-B0DD-4C49-A6BC-EB5E92A971A0}" dt="2020-12-29T18:15:49.125" v="1" actId="47"/>
        <pc:sldMkLst>
          <pc:docMk/>
          <pc:sldMk cId="21646681" sldId="4360"/>
        </pc:sldMkLst>
      </pc:sldChg>
      <pc:sldChg chg="del">
        <pc:chgData name="Chris Speller" userId="0a97f007-b978-4543-a8a0-9ee0abccdf0a" providerId="ADAL" clId="{221B2FE5-B0DD-4C49-A6BC-EB5E92A971A0}" dt="2020-12-29T18:15:49.125" v="1" actId="47"/>
        <pc:sldMkLst>
          <pc:docMk/>
          <pc:sldMk cId="3543663213" sldId="4361"/>
        </pc:sldMkLst>
      </pc:sldChg>
      <pc:sldChg chg="del">
        <pc:chgData name="Chris Speller" userId="0a97f007-b978-4543-a8a0-9ee0abccdf0a" providerId="ADAL" clId="{221B2FE5-B0DD-4C49-A6BC-EB5E92A971A0}" dt="2020-12-29T18:15:49.125" v="1" actId="47"/>
        <pc:sldMkLst>
          <pc:docMk/>
          <pc:sldMk cId="1263047628" sldId="4362"/>
        </pc:sldMkLst>
      </pc:sldChg>
      <pc:sldChg chg="del">
        <pc:chgData name="Chris Speller" userId="0a97f007-b978-4543-a8a0-9ee0abccdf0a" providerId="ADAL" clId="{221B2FE5-B0DD-4C49-A6BC-EB5E92A971A0}" dt="2020-12-29T18:15:49.125" v="1" actId="47"/>
        <pc:sldMkLst>
          <pc:docMk/>
          <pc:sldMk cId="750677471" sldId="4363"/>
        </pc:sldMkLst>
      </pc:sldChg>
      <pc:sldChg chg="del">
        <pc:chgData name="Chris Speller" userId="0a97f007-b978-4543-a8a0-9ee0abccdf0a" providerId="ADAL" clId="{221B2FE5-B0DD-4C49-A6BC-EB5E92A971A0}" dt="2020-12-29T18:15:49.125" v="1" actId="47"/>
        <pc:sldMkLst>
          <pc:docMk/>
          <pc:sldMk cId="428243676" sldId="4364"/>
        </pc:sldMkLst>
      </pc:sldChg>
      <pc:sldChg chg="del">
        <pc:chgData name="Chris Speller" userId="0a97f007-b978-4543-a8a0-9ee0abccdf0a" providerId="ADAL" clId="{221B2FE5-B0DD-4C49-A6BC-EB5E92A971A0}" dt="2020-12-29T18:15:49.125" v="1" actId="47"/>
        <pc:sldMkLst>
          <pc:docMk/>
          <pc:sldMk cId="2456944556" sldId="4365"/>
        </pc:sldMkLst>
      </pc:sldChg>
      <pc:sldChg chg="del">
        <pc:chgData name="Chris Speller" userId="0a97f007-b978-4543-a8a0-9ee0abccdf0a" providerId="ADAL" clId="{221B2FE5-B0DD-4C49-A6BC-EB5E92A971A0}" dt="2020-12-29T18:15:49.125" v="1" actId="47"/>
        <pc:sldMkLst>
          <pc:docMk/>
          <pc:sldMk cId="662453415" sldId="4366"/>
        </pc:sldMkLst>
      </pc:sldChg>
      <pc:sldChg chg="del">
        <pc:chgData name="Chris Speller" userId="0a97f007-b978-4543-a8a0-9ee0abccdf0a" providerId="ADAL" clId="{221B2FE5-B0DD-4C49-A6BC-EB5E92A971A0}" dt="2020-12-29T18:15:49.125" v="1" actId="47"/>
        <pc:sldMkLst>
          <pc:docMk/>
          <pc:sldMk cId="2133670684" sldId="4367"/>
        </pc:sldMkLst>
      </pc:sldChg>
      <pc:sldChg chg="del">
        <pc:chgData name="Chris Speller" userId="0a97f007-b978-4543-a8a0-9ee0abccdf0a" providerId="ADAL" clId="{221B2FE5-B0DD-4C49-A6BC-EB5E92A971A0}" dt="2020-12-29T18:15:49.125" v="1" actId="47"/>
        <pc:sldMkLst>
          <pc:docMk/>
          <pc:sldMk cId="2419695591" sldId="4368"/>
        </pc:sldMkLst>
      </pc:sldChg>
      <pc:sldChg chg="del">
        <pc:chgData name="Chris Speller" userId="0a97f007-b978-4543-a8a0-9ee0abccdf0a" providerId="ADAL" clId="{221B2FE5-B0DD-4C49-A6BC-EB5E92A971A0}" dt="2020-12-29T18:15:49.125" v="1" actId="47"/>
        <pc:sldMkLst>
          <pc:docMk/>
          <pc:sldMk cId="3044792326" sldId="4369"/>
        </pc:sldMkLst>
      </pc:sldChg>
      <pc:sldChg chg="del">
        <pc:chgData name="Chris Speller" userId="0a97f007-b978-4543-a8a0-9ee0abccdf0a" providerId="ADAL" clId="{221B2FE5-B0DD-4C49-A6BC-EB5E92A971A0}" dt="2020-12-29T18:15:49.125" v="1" actId="47"/>
        <pc:sldMkLst>
          <pc:docMk/>
          <pc:sldMk cId="1229155451" sldId="4370"/>
        </pc:sldMkLst>
      </pc:sldChg>
      <pc:sldChg chg="del">
        <pc:chgData name="Chris Speller" userId="0a97f007-b978-4543-a8a0-9ee0abccdf0a" providerId="ADAL" clId="{221B2FE5-B0DD-4C49-A6BC-EB5E92A971A0}" dt="2020-12-29T18:15:49.125" v="1" actId="47"/>
        <pc:sldMkLst>
          <pc:docMk/>
          <pc:sldMk cId="3969297651" sldId="4371"/>
        </pc:sldMkLst>
      </pc:sldChg>
      <pc:sldChg chg="del">
        <pc:chgData name="Chris Speller" userId="0a97f007-b978-4543-a8a0-9ee0abccdf0a" providerId="ADAL" clId="{221B2FE5-B0DD-4C49-A6BC-EB5E92A971A0}" dt="2020-12-29T18:15:49.125" v="1" actId="47"/>
        <pc:sldMkLst>
          <pc:docMk/>
          <pc:sldMk cId="998256425" sldId="4372"/>
        </pc:sldMkLst>
      </pc:sldChg>
      <pc:sldChg chg="del">
        <pc:chgData name="Chris Speller" userId="0a97f007-b978-4543-a8a0-9ee0abccdf0a" providerId="ADAL" clId="{221B2FE5-B0DD-4C49-A6BC-EB5E92A971A0}" dt="2020-12-29T18:15:49.125" v="1" actId="47"/>
        <pc:sldMkLst>
          <pc:docMk/>
          <pc:sldMk cId="2204556056" sldId="4373"/>
        </pc:sldMkLst>
      </pc:sldChg>
      <pc:sldChg chg="del">
        <pc:chgData name="Chris Speller" userId="0a97f007-b978-4543-a8a0-9ee0abccdf0a" providerId="ADAL" clId="{221B2FE5-B0DD-4C49-A6BC-EB5E92A971A0}" dt="2020-12-29T18:15:49.125" v="1" actId="47"/>
        <pc:sldMkLst>
          <pc:docMk/>
          <pc:sldMk cId="1026167480" sldId="4374"/>
        </pc:sldMkLst>
      </pc:sldChg>
      <pc:sldChg chg="del">
        <pc:chgData name="Chris Speller" userId="0a97f007-b978-4543-a8a0-9ee0abccdf0a" providerId="ADAL" clId="{221B2FE5-B0DD-4C49-A6BC-EB5E92A971A0}" dt="2020-12-29T18:15:49.125" v="1" actId="47"/>
        <pc:sldMkLst>
          <pc:docMk/>
          <pc:sldMk cId="3172139061" sldId="4375"/>
        </pc:sldMkLst>
      </pc:sldChg>
      <pc:sldChg chg="del">
        <pc:chgData name="Chris Speller" userId="0a97f007-b978-4543-a8a0-9ee0abccdf0a" providerId="ADAL" clId="{221B2FE5-B0DD-4C49-A6BC-EB5E92A971A0}" dt="2020-12-29T18:15:49.125" v="1" actId="47"/>
        <pc:sldMkLst>
          <pc:docMk/>
          <pc:sldMk cId="2222330239" sldId="4376"/>
        </pc:sldMkLst>
      </pc:sldChg>
      <pc:sldChg chg="del">
        <pc:chgData name="Chris Speller" userId="0a97f007-b978-4543-a8a0-9ee0abccdf0a" providerId="ADAL" clId="{221B2FE5-B0DD-4C49-A6BC-EB5E92A971A0}" dt="2020-12-29T18:15:49.125" v="1" actId="47"/>
        <pc:sldMkLst>
          <pc:docMk/>
          <pc:sldMk cId="3605087695" sldId="4377"/>
        </pc:sldMkLst>
      </pc:sldChg>
      <pc:sldChg chg="del">
        <pc:chgData name="Chris Speller" userId="0a97f007-b978-4543-a8a0-9ee0abccdf0a" providerId="ADAL" clId="{221B2FE5-B0DD-4C49-A6BC-EB5E92A971A0}" dt="2020-12-29T18:15:49.125" v="1" actId="47"/>
        <pc:sldMkLst>
          <pc:docMk/>
          <pc:sldMk cId="2037259512" sldId="4378"/>
        </pc:sldMkLst>
      </pc:sldChg>
      <pc:sldChg chg="del">
        <pc:chgData name="Chris Speller" userId="0a97f007-b978-4543-a8a0-9ee0abccdf0a" providerId="ADAL" clId="{221B2FE5-B0DD-4C49-A6BC-EB5E92A971A0}" dt="2020-12-29T18:15:49.125" v="1" actId="47"/>
        <pc:sldMkLst>
          <pc:docMk/>
          <pc:sldMk cId="3609281399" sldId="4379"/>
        </pc:sldMkLst>
      </pc:sldChg>
      <pc:sldChg chg="del">
        <pc:chgData name="Chris Speller" userId="0a97f007-b978-4543-a8a0-9ee0abccdf0a" providerId="ADAL" clId="{221B2FE5-B0DD-4C49-A6BC-EB5E92A971A0}" dt="2020-12-29T18:15:49.125" v="1" actId="47"/>
        <pc:sldMkLst>
          <pc:docMk/>
          <pc:sldMk cId="286609433" sldId="4380"/>
        </pc:sldMkLst>
      </pc:sldChg>
      <pc:sldChg chg="del">
        <pc:chgData name="Chris Speller" userId="0a97f007-b978-4543-a8a0-9ee0abccdf0a" providerId="ADAL" clId="{221B2FE5-B0DD-4C49-A6BC-EB5E92A971A0}" dt="2020-12-29T18:15:49.125" v="1" actId="47"/>
        <pc:sldMkLst>
          <pc:docMk/>
          <pc:sldMk cId="2087474387" sldId="4381"/>
        </pc:sldMkLst>
      </pc:sldChg>
      <pc:sldChg chg="del">
        <pc:chgData name="Chris Speller" userId="0a97f007-b978-4543-a8a0-9ee0abccdf0a" providerId="ADAL" clId="{221B2FE5-B0DD-4C49-A6BC-EB5E92A971A0}" dt="2020-12-29T18:15:49.125" v="1" actId="47"/>
        <pc:sldMkLst>
          <pc:docMk/>
          <pc:sldMk cId="1744103207" sldId="4382"/>
        </pc:sldMkLst>
      </pc:sldChg>
      <pc:sldChg chg="del">
        <pc:chgData name="Chris Speller" userId="0a97f007-b978-4543-a8a0-9ee0abccdf0a" providerId="ADAL" clId="{221B2FE5-B0DD-4C49-A6BC-EB5E92A971A0}" dt="2020-12-29T18:15:49.125" v="1" actId="47"/>
        <pc:sldMkLst>
          <pc:docMk/>
          <pc:sldMk cId="3897156336" sldId="4383"/>
        </pc:sldMkLst>
      </pc:sldChg>
      <pc:sldChg chg="del">
        <pc:chgData name="Chris Speller" userId="0a97f007-b978-4543-a8a0-9ee0abccdf0a" providerId="ADAL" clId="{221B2FE5-B0DD-4C49-A6BC-EB5E92A971A0}" dt="2020-12-29T18:15:49.125" v="1" actId="47"/>
        <pc:sldMkLst>
          <pc:docMk/>
          <pc:sldMk cId="556829712" sldId="4384"/>
        </pc:sldMkLst>
      </pc:sldChg>
      <pc:sldChg chg="del">
        <pc:chgData name="Chris Speller" userId="0a97f007-b978-4543-a8a0-9ee0abccdf0a" providerId="ADAL" clId="{221B2FE5-B0DD-4C49-A6BC-EB5E92A971A0}" dt="2020-12-29T18:15:49.125" v="1" actId="47"/>
        <pc:sldMkLst>
          <pc:docMk/>
          <pc:sldMk cId="2870114305" sldId="4385"/>
        </pc:sldMkLst>
      </pc:sldChg>
      <pc:sldChg chg="del">
        <pc:chgData name="Chris Speller" userId="0a97f007-b978-4543-a8a0-9ee0abccdf0a" providerId="ADAL" clId="{221B2FE5-B0DD-4C49-A6BC-EB5E92A971A0}" dt="2020-12-29T18:15:49.125" v="1" actId="47"/>
        <pc:sldMkLst>
          <pc:docMk/>
          <pc:sldMk cId="2711849621" sldId="4386"/>
        </pc:sldMkLst>
      </pc:sldChg>
      <pc:sldChg chg="del">
        <pc:chgData name="Chris Speller" userId="0a97f007-b978-4543-a8a0-9ee0abccdf0a" providerId="ADAL" clId="{221B2FE5-B0DD-4C49-A6BC-EB5E92A971A0}" dt="2020-12-29T18:15:49.125" v="1" actId="47"/>
        <pc:sldMkLst>
          <pc:docMk/>
          <pc:sldMk cId="4046531834" sldId="4387"/>
        </pc:sldMkLst>
      </pc:sldChg>
      <pc:sldChg chg="del">
        <pc:chgData name="Chris Speller" userId="0a97f007-b978-4543-a8a0-9ee0abccdf0a" providerId="ADAL" clId="{221B2FE5-B0DD-4C49-A6BC-EB5E92A971A0}" dt="2020-12-29T18:15:49.125" v="1" actId="47"/>
        <pc:sldMkLst>
          <pc:docMk/>
          <pc:sldMk cId="1366458833" sldId="4388"/>
        </pc:sldMkLst>
      </pc:sldChg>
      <pc:sldChg chg="del">
        <pc:chgData name="Chris Speller" userId="0a97f007-b978-4543-a8a0-9ee0abccdf0a" providerId="ADAL" clId="{221B2FE5-B0DD-4C49-A6BC-EB5E92A971A0}" dt="2020-12-29T18:15:49.125" v="1" actId="47"/>
        <pc:sldMkLst>
          <pc:docMk/>
          <pc:sldMk cId="1752210614" sldId="4389"/>
        </pc:sldMkLst>
      </pc:sldChg>
      <pc:sldChg chg="del">
        <pc:chgData name="Chris Speller" userId="0a97f007-b978-4543-a8a0-9ee0abccdf0a" providerId="ADAL" clId="{221B2FE5-B0DD-4C49-A6BC-EB5E92A971A0}" dt="2020-12-29T18:15:49.125" v="1" actId="47"/>
        <pc:sldMkLst>
          <pc:docMk/>
          <pc:sldMk cId="1133321599" sldId="4390"/>
        </pc:sldMkLst>
      </pc:sldChg>
      <pc:sldChg chg="del">
        <pc:chgData name="Chris Speller" userId="0a97f007-b978-4543-a8a0-9ee0abccdf0a" providerId="ADAL" clId="{221B2FE5-B0DD-4C49-A6BC-EB5E92A971A0}" dt="2020-12-29T18:16:02.135" v="2" actId="47"/>
        <pc:sldMkLst>
          <pc:docMk/>
          <pc:sldMk cId="4076423559" sldId="4451"/>
        </pc:sldMkLst>
      </pc:sldChg>
      <pc:sldChg chg="del">
        <pc:chgData name="Chris Speller" userId="0a97f007-b978-4543-a8a0-9ee0abccdf0a" providerId="ADAL" clId="{221B2FE5-B0DD-4C49-A6BC-EB5E92A971A0}" dt="2020-12-29T18:16:02.135" v="2" actId="47"/>
        <pc:sldMkLst>
          <pc:docMk/>
          <pc:sldMk cId="3778617228" sldId="4452"/>
        </pc:sldMkLst>
      </pc:sldChg>
      <pc:sldChg chg="del">
        <pc:chgData name="Chris Speller" userId="0a97f007-b978-4543-a8a0-9ee0abccdf0a" providerId="ADAL" clId="{221B2FE5-B0DD-4C49-A6BC-EB5E92A971A0}" dt="2020-12-29T18:16:02.135" v="2" actId="47"/>
        <pc:sldMkLst>
          <pc:docMk/>
          <pc:sldMk cId="451150910" sldId="4453"/>
        </pc:sldMkLst>
      </pc:sldChg>
      <pc:sldChg chg="del">
        <pc:chgData name="Chris Speller" userId="0a97f007-b978-4543-a8a0-9ee0abccdf0a" providerId="ADAL" clId="{221B2FE5-B0DD-4C49-A6BC-EB5E92A971A0}" dt="2020-12-29T18:16:02.135" v="2" actId="47"/>
        <pc:sldMkLst>
          <pc:docMk/>
          <pc:sldMk cId="789857523" sldId="4454"/>
        </pc:sldMkLst>
      </pc:sldChg>
      <pc:sldChg chg="del">
        <pc:chgData name="Chris Speller" userId="0a97f007-b978-4543-a8a0-9ee0abccdf0a" providerId="ADAL" clId="{221B2FE5-B0DD-4C49-A6BC-EB5E92A971A0}" dt="2020-12-29T18:16:02.135" v="2" actId="47"/>
        <pc:sldMkLst>
          <pc:docMk/>
          <pc:sldMk cId="3639811276" sldId="4455"/>
        </pc:sldMkLst>
      </pc:sldChg>
      <pc:sldChg chg="del">
        <pc:chgData name="Chris Speller" userId="0a97f007-b978-4543-a8a0-9ee0abccdf0a" providerId="ADAL" clId="{221B2FE5-B0DD-4C49-A6BC-EB5E92A971A0}" dt="2020-12-29T18:16:02.135" v="2" actId="47"/>
        <pc:sldMkLst>
          <pc:docMk/>
          <pc:sldMk cId="278819167" sldId="4456"/>
        </pc:sldMkLst>
      </pc:sldChg>
      <pc:sldChg chg="del">
        <pc:chgData name="Chris Speller" userId="0a97f007-b978-4543-a8a0-9ee0abccdf0a" providerId="ADAL" clId="{221B2FE5-B0DD-4C49-A6BC-EB5E92A971A0}" dt="2020-12-29T18:16:02.135" v="2" actId="47"/>
        <pc:sldMkLst>
          <pc:docMk/>
          <pc:sldMk cId="1632075523" sldId="4457"/>
        </pc:sldMkLst>
      </pc:sldChg>
      <pc:sldChg chg="del">
        <pc:chgData name="Chris Speller" userId="0a97f007-b978-4543-a8a0-9ee0abccdf0a" providerId="ADAL" clId="{221B2FE5-B0DD-4C49-A6BC-EB5E92A971A0}" dt="2020-12-29T18:16:02.135" v="2" actId="47"/>
        <pc:sldMkLst>
          <pc:docMk/>
          <pc:sldMk cId="4017300113" sldId="4458"/>
        </pc:sldMkLst>
      </pc:sldChg>
      <pc:sldChg chg="del">
        <pc:chgData name="Chris Speller" userId="0a97f007-b978-4543-a8a0-9ee0abccdf0a" providerId="ADAL" clId="{221B2FE5-B0DD-4C49-A6BC-EB5E92A971A0}" dt="2020-12-29T18:16:02.135" v="2" actId="47"/>
        <pc:sldMkLst>
          <pc:docMk/>
          <pc:sldMk cId="1157094142" sldId="4459"/>
        </pc:sldMkLst>
      </pc:sldChg>
      <pc:sldChg chg="del">
        <pc:chgData name="Chris Speller" userId="0a97f007-b978-4543-a8a0-9ee0abccdf0a" providerId="ADAL" clId="{221B2FE5-B0DD-4C49-A6BC-EB5E92A971A0}" dt="2020-12-29T18:16:02.135" v="2" actId="47"/>
        <pc:sldMkLst>
          <pc:docMk/>
          <pc:sldMk cId="2836499602" sldId="4460"/>
        </pc:sldMkLst>
      </pc:sldChg>
      <pc:sldChg chg="del">
        <pc:chgData name="Chris Speller" userId="0a97f007-b978-4543-a8a0-9ee0abccdf0a" providerId="ADAL" clId="{221B2FE5-B0DD-4C49-A6BC-EB5E92A971A0}" dt="2020-12-29T18:16:02.135" v="2" actId="47"/>
        <pc:sldMkLst>
          <pc:docMk/>
          <pc:sldMk cId="2100082424" sldId="4461"/>
        </pc:sldMkLst>
      </pc:sldChg>
      <pc:sldChg chg="del">
        <pc:chgData name="Chris Speller" userId="0a97f007-b978-4543-a8a0-9ee0abccdf0a" providerId="ADAL" clId="{221B2FE5-B0DD-4C49-A6BC-EB5E92A971A0}" dt="2020-12-29T18:16:02.135" v="2" actId="47"/>
        <pc:sldMkLst>
          <pc:docMk/>
          <pc:sldMk cId="1901149098" sldId="4462"/>
        </pc:sldMkLst>
      </pc:sldChg>
      <pc:sldChg chg="del">
        <pc:chgData name="Chris Speller" userId="0a97f007-b978-4543-a8a0-9ee0abccdf0a" providerId="ADAL" clId="{221B2FE5-B0DD-4C49-A6BC-EB5E92A971A0}" dt="2020-12-29T18:16:02.135" v="2" actId="47"/>
        <pc:sldMkLst>
          <pc:docMk/>
          <pc:sldMk cId="1496540759" sldId="4463"/>
        </pc:sldMkLst>
      </pc:sldChg>
      <pc:sldChg chg="del">
        <pc:chgData name="Chris Speller" userId="0a97f007-b978-4543-a8a0-9ee0abccdf0a" providerId="ADAL" clId="{221B2FE5-B0DD-4C49-A6BC-EB5E92A971A0}" dt="2020-12-29T18:16:02.135" v="2" actId="47"/>
        <pc:sldMkLst>
          <pc:docMk/>
          <pc:sldMk cId="2521015681" sldId="4464"/>
        </pc:sldMkLst>
      </pc:sldChg>
      <pc:sldChg chg="del">
        <pc:chgData name="Chris Speller" userId="0a97f007-b978-4543-a8a0-9ee0abccdf0a" providerId="ADAL" clId="{221B2FE5-B0DD-4C49-A6BC-EB5E92A971A0}" dt="2020-12-29T18:16:02.135" v="2" actId="47"/>
        <pc:sldMkLst>
          <pc:docMk/>
          <pc:sldMk cId="4078316437" sldId="4465"/>
        </pc:sldMkLst>
      </pc:sldChg>
      <pc:sldChg chg="del">
        <pc:chgData name="Chris Speller" userId="0a97f007-b978-4543-a8a0-9ee0abccdf0a" providerId="ADAL" clId="{221B2FE5-B0DD-4C49-A6BC-EB5E92A971A0}" dt="2020-12-29T18:16:02.135" v="2" actId="47"/>
        <pc:sldMkLst>
          <pc:docMk/>
          <pc:sldMk cId="365240996" sldId="4466"/>
        </pc:sldMkLst>
      </pc:sldChg>
      <pc:sldChg chg="del">
        <pc:chgData name="Chris Speller" userId="0a97f007-b978-4543-a8a0-9ee0abccdf0a" providerId="ADAL" clId="{221B2FE5-B0DD-4C49-A6BC-EB5E92A971A0}" dt="2020-12-29T18:16:02.135" v="2" actId="47"/>
        <pc:sldMkLst>
          <pc:docMk/>
          <pc:sldMk cId="3956989432" sldId="4467"/>
        </pc:sldMkLst>
      </pc:sldChg>
      <pc:sldChg chg="del">
        <pc:chgData name="Chris Speller" userId="0a97f007-b978-4543-a8a0-9ee0abccdf0a" providerId="ADAL" clId="{221B2FE5-B0DD-4C49-A6BC-EB5E92A971A0}" dt="2020-12-29T18:16:02.135" v="2" actId="47"/>
        <pc:sldMkLst>
          <pc:docMk/>
          <pc:sldMk cId="3825312396" sldId="4468"/>
        </pc:sldMkLst>
      </pc:sldChg>
      <pc:sldChg chg="del">
        <pc:chgData name="Chris Speller" userId="0a97f007-b978-4543-a8a0-9ee0abccdf0a" providerId="ADAL" clId="{221B2FE5-B0DD-4C49-A6BC-EB5E92A971A0}" dt="2020-12-29T18:16:02.135" v="2" actId="47"/>
        <pc:sldMkLst>
          <pc:docMk/>
          <pc:sldMk cId="1679515247" sldId="4469"/>
        </pc:sldMkLst>
      </pc:sldChg>
      <pc:sldChg chg="del">
        <pc:chgData name="Chris Speller" userId="0a97f007-b978-4543-a8a0-9ee0abccdf0a" providerId="ADAL" clId="{221B2FE5-B0DD-4C49-A6BC-EB5E92A971A0}" dt="2020-12-29T18:16:02.135" v="2" actId="47"/>
        <pc:sldMkLst>
          <pc:docMk/>
          <pc:sldMk cId="2525416396" sldId="4470"/>
        </pc:sldMkLst>
      </pc:sldChg>
      <pc:sldChg chg="del">
        <pc:chgData name="Chris Speller" userId="0a97f007-b978-4543-a8a0-9ee0abccdf0a" providerId="ADAL" clId="{221B2FE5-B0DD-4C49-A6BC-EB5E92A971A0}" dt="2020-12-29T18:16:02.135" v="2" actId="47"/>
        <pc:sldMkLst>
          <pc:docMk/>
          <pc:sldMk cId="1291085552" sldId="4471"/>
        </pc:sldMkLst>
      </pc:sldChg>
      <pc:sldChg chg="del">
        <pc:chgData name="Chris Speller" userId="0a97f007-b978-4543-a8a0-9ee0abccdf0a" providerId="ADAL" clId="{221B2FE5-B0DD-4C49-A6BC-EB5E92A971A0}" dt="2020-12-29T18:16:02.135" v="2" actId="47"/>
        <pc:sldMkLst>
          <pc:docMk/>
          <pc:sldMk cId="94496497" sldId="4472"/>
        </pc:sldMkLst>
      </pc:sldChg>
      <pc:sldChg chg="del">
        <pc:chgData name="Chris Speller" userId="0a97f007-b978-4543-a8a0-9ee0abccdf0a" providerId="ADAL" clId="{221B2FE5-B0DD-4C49-A6BC-EB5E92A971A0}" dt="2020-12-29T18:16:02.135" v="2" actId="47"/>
        <pc:sldMkLst>
          <pc:docMk/>
          <pc:sldMk cId="1635894632" sldId="4473"/>
        </pc:sldMkLst>
      </pc:sldChg>
      <pc:sldChg chg="del">
        <pc:chgData name="Chris Speller" userId="0a97f007-b978-4543-a8a0-9ee0abccdf0a" providerId="ADAL" clId="{221B2FE5-B0DD-4C49-A6BC-EB5E92A971A0}" dt="2020-12-29T18:16:02.135" v="2" actId="47"/>
        <pc:sldMkLst>
          <pc:docMk/>
          <pc:sldMk cId="3312607723" sldId="4474"/>
        </pc:sldMkLst>
      </pc:sldChg>
      <pc:sldChg chg="del">
        <pc:chgData name="Chris Speller" userId="0a97f007-b978-4543-a8a0-9ee0abccdf0a" providerId="ADAL" clId="{221B2FE5-B0DD-4C49-A6BC-EB5E92A971A0}" dt="2020-12-29T18:16:02.135" v="2" actId="47"/>
        <pc:sldMkLst>
          <pc:docMk/>
          <pc:sldMk cId="3506666490" sldId="4475"/>
        </pc:sldMkLst>
      </pc:sldChg>
      <pc:sldChg chg="del">
        <pc:chgData name="Chris Speller" userId="0a97f007-b978-4543-a8a0-9ee0abccdf0a" providerId="ADAL" clId="{221B2FE5-B0DD-4C49-A6BC-EB5E92A971A0}" dt="2020-12-29T18:16:02.135" v="2" actId="47"/>
        <pc:sldMkLst>
          <pc:docMk/>
          <pc:sldMk cId="4161152290" sldId="4476"/>
        </pc:sldMkLst>
      </pc:sldChg>
      <pc:sldChg chg="del">
        <pc:chgData name="Chris Speller" userId="0a97f007-b978-4543-a8a0-9ee0abccdf0a" providerId="ADAL" clId="{221B2FE5-B0DD-4C49-A6BC-EB5E92A971A0}" dt="2020-12-29T18:16:02.135" v="2" actId="47"/>
        <pc:sldMkLst>
          <pc:docMk/>
          <pc:sldMk cId="3548903106" sldId="4477"/>
        </pc:sldMkLst>
      </pc:sldChg>
      <pc:sldChg chg="del">
        <pc:chgData name="Chris Speller" userId="0a97f007-b978-4543-a8a0-9ee0abccdf0a" providerId="ADAL" clId="{221B2FE5-B0DD-4C49-A6BC-EB5E92A971A0}" dt="2020-12-29T18:16:02.135" v="2" actId="47"/>
        <pc:sldMkLst>
          <pc:docMk/>
          <pc:sldMk cId="727745820" sldId="4478"/>
        </pc:sldMkLst>
      </pc:sldChg>
      <pc:sldChg chg="del">
        <pc:chgData name="Chris Speller" userId="0a97f007-b978-4543-a8a0-9ee0abccdf0a" providerId="ADAL" clId="{221B2FE5-B0DD-4C49-A6BC-EB5E92A971A0}" dt="2020-12-29T18:16:02.135" v="2" actId="47"/>
        <pc:sldMkLst>
          <pc:docMk/>
          <pc:sldMk cId="422331135" sldId="4479"/>
        </pc:sldMkLst>
      </pc:sldChg>
      <pc:sldChg chg="del">
        <pc:chgData name="Chris Speller" userId="0a97f007-b978-4543-a8a0-9ee0abccdf0a" providerId="ADAL" clId="{221B2FE5-B0DD-4C49-A6BC-EB5E92A971A0}" dt="2020-12-29T18:16:02.135" v="2" actId="47"/>
        <pc:sldMkLst>
          <pc:docMk/>
          <pc:sldMk cId="855453669" sldId="4480"/>
        </pc:sldMkLst>
      </pc:sldChg>
      <pc:sldChg chg="del">
        <pc:chgData name="Chris Speller" userId="0a97f007-b978-4543-a8a0-9ee0abccdf0a" providerId="ADAL" clId="{221B2FE5-B0DD-4C49-A6BC-EB5E92A971A0}" dt="2020-12-29T18:16:02.135" v="2" actId="47"/>
        <pc:sldMkLst>
          <pc:docMk/>
          <pc:sldMk cId="318345691" sldId="4481"/>
        </pc:sldMkLst>
      </pc:sldChg>
      <pc:sldChg chg="del">
        <pc:chgData name="Chris Speller" userId="0a97f007-b978-4543-a8a0-9ee0abccdf0a" providerId="ADAL" clId="{221B2FE5-B0DD-4C49-A6BC-EB5E92A971A0}" dt="2020-12-29T18:16:02.135" v="2" actId="47"/>
        <pc:sldMkLst>
          <pc:docMk/>
          <pc:sldMk cId="3746085451" sldId="4482"/>
        </pc:sldMkLst>
      </pc:sldChg>
      <pc:sldChg chg="del">
        <pc:chgData name="Chris Speller" userId="0a97f007-b978-4543-a8a0-9ee0abccdf0a" providerId="ADAL" clId="{221B2FE5-B0DD-4C49-A6BC-EB5E92A971A0}" dt="2020-12-29T18:16:02.135" v="2" actId="47"/>
        <pc:sldMkLst>
          <pc:docMk/>
          <pc:sldMk cId="3263621018" sldId="4483"/>
        </pc:sldMkLst>
      </pc:sldChg>
      <pc:sldChg chg="del">
        <pc:chgData name="Chris Speller" userId="0a97f007-b978-4543-a8a0-9ee0abccdf0a" providerId="ADAL" clId="{221B2FE5-B0DD-4C49-A6BC-EB5E92A971A0}" dt="2020-12-29T18:16:02.135" v="2" actId="47"/>
        <pc:sldMkLst>
          <pc:docMk/>
          <pc:sldMk cId="2919243237" sldId="4484"/>
        </pc:sldMkLst>
      </pc:sldChg>
      <pc:sldChg chg="del">
        <pc:chgData name="Chris Speller" userId="0a97f007-b978-4543-a8a0-9ee0abccdf0a" providerId="ADAL" clId="{221B2FE5-B0DD-4C49-A6BC-EB5E92A971A0}" dt="2020-12-29T18:16:02.135" v="2" actId="47"/>
        <pc:sldMkLst>
          <pc:docMk/>
          <pc:sldMk cId="67271085" sldId="4485"/>
        </pc:sldMkLst>
      </pc:sldChg>
      <pc:sldChg chg="del">
        <pc:chgData name="Chris Speller" userId="0a97f007-b978-4543-a8a0-9ee0abccdf0a" providerId="ADAL" clId="{221B2FE5-B0DD-4C49-A6BC-EB5E92A971A0}" dt="2020-12-29T18:16:02.135" v="2" actId="47"/>
        <pc:sldMkLst>
          <pc:docMk/>
          <pc:sldMk cId="2640440858" sldId="4486"/>
        </pc:sldMkLst>
      </pc:sldChg>
      <pc:sldChg chg="del">
        <pc:chgData name="Chris Speller" userId="0a97f007-b978-4543-a8a0-9ee0abccdf0a" providerId="ADAL" clId="{221B2FE5-B0DD-4C49-A6BC-EB5E92A971A0}" dt="2020-12-29T18:16:02.135" v="2" actId="47"/>
        <pc:sldMkLst>
          <pc:docMk/>
          <pc:sldMk cId="2834651553" sldId="4487"/>
        </pc:sldMkLst>
      </pc:sldChg>
      <pc:sldChg chg="del">
        <pc:chgData name="Chris Speller" userId="0a97f007-b978-4543-a8a0-9ee0abccdf0a" providerId="ADAL" clId="{221B2FE5-B0DD-4C49-A6BC-EB5E92A971A0}" dt="2020-12-29T18:16:02.135" v="2" actId="47"/>
        <pc:sldMkLst>
          <pc:docMk/>
          <pc:sldMk cId="1987378292" sldId="4488"/>
        </pc:sldMkLst>
      </pc:sldChg>
      <pc:sldChg chg="del">
        <pc:chgData name="Chris Speller" userId="0a97f007-b978-4543-a8a0-9ee0abccdf0a" providerId="ADAL" clId="{221B2FE5-B0DD-4C49-A6BC-EB5E92A971A0}" dt="2020-12-29T18:16:02.135" v="2" actId="47"/>
        <pc:sldMkLst>
          <pc:docMk/>
          <pc:sldMk cId="1258220838" sldId="4489"/>
        </pc:sldMkLst>
      </pc:sldChg>
      <pc:sldChg chg="del">
        <pc:chgData name="Chris Speller" userId="0a97f007-b978-4543-a8a0-9ee0abccdf0a" providerId="ADAL" clId="{221B2FE5-B0DD-4C49-A6BC-EB5E92A971A0}" dt="2020-12-29T18:16:02.135" v="2" actId="47"/>
        <pc:sldMkLst>
          <pc:docMk/>
          <pc:sldMk cId="1371251712" sldId="4490"/>
        </pc:sldMkLst>
      </pc:sldChg>
      <pc:sldChg chg="del">
        <pc:chgData name="Chris Speller" userId="0a97f007-b978-4543-a8a0-9ee0abccdf0a" providerId="ADAL" clId="{221B2FE5-B0DD-4C49-A6BC-EB5E92A971A0}" dt="2020-12-29T18:16:02.135" v="2" actId="47"/>
        <pc:sldMkLst>
          <pc:docMk/>
          <pc:sldMk cId="4027787310" sldId="4491"/>
        </pc:sldMkLst>
      </pc:sldChg>
      <pc:sldChg chg="del">
        <pc:chgData name="Chris Speller" userId="0a97f007-b978-4543-a8a0-9ee0abccdf0a" providerId="ADAL" clId="{221B2FE5-B0DD-4C49-A6BC-EB5E92A971A0}" dt="2020-12-29T18:16:02.135" v="2" actId="47"/>
        <pc:sldMkLst>
          <pc:docMk/>
          <pc:sldMk cId="4000840487" sldId="4492"/>
        </pc:sldMkLst>
      </pc:sldChg>
      <pc:sldChg chg="del">
        <pc:chgData name="Chris Speller" userId="0a97f007-b978-4543-a8a0-9ee0abccdf0a" providerId="ADAL" clId="{221B2FE5-B0DD-4C49-A6BC-EB5E92A971A0}" dt="2020-12-29T18:16:02.135" v="2" actId="47"/>
        <pc:sldMkLst>
          <pc:docMk/>
          <pc:sldMk cId="3907785458" sldId="4493"/>
        </pc:sldMkLst>
      </pc:sldChg>
      <pc:sldChg chg="del">
        <pc:chgData name="Chris Speller" userId="0a97f007-b978-4543-a8a0-9ee0abccdf0a" providerId="ADAL" clId="{221B2FE5-B0DD-4C49-A6BC-EB5E92A971A0}" dt="2020-12-29T18:16:02.135" v="2" actId="47"/>
        <pc:sldMkLst>
          <pc:docMk/>
          <pc:sldMk cId="3418058598" sldId="4494"/>
        </pc:sldMkLst>
      </pc:sldChg>
      <pc:sldChg chg="del">
        <pc:chgData name="Chris Speller" userId="0a97f007-b978-4543-a8a0-9ee0abccdf0a" providerId="ADAL" clId="{221B2FE5-B0DD-4C49-A6BC-EB5E92A971A0}" dt="2020-12-29T18:16:02.135" v="2" actId="47"/>
        <pc:sldMkLst>
          <pc:docMk/>
          <pc:sldMk cId="3469972001" sldId="4495"/>
        </pc:sldMkLst>
      </pc:sldChg>
      <pc:sldChg chg="del">
        <pc:chgData name="Chris Speller" userId="0a97f007-b978-4543-a8a0-9ee0abccdf0a" providerId="ADAL" clId="{221B2FE5-B0DD-4C49-A6BC-EB5E92A971A0}" dt="2020-12-29T18:16:02.135" v="2" actId="47"/>
        <pc:sldMkLst>
          <pc:docMk/>
          <pc:sldMk cId="1108674935" sldId="4496"/>
        </pc:sldMkLst>
      </pc:sldChg>
      <pc:sldChg chg="del">
        <pc:chgData name="Chris Speller" userId="0a97f007-b978-4543-a8a0-9ee0abccdf0a" providerId="ADAL" clId="{221B2FE5-B0DD-4C49-A6BC-EB5E92A971A0}" dt="2020-12-29T18:15:49.125" v="1" actId="47"/>
        <pc:sldMkLst>
          <pc:docMk/>
          <pc:sldMk cId="2642897897" sldId="4497"/>
        </pc:sldMkLst>
      </pc:sldChg>
      <pc:sldChg chg="del">
        <pc:chgData name="Chris Speller" userId="0a97f007-b978-4543-a8a0-9ee0abccdf0a" providerId="ADAL" clId="{221B2FE5-B0DD-4C49-A6BC-EB5E92A971A0}" dt="2020-12-29T18:15:49.125" v="1" actId="47"/>
        <pc:sldMkLst>
          <pc:docMk/>
          <pc:sldMk cId="3599417821" sldId="4498"/>
        </pc:sldMkLst>
      </pc:sldChg>
      <pc:sldChg chg="del">
        <pc:chgData name="Chris Speller" userId="0a97f007-b978-4543-a8a0-9ee0abccdf0a" providerId="ADAL" clId="{221B2FE5-B0DD-4C49-A6BC-EB5E92A971A0}" dt="2020-12-29T18:15:49.125" v="1" actId="47"/>
        <pc:sldMkLst>
          <pc:docMk/>
          <pc:sldMk cId="1061952219" sldId="4499"/>
        </pc:sldMkLst>
      </pc:sldChg>
      <pc:sldChg chg="del">
        <pc:chgData name="Chris Speller" userId="0a97f007-b978-4543-a8a0-9ee0abccdf0a" providerId="ADAL" clId="{221B2FE5-B0DD-4C49-A6BC-EB5E92A971A0}" dt="2020-12-29T18:15:49.125" v="1" actId="47"/>
        <pc:sldMkLst>
          <pc:docMk/>
          <pc:sldMk cId="2096818477" sldId="4500"/>
        </pc:sldMkLst>
      </pc:sldChg>
      <pc:sldChg chg="del">
        <pc:chgData name="Chris Speller" userId="0a97f007-b978-4543-a8a0-9ee0abccdf0a" providerId="ADAL" clId="{221B2FE5-B0DD-4C49-A6BC-EB5E92A971A0}" dt="2020-12-29T18:15:49.125" v="1" actId="47"/>
        <pc:sldMkLst>
          <pc:docMk/>
          <pc:sldMk cId="3334222186" sldId="4502"/>
        </pc:sldMkLst>
      </pc:sldChg>
      <pc:sldChg chg="del">
        <pc:chgData name="Chris Speller" userId="0a97f007-b978-4543-a8a0-9ee0abccdf0a" providerId="ADAL" clId="{221B2FE5-B0DD-4C49-A6BC-EB5E92A971A0}" dt="2020-12-29T18:15:49.125" v="1" actId="47"/>
        <pc:sldMkLst>
          <pc:docMk/>
          <pc:sldMk cId="1797223720" sldId="4503"/>
        </pc:sldMkLst>
      </pc:sldChg>
      <pc:sldChg chg="del">
        <pc:chgData name="Chris Speller" userId="0a97f007-b978-4543-a8a0-9ee0abccdf0a" providerId="ADAL" clId="{221B2FE5-B0DD-4C49-A6BC-EB5E92A971A0}" dt="2020-12-29T18:15:49.125" v="1" actId="47"/>
        <pc:sldMkLst>
          <pc:docMk/>
          <pc:sldMk cId="331667892" sldId="4504"/>
        </pc:sldMkLst>
      </pc:sldChg>
      <pc:sldChg chg="del">
        <pc:chgData name="Chris Speller" userId="0a97f007-b978-4543-a8a0-9ee0abccdf0a" providerId="ADAL" clId="{221B2FE5-B0DD-4C49-A6BC-EB5E92A971A0}" dt="2020-12-29T18:15:49.125" v="1" actId="47"/>
        <pc:sldMkLst>
          <pc:docMk/>
          <pc:sldMk cId="1323472595" sldId="4505"/>
        </pc:sldMkLst>
      </pc:sldChg>
      <pc:sldChg chg="del">
        <pc:chgData name="Chris Speller" userId="0a97f007-b978-4543-a8a0-9ee0abccdf0a" providerId="ADAL" clId="{221B2FE5-B0DD-4C49-A6BC-EB5E92A971A0}" dt="2020-12-29T18:15:49.125" v="1" actId="47"/>
        <pc:sldMkLst>
          <pc:docMk/>
          <pc:sldMk cId="3051933063" sldId="4506"/>
        </pc:sldMkLst>
      </pc:sldChg>
      <pc:sldChg chg="del">
        <pc:chgData name="Chris Speller" userId="0a97f007-b978-4543-a8a0-9ee0abccdf0a" providerId="ADAL" clId="{221B2FE5-B0DD-4C49-A6BC-EB5E92A971A0}" dt="2020-12-29T18:15:49.125" v="1" actId="47"/>
        <pc:sldMkLst>
          <pc:docMk/>
          <pc:sldMk cId="2067440605" sldId="4507"/>
        </pc:sldMkLst>
      </pc:sldChg>
      <pc:sldChg chg="del">
        <pc:chgData name="Chris Speller" userId="0a97f007-b978-4543-a8a0-9ee0abccdf0a" providerId="ADAL" clId="{221B2FE5-B0DD-4C49-A6BC-EB5E92A971A0}" dt="2020-12-29T18:15:49.125" v="1" actId="47"/>
        <pc:sldMkLst>
          <pc:docMk/>
          <pc:sldMk cId="352763197" sldId="4508"/>
        </pc:sldMkLst>
      </pc:sldChg>
      <pc:sldChg chg="del">
        <pc:chgData name="Chris Speller" userId="0a97f007-b978-4543-a8a0-9ee0abccdf0a" providerId="ADAL" clId="{221B2FE5-B0DD-4C49-A6BC-EB5E92A971A0}" dt="2020-12-29T18:15:49.125" v="1" actId="47"/>
        <pc:sldMkLst>
          <pc:docMk/>
          <pc:sldMk cId="1043054482" sldId="4509"/>
        </pc:sldMkLst>
      </pc:sldChg>
      <pc:sldChg chg="del">
        <pc:chgData name="Chris Speller" userId="0a97f007-b978-4543-a8a0-9ee0abccdf0a" providerId="ADAL" clId="{221B2FE5-B0DD-4C49-A6BC-EB5E92A971A0}" dt="2020-12-29T18:15:49.125" v="1" actId="47"/>
        <pc:sldMkLst>
          <pc:docMk/>
          <pc:sldMk cId="3824755991" sldId="4510"/>
        </pc:sldMkLst>
      </pc:sldChg>
      <pc:sldChg chg="del">
        <pc:chgData name="Chris Speller" userId="0a97f007-b978-4543-a8a0-9ee0abccdf0a" providerId="ADAL" clId="{221B2FE5-B0DD-4C49-A6BC-EB5E92A971A0}" dt="2020-12-29T18:15:49.125" v="1" actId="47"/>
        <pc:sldMkLst>
          <pc:docMk/>
          <pc:sldMk cId="4080876985" sldId="4511"/>
        </pc:sldMkLst>
      </pc:sldChg>
      <pc:sldChg chg="del">
        <pc:chgData name="Chris Speller" userId="0a97f007-b978-4543-a8a0-9ee0abccdf0a" providerId="ADAL" clId="{221B2FE5-B0DD-4C49-A6BC-EB5E92A971A0}" dt="2020-12-29T18:15:49.125" v="1" actId="47"/>
        <pc:sldMkLst>
          <pc:docMk/>
          <pc:sldMk cId="3069792487" sldId="4512"/>
        </pc:sldMkLst>
      </pc:sldChg>
      <pc:sldChg chg="del">
        <pc:chgData name="Chris Speller" userId="0a97f007-b978-4543-a8a0-9ee0abccdf0a" providerId="ADAL" clId="{221B2FE5-B0DD-4C49-A6BC-EB5E92A971A0}" dt="2020-12-29T18:15:49.125" v="1" actId="47"/>
        <pc:sldMkLst>
          <pc:docMk/>
          <pc:sldMk cId="2753856230" sldId="4513"/>
        </pc:sldMkLst>
      </pc:sldChg>
      <pc:sldChg chg="del">
        <pc:chgData name="Chris Speller" userId="0a97f007-b978-4543-a8a0-9ee0abccdf0a" providerId="ADAL" clId="{221B2FE5-B0DD-4C49-A6BC-EB5E92A971A0}" dt="2020-12-29T18:15:49.125" v="1" actId="47"/>
        <pc:sldMkLst>
          <pc:docMk/>
          <pc:sldMk cId="468922005" sldId="4514"/>
        </pc:sldMkLst>
      </pc:sldChg>
      <pc:sldChg chg="del">
        <pc:chgData name="Chris Speller" userId="0a97f007-b978-4543-a8a0-9ee0abccdf0a" providerId="ADAL" clId="{221B2FE5-B0DD-4C49-A6BC-EB5E92A971A0}" dt="2020-12-29T18:15:49.125" v="1" actId="47"/>
        <pc:sldMkLst>
          <pc:docMk/>
          <pc:sldMk cId="4159588484" sldId="4515"/>
        </pc:sldMkLst>
      </pc:sldChg>
      <pc:sldChg chg="del">
        <pc:chgData name="Chris Speller" userId="0a97f007-b978-4543-a8a0-9ee0abccdf0a" providerId="ADAL" clId="{221B2FE5-B0DD-4C49-A6BC-EB5E92A971A0}" dt="2020-12-29T18:15:49.125" v="1" actId="47"/>
        <pc:sldMkLst>
          <pc:docMk/>
          <pc:sldMk cId="1677545704" sldId="4516"/>
        </pc:sldMkLst>
      </pc:sldChg>
      <pc:sldChg chg="del">
        <pc:chgData name="Chris Speller" userId="0a97f007-b978-4543-a8a0-9ee0abccdf0a" providerId="ADAL" clId="{221B2FE5-B0DD-4C49-A6BC-EB5E92A971A0}" dt="2020-12-29T18:15:49.125" v="1" actId="47"/>
        <pc:sldMkLst>
          <pc:docMk/>
          <pc:sldMk cId="2384249564" sldId="4517"/>
        </pc:sldMkLst>
      </pc:sldChg>
      <pc:sldChg chg="del">
        <pc:chgData name="Chris Speller" userId="0a97f007-b978-4543-a8a0-9ee0abccdf0a" providerId="ADAL" clId="{221B2FE5-B0DD-4C49-A6BC-EB5E92A971A0}" dt="2020-12-29T18:15:49.125" v="1" actId="47"/>
        <pc:sldMkLst>
          <pc:docMk/>
          <pc:sldMk cId="739569185" sldId="4518"/>
        </pc:sldMkLst>
      </pc:sldChg>
      <pc:sldChg chg="del">
        <pc:chgData name="Chris Speller" userId="0a97f007-b978-4543-a8a0-9ee0abccdf0a" providerId="ADAL" clId="{221B2FE5-B0DD-4C49-A6BC-EB5E92A971A0}" dt="2020-12-29T18:15:49.125" v="1" actId="47"/>
        <pc:sldMkLst>
          <pc:docMk/>
          <pc:sldMk cId="2283355391" sldId="4519"/>
        </pc:sldMkLst>
      </pc:sldChg>
      <pc:sldChg chg="del">
        <pc:chgData name="Chris Speller" userId="0a97f007-b978-4543-a8a0-9ee0abccdf0a" providerId="ADAL" clId="{221B2FE5-B0DD-4C49-A6BC-EB5E92A971A0}" dt="2020-12-29T18:15:49.125" v="1" actId="47"/>
        <pc:sldMkLst>
          <pc:docMk/>
          <pc:sldMk cId="4252992111" sldId="4520"/>
        </pc:sldMkLst>
      </pc:sldChg>
      <pc:sldChg chg="del">
        <pc:chgData name="Chris Speller" userId="0a97f007-b978-4543-a8a0-9ee0abccdf0a" providerId="ADAL" clId="{221B2FE5-B0DD-4C49-A6BC-EB5E92A971A0}" dt="2020-12-29T18:15:49.125" v="1" actId="47"/>
        <pc:sldMkLst>
          <pc:docMk/>
          <pc:sldMk cId="1989110510" sldId="4521"/>
        </pc:sldMkLst>
      </pc:sldChg>
      <pc:sldChg chg="del">
        <pc:chgData name="Chris Speller" userId="0a97f007-b978-4543-a8a0-9ee0abccdf0a" providerId="ADAL" clId="{221B2FE5-B0DD-4C49-A6BC-EB5E92A971A0}" dt="2020-12-29T18:15:49.125" v="1" actId="47"/>
        <pc:sldMkLst>
          <pc:docMk/>
          <pc:sldMk cId="1259947343" sldId="4522"/>
        </pc:sldMkLst>
      </pc:sldChg>
      <pc:sldChg chg="del">
        <pc:chgData name="Chris Speller" userId="0a97f007-b978-4543-a8a0-9ee0abccdf0a" providerId="ADAL" clId="{221B2FE5-B0DD-4C49-A6BC-EB5E92A971A0}" dt="2020-12-29T18:15:49.125" v="1" actId="47"/>
        <pc:sldMkLst>
          <pc:docMk/>
          <pc:sldMk cId="2518044537" sldId="4523"/>
        </pc:sldMkLst>
      </pc:sldChg>
      <pc:sldChg chg="del">
        <pc:chgData name="Chris Speller" userId="0a97f007-b978-4543-a8a0-9ee0abccdf0a" providerId="ADAL" clId="{221B2FE5-B0DD-4C49-A6BC-EB5E92A971A0}" dt="2020-12-29T18:15:49.125" v="1" actId="47"/>
        <pc:sldMkLst>
          <pc:docMk/>
          <pc:sldMk cId="164767995" sldId="4524"/>
        </pc:sldMkLst>
      </pc:sldChg>
      <pc:sldChg chg="del">
        <pc:chgData name="Chris Speller" userId="0a97f007-b978-4543-a8a0-9ee0abccdf0a" providerId="ADAL" clId="{221B2FE5-B0DD-4C49-A6BC-EB5E92A971A0}" dt="2020-12-29T18:15:49.125" v="1" actId="47"/>
        <pc:sldMkLst>
          <pc:docMk/>
          <pc:sldMk cId="4286493584" sldId="4525"/>
        </pc:sldMkLst>
      </pc:sldChg>
      <pc:sldChg chg="del">
        <pc:chgData name="Chris Speller" userId="0a97f007-b978-4543-a8a0-9ee0abccdf0a" providerId="ADAL" clId="{221B2FE5-B0DD-4C49-A6BC-EB5E92A971A0}" dt="2020-12-29T18:15:49.125" v="1" actId="47"/>
        <pc:sldMkLst>
          <pc:docMk/>
          <pc:sldMk cId="1662784938" sldId="4526"/>
        </pc:sldMkLst>
      </pc:sldChg>
      <pc:sldChg chg="del">
        <pc:chgData name="Chris Speller" userId="0a97f007-b978-4543-a8a0-9ee0abccdf0a" providerId="ADAL" clId="{221B2FE5-B0DD-4C49-A6BC-EB5E92A971A0}" dt="2020-12-29T18:15:49.125" v="1" actId="47"/>
        <pc:sldMkLst>
          <pc:docMk/>
          <pc:sldMk cId="1924365939" sldId="4527"/>
        </pc:sldMkLst>
      </pc:sldChg>
      <pc:sldChg chg="del">
        <pc:chgData name="Chris Speller" userId="0a97f007-b978-4543-a8a0-9ee0abccdf0a" providerId="ADAL" clId="{221B2FE5-B0DD-4C49-A6BC-EB5E92A971A0}" dt="2020-12-29T18:15:49.125" v="1" actId="47"/>
        <pc:sldMkLst>
          <pc:docMk/>
          <pc:sldMk cId="4192083389" sldId="4528"/>
        </pc:sldMkLst>
      </pc:sldChg>
      <pc:sldChg chg="del">
        <pc:chgData name="Chris Speller" userId="0a97f007-b978-4543-a8a0-9ee0abccdf0a" providerId="ADAL" clId="{221B2FE5-B0DD-4C49-A6BC-EB5E92A971A0}" dt="2020-12-29T18:15:49.125" v="1" actId="47"/>
        <pc:sldMkLst>
          <pc:docMk/>
          <pc:sldMk cId="3469912594" sldId="4529"/>
        </pc:sldMkLst>
      </pc:sldChg>
      <pc:sldChg chg="del">
        <pc:chgData name="Chris Speller" userId="0a97f007-b978-4543-a8a0-9ee0abccdf0a" providerId="ADAL" clId="{221B2FE5-B0DD-4C49-A6BC-EB5E92A971A0}" dt="2020-12-29T18:15:49.125" v="1" actId="47"/>
        <pc:sldMkLst>
          <pc:docMk/>
          <pc:sldMk cId="3634829642" sldId="4530"/>
        </pc:sldMkLst>
      </pc:sldChg>
      <pc:sldChg chg="del">
        <pc:chgData name="Chris Speller" userId="0a97f007-b978-4543-a8a0-9ee0abccdf0a" providerId="ADAL" clId="{221B2FE5-B0DD-4C49-A6BC-EB5E92A971A0}" dt="2020-12-29T18:15:49.125" v="1" actId="47"/>
        <pc:sldMkLst>
          <pc:docMk/>
          <pc:sldMk cId="2068785301" sldId="4531"/>
        </pc:sldMkLst>
      </pc:sldChg>
      <pc:sldChg chg="delSp modSp add del mod delAnim modAnim">
        <pc:chgData name="Chris Speller" userId="0a97f007-b978-4543-a8a0-9ee0abccdf0a" providerId="ADAL" clId="{221B2FE5-B0DD-4C49-A6BC-EB5E92A971A0}" dt="2021-01-10T21:47:42.231" v="7052"/>
        <pc:sldMkLst>
          <pc:docMk/>
          <pc:sldMk cId="2265902696" sldId="4532"/>
        </pc:sldMkLst>
        <pc:spChg chg="mod">
          <ac:chgData name="Chris Speller" userId="0a97f007-b978-4543-a8a0-9ee0abccdf0a" providerId="ADAL" clId="{221B2FE5-B0DD-4C49-A6BC-EB5E92A971A0}" dt="2021-01-10T20:14:03.129" v="1601" actId="403"/>
          <ac:spMkLst>
            <pc:docMk/>
            <pc:sldMk cId="2265902696" sldId="4532"/>
            <ac:spMk id="10" creationId="{00000000-0000-0000-0000-000000000000}"/>
          </ac:spMkLst>
        </pc:spChg>
        <pc:spChg chg="mod">
          <ac:chgData name="Chris Speller" userId="0a97f007-b978-4543-a8a0-9ee0abccdf0a" providerId="ADAL" clId="{221B2FE5-B0DD-4C49-A6BC-EB5E92A971A0}" dt="2021-01-10T20:14:05.952" v="1603" actId="403"/>
          <ac:spMkLst>
            <pc:docMk/>
            <pc:sldMk cId="2265902696" sldId="4532"/>
            <ac:spMk id="11" creationId="{00000000-0000-0000-0000-000000000000}"/>
          </ac:spMkLst>
        </pc:spChg>
        <pc:spChg chg="mod">
          <ac:chgData name="Chris Speller" userId="0a97f007-b978-4543-a8a0-9ee0abccdf0a" providerId="ADAL" clId="{221B2FE5-B0DD-4C49-A6BC-EB5E92A971A0}" dt="2021-01-10T20:14:10.210" v="1605" actId="403"/>
          <ac:spMkLst>
            <pc:docMk/>
            <pc:sldMk cId="2265902696" sldId="4532"/>
            <ac:spMk id="12" creationId="{00000000-0000-0000-0000-000000000000}"/>
          </ac:spMkLst>
        </pc:spChg>
        <pc:graphicFrameChg chg="del">
          <ac:chgData name="Chris Speller" userId="0a97f007-b978-4543-a8a0-9ee0abccdf0a" providerId="ADAL" clId="{221B2FE5-B0DD-4C49-A6BC-EB5E92A971A0}" dt="2021-01-10T19:57:49.678" v="10" actId="478"/>
          <ac:graphicFrameMkLst>
            <pc:docMk/>
            <pc:sldMk cId="2265902696" sldId="4532"/>
            <ac:graphicFrameMk id="13" creationId="{C1941E3C-28D9-4C7F-B630-5E3549EF5D71}"/>
          </ac:graphicFrameMkLst>
        </pc:graphicFrameChg>
        <pc:graphicFrameChg chg="del">
          <ac:chgData name="Chris Speller" userId="0a97f007-b978-4543-a8a0-9ee0abccdf0a" providerId="ADAL" clId="{221B2FE5-B0DD-4C49-A6BC-EB5E92A971A0}" dt="2021-01-10T19:57:48.193" v="9" actId="478"/>
          <ac:graphicFrameMkLst>
            <pc:docMk/>
            <pc:sldMk cId="2265902696" sldId="4532"/>
            <ac:graphicFrameMk id="14" creationId="{40B009D4-D5CC-457F-BBCB-6EB6237B8DC7}"/>
          </ac:graphicFrameMkLst>
        </pc:graphicFrameChg>
      </pc:sldChg>
      <pc:sldChg chg="addSp delSp modSp add del mod modAnim">
        <pc:chgData name="Chris Speller" userId="0a97f007-b978-4543-a8a0-9ee0abccdf0a" providerId="ADAL" clId="{221B2FE5-B0DD-4C49-A6BC-EB5E92A971A0}" dt="2021-01-10T20:07:34.248" v="828" actId="47"/>
        <pc:sldMkLst>
          <pc:docMk/>
          <pc:sldMk cId="1515848102" sldId="4533"/>
        </pc:sldMkLst>
        <pc:spChg chg="mod">
          <ac:chgData name="Chris Speller" userId="0a97f007-b978-4543-a8a0-9ee0abccdf0a" providerId="ADAL" clId="{221B2FE5-B0DD-4C49-A6BC-EB5E92A971A0}" dt="2021-01-10T20:03:59.532" v="299" actId="403"/>
          <ac:spMkLst>
            <pc:docMk/>
            <pc:sldMk cId="1515848102" sldId="4533"/>
            <ac:spMk id="10" creationId="{00000000-0000-0000-0000-000000000000}"/>
          </ac:spMkLst>
        </pc:spChg>
        <pc:spChg chg="mod">
          <ac:chgData name="Chris Speller" userId="0a97f007-b978-4543-a8a0-9ee0abccdf0a" providerId="ADAL" clId="{221B2FE5-B0DD-4C49-A6BC-EB5E92A971A0}" dt="2021-01-10T20:04:00.835" v="300" actId="403"/>
          <ac:spMkLst>
            <pc:docMk/>
            <pc:sldMk cId="1515848102" sldId="4533"/>
            <ac:spMk id="11" creationId="{00000000-0000-0000-0000-000000000000}"/>
          </ac:spMkLst>
        </pc:spChg>
        <pc:spChg chg="mod">
          <ac:chgData name="Chris Speller" userId="0a97f007-b978-4543-a8a0-9ee0abccdf0a" providerId="ADAL" clId="{221B2FE5-B0DD-4C49-A6BC-EB5E92A971A0}" dt="2021-01-10T20:05:45.022" v="698" actId="20577"/>
          <ac:spMkLst>
            <pc:docMk/>
            <pc:sldMk cId="1515848102" sldId="4533"/>
            <ac:spMk id="12" creationId="{00000000-0000-0000-0000-000000000000}"/>
          </ac:spMkLst>
        </pc:spChg>
        <pc:picChg chg="add del mod">
          <ac:chgData name="Chris Speller" userId="0a97f007-b978-4543-a8a0-9ee0abccdf0a" providerId="ADAL" clId="{221B2FE5-B0DD-4C49-A6BC-EB5E92A971A0}" dt="2021-01-10T20:05:38.717" v="694" actId="478"/>
          <ac:picMkLst>
            <pc:docMk/>
            <pc:sldMk cId="1515848102" sldId="4533"/>
            <ac:picMk id="3" creationId="{19EAA4AD-CDCE-43DE-9504-3A914C87BF52}"/>
          </ac:picMkLst>
        </pc:picChg>
      </pc:sldChg>
      <pc:sldChg chg="add del">
        <pc:chgData name="Chris Speller" userId="0a97f007-b978-4543-a8a0-9ee0abccdf0a" providerId="ADAL" clId="{221B2FE5-B0DD-4C49-A6BC-EB5E92A971A0}" dt="2021-01-10T20:02:51.202" v="286" actId="47"/>
        <pc:sldMkLst>
          <pc:docMk/>
          <pc:sldMk cId="2206230238" sldId="4533"/>
        </pc:sldMkLst>
      </pc:sldChg>
      <pc:sldChg chg="del">
        <pc:chgData name="Chris Speller" userId="0a97f007-b978-4543-a8a0-9ee0abccdf0a" providerId="ADAL" clId="{221B2FE5-B0DD-4C49-A6BC-EB5E92A971A0}" dt="2020-12-29T18:15:49.125" v="1" actId="47"/>
        <pc:sldMkLst>
          <pc:docMk/>
          <pc:sldMk cId="3591608968" sldId="4533"/>
        </pc:sldMkLst>
      </pc:sldChg>
      <pc:sldChg chg="modSp add mod modAnim">
        <pc:chgData name="Chris Speller" userId="0a97f007-b978-4543-a8a0-9ee0abccdf0a" providerId="ADAL" clId="{221B2FE5-B0DD-4C49-A6BC-EB5E92A971A0}" dt="2021-01-10T21:47:38.255" v="7049"/>
        <pc:sldMkLst>
          <pc:docMk/>
          <pc:sldMk cId="991475868" sldId="4534"/>
        </pc:sldMkLst>
        <pc:spChg chg="mod">
          <ac:chgData name="Chris Speller" userId="0a97f007-b978-4543-a8a0-9ee0abccdf0a" providerId="ADAL" clId="{221B2FE5-B0DD-4C49-A6BC-EB5E92A971A0}" dt="2021-01-10T20:13:56.815" v="1597" actId="403"/>
          <ac:spMkLst>
            <pc:docMk/>
            <pc:sldMk cId="991475868" sldId="4534"/>
            <ac:spMk id="10" creationId="{00000000-0000-0000-0000-000000000000}"/>
          </ac:spMkLst>
        </pc:spChg>
        <pc:spChg chg="mod">
          <ac:chgData name="Chris Speller" userId="0a97f007-b978-4543-a8a0-9ee0abccdf0a" providerId="ADAL" clId="{221B2FE5-B0DD-4C49-A6BC-EB5E92A971A0}" dt="2021-01-10T20:13:58.210" v="1598" actId="403"/>
          <ac:spMkLst>
            <pc:docMk/>
            <pc:sldMk cId="991475868" sldId="4534"/>
            <ac:spMk id="11" creationId="{00000000-0000-0000-0000-000000000000}"/>
          </ac:spMkLst>
        </pc:spChg>
        <pc:spChg chg="mod">
          <ac:chgData name="Chris Speller" userId="0a97f007-b978-4543-a8a0-9ee0abccdf0a" providerId="ADAL" clId="{221B2FE5-B0DD-4C49-A6BC-EB5E92A971A0}" dt="2021-01-10T20:14:00.602" v="1599" actId="1076"/>
          <ac:spMkLst>
            <pc:docMk/>
            <pc:sldMk cId="991475868" sldId="4534"/>
            <ac:spMk id="12" creationId="{00000000-0000-0000-0000-000000000000}"/>
          </ac:spMkLst>
        </pc:spChg>
      </pc:sldChg>
      <pc:sldChg chg="del">
        <pc:chgData name="Chris Speller" userId="0a97f007-b978-4543-a8a0-9ee0abccdf0a" providerId="ADAL" clId="{221B2FE5-B0DD-4C49-A6BC-EB5E92A971A0}" dt="2020-12-29T18:15:49.125" v="1" actId="47"/>
        <pc:sldMkLst>
          <pc:docMk/>
          <pc:sldMk cId="3459127171" sldId="4534"/>
        </pc:sldMkLst>
      </pc:sldChg>
      <pc:sldChg chg="modSp add mod modAnim">
        <pc:chgData name="Chris Speller" userId="0a97f007-b978-4543-a8a0-9ee0abccdf0a" providerId="ADAL" clId="{221B2FE5-B0DD-4C49-A6BC-EB5E92A971A0}" dt="2021-01-10T21:47:34.238" v="7046"/>
        <pc:sldMkLst>
          <pc:docMk/>
          <pc:sldMk cId="326434511" sldId="4535"/>
        </pc:sldMkLst>
        <pc:spChg chg="mod">
          <ac:chgData name="Chris Speller" userId="0a97f007-b978-4543-a8a0-9ee0abccdf0a" providerId="ADAL" clId="{221B2FE5-B0DD-4C49-A6BC-EB5E92A971A0}" dt="2021-01-10T20:13:51.460" v="1594" actId="403"/>
          <ac:spMkLst>
            <pc:docMk/>
            <pc:sldMk cId="326434511" sldId="4535"/>
            <ac:spMk id="10" creationId="{00000000-0000-0000-0000-000000000000}"/>
          </ac:spMkLst>
        </pc:spChg>
        <pc:spChg chg="mod">
          <ac:chgData name="Chris Speller" userId="0a97f007-b978-4543-a8a0-9ee0abccdf0a" providerId="ADAL" clId="{221B2FE5-B0DD-4C49-A6BC-EB5E92A971A0}" dt="2021-01-10T20:13:52.824" v="1595" actId="403"/>
          <ac:spMkLst>
            <pc:docMk/>
            <pc:sldMk cId="326434511" sldId="4535"/>
            <ac:spMk id="11" creationId="{00000000-0000-0000-0000-000000000000}"/>
          </ac:spMkLst>
        </pc:spChg>
        <pc:spChg chg="mod">
          <ac:chgData name="Chris Speller" userId="0a97f007-b978-4543-a8a0-9ee0abccdf0a" providerId="ADAL" clId="{221B2FE5-B0DD-4C49-A6BC-EB5E92A971A0}" dt="2021-01-10T20:13:54.867" v="1596" actId="1076"/>
          <ac:spMkLst>
            <pc:docMk/>
            <pc:sldMk cId="326434511" sldId="4535"/>
            <ac:spMk id="12" creationId="{00000000-0000-0000-0000-000000000000}"/>
          </ac:spMkLst>
        </pc:spChg>
      </pc:sldChg>
      <pc:sldChg chg="del">
        <pc:chgData name="Chris Speller" userId="0a97f007-b978-4543-a8a0-9ee0abccdf0a" providerId="ADAL" clId="{221B2FE5-B0DD-4C49-A6BC-EB5E92A971A0}" dt="2020-12-29T18:15:49.125" v="1" actId="47"/>
        <pc:sldMkLst>
          <pc:docMk/>
          <pc:sldMk cId="532810138" sldId="4535"/>
        </pc:sldMkLst>
      </pc:sldChg>
      <pc:sldChg chg="addSp delSp modSp add mod modAnim">
        <pc:chgData name="Chris Speller" userId="0a97f007-b978-4543-a8a0-9ee0abccdf0a" providerId="ADAL" clId="{221B2FE5-B0DD-4C49-A6BC-EB5E92A971A0}" dt="2021-01-10T21:47:30.282" v="7043"/>
        <pc:sldMkLst>
          <pc:docMk/>
          <pc:sldMk cId="120318186" sldId="4536"/>
        </pc:sldMkLst>
        <pc:spChg chg="mod">
          <ac:chgData name="Chris Speller" userId="0a97f007-b978-4543-a8a0-9ee0abccdf0a" providerId="ADAL" clId="{221B2FE5-B0DD-4C49-A6BC-EB5E92A971A0}" dt="2021-01-10T20:13:44.723" v="1591" actId="403"/>
          <ac:spMkLst>
            <pc:docMk/>
            <pc:sldMk cId="120318186" sldId="4536"/>
            <ac:spMk id="10" creationId="{00000000-0000-0000-0000-000000000000}"/>
          </ac:spMkLst>
        </pc:spChg>
        <pc:spChg chg="mod">
          <ac:chgData name="Chris Speller" userId="0a97f007-b978-4543-a8a0-9ee0abccdf0a" providerId="ADAL" clId="{221B2FE5-B0DD-4C49-A6BC-EB5E92A971A0}" dt="2021-01-10T20:13:46.179" v="1592" actId="403"/>
          <ac:spMkLst>
            <pc:docMk/>
            <pc:sldMk cId="120318186" sldId="4536"/>
            <ac:spMk id="11" creationId="{00000000-0000-0000-0000-000000000000}"/>
          </ac:spMkLst>
        </pc:spChg>
        <pc:spChg chg="mod">
          <ac:chgData name="Chris Speller" userId="0a97f007-b978-4543-a8a0-9ee0abccdf0a" providerId="ADAL" clId="{221B2FE5-B0DD-4C49-A6BC-EB5E92A971A0}" dt="2021-01-10T20:13:48.777" v="1593" actId="1076"/>
          <ac:spMkLst>
            <pc:docMk/>
            <pc:sldMk cId="120318186" sldId="4536"/>
            <ac:spMk id="12" creationId="{00000000-0000-0000-0000-000000000000}"/>
          </ac:spMkLst>
        </pc:spChg>
        <pc:picChg chg="add del mod">
          <ac:chgData name="Chris Speller" userId="0a97f007-b978-4543-a8a0-9ee0abccdf0a" providerId="ADAL" clId="{221B2FE5-B0DD-4C49-A6BC-EB5E92A971A0}" dt="2021-01-10T20:11:33.970" v="1483" actId="478"/>
          <ac:picMkLst>
            <pc:docMk/>
            <pc:sldMk cId="120318186" sldId="4536"/>
            <ac:picMk id="3" creationId="{EA30EF43-E438-40BE-995F-2E641AF632F7}"/>
          </ac:picMkLst>
        </pc:picChg>
      </pc:sldChg>
      <pc:sldChg chg="del">
        <pc:chgData name="Chris Speller" userId="0a97f007-b978-4543-a8a0-9ee0abccdf0a" providerId="ADAL" clId="{221B2FE5-B0DD-4C49-A6BC-EB5E92A971A0}" dt="2020-12-29T18:15:49.125" v="1" actId="47"/>
        <pc:sldMkLst>
          <pc:docMk/>
          <pc:sldMk cId="1637747923" sldId="4536"/>
        </pc:sldMkLst>
      </pc:sldChg>
      <pc:sldChg chg="add del">
        <pc:chgData name="Chris Speller" userId="0a97f007-b978-4543-a8a0-9ee0abccdf0a" providerId="ADAL" clId="{221B2FE5-B0DD-4C49-A6BC-EB5E92A971A0}" dt="2021-01-10T20:09:06.713" v="1246"/>
        <pc:sldMkLst>
          <pc:docMk/>
          <pc:sldMk cId="3298837627" sldId="4536"/>
        </pc:sldMkLst>
      </pc:sldChg>
      <pc:sldChg chg="del">
        <pc:chgData name="Chris Speller" userId="0a97f007-b978-4543-a8a0-9ee0abccdf0a" providerId="ADAL" clId="{221B2FE5-B0DD-4C49-A6BC-EB5E92A971A0}" dt="2020-12-29T18:15:49.125" v="1" actId="47"/>
        <pc:sldMkLst>
          <pc:docMk/>
          <pc:sldMk cId="548061374" sldId="4537"/>
        </pc:sldMkLst>
      </pc:sldChg>
      <pc:sldChg chg="addSp delSp modSp add mod modAnim">
        <pc:chgData name="Chris Speller" userId="0a97f007-b978-4543-a8a0-9ee0abccdf0a" providerId="ADAL" clId="{221B2FE5-B0DD-4C49-A6BC-EB5E92A971A0}" dt="2021-01-10T21:47:25.908" v="7040"/>
        <pc:sldMkLst>
          <pc:docMk/>
          <pc:sldMk cId="3903845405" sldId="4537"/>
        </pc:sldMkLst>
        <pc:spChg chg="mod">
          <ac:chgData name="Chris Speller" userId="0a97f007-b978-4543-a8a0-9ee0abccdf0a" providerId="ADAL" clId="{221B2FE5-B0DD-4C49-A6BC-EB5E92A971A0}" dt="2021-01-10T20:24:44.950" v="2126" actId="20577"/>
          <ac:spMkLst>
            <pc:docMk/>
            <pc:sldMk cId="3903845405" sldId="4537"/>
            <ac:spMk id="10" creationId="{00000000-0000-0000-0000-000000000000}"/>
          </ac:spMkLst>
        </pc:spChg>
        <pc:spChg chg="mod">
          <ac:chgData name="Chris Speller" userId="0a97f007-b978-4543-a8a0-9ee0abccdf0a" providerId="ADAL" clId="{221B2FE5-B0DD-4C49-A6BC-EB5E92A971A0}" dt="2021-01-10T20:12:11.168" v="1500"/>
          <ac:spMkLst>
            <pc:docMk/>
            <pc:sldMk cId="3903845405" sldId="4537"/>
            <ac:spMk id="11" creationId="{00000000-0000-0000-0000-000000000000}"/>
          </ac:spMkLst>
        </pc:spChg>
        <pc:spChg chg="mod">
          <ac:chgData name="Chris Speller" userId="0a97f007-b978-4543-a8a0-9ee0abccdf0a" providerId="ADAL" clId="{221B2FE5-B0DD-4C49-A6BC-EB5E92A971A0}" dt="2021-01-10T20:18:47.880" v="2087" actId="20577"/>
          <ac:spMkLst>
            <pc:docMk/>
            <pc:sldMk cId="3903845405" sldId="4537"/>
            <ac:spMk id="12" creationId="{00000000-0000-0000-0000-000000000000}"/>
          </ac:spMkLst>
        </pc:spChg>
        <pc:picChg chg="add del mod">
          <ac:chgData name="Chris Speller" userId="0a97f007-b978-4543-a8a0-9ee0abccdf0a" providerId="ADAL" clId="{221B2FE5-B0DD-4C49-A6BC-EB5E92A971A0}" dt="2021-01-10T20:18:50.380" v="2088" actId="478"/>
          <ac:picMkLst>
            <pc:docMk/>
            <pc:sldMk cId="3903845405" sldId="4537"/>
            <ac:picMk id="3" creationId="{10BA7299-2C31-4DB9-97CF-1091C6872C6D}"/>
          </ac:picMkLst>
        </pc:picChg>
      </pc:sldChg>
      <pc:sldChg chg="del">
        <pc:chgData name="Chris Speller" userId="0a97f007-b978-4543-a8a0-9ee0abccdf0a" providerId="ADAL" clId="{221B2FE5-B0DD-4C49-A6BC-EB5E92A971A0}" dt="2020-12-29T18:15:49.125" v="1" actId="47"/>
        <pc:sldMkLst>
          <pc:docMk/>
          <pc:sldMk cId="3083284485" sldId="4538"/>
        </pc:sldMkLst>
      </pc:sldChg>
      <pc:sldChg chg="modSp add del mod">
        <pc:chgData name="Chris Speller" userId="0a97f007-b978-4543-a8a0-9ee0abccdf0a" providerId="ADAL" clId="{221B2FE5-B0DD-4C49-A6BC-EB5E92A971A0}" dt="2021-01-10T20:14:19.824" v="1607" actId="47"/>
        <pc:sldMkLst>
          <pc:docMk/>
          <pc:sldMk cId="3245732207" sldId="4538"/>
        </pc:sldMkLst>
        <pc:spChg chg="mod">
          <ac:chgData name="Chris Speller" userId="0a97f007-b978-4543-a8a0-9ee0abccdf0a" providerId="ADAL" clId="{221B2FE5-B0DD-4C49-A6BC-EB5E92A971A0}" dt="2021-01-10T20:13:33.579" v="1588" actId="20577"/>
          <ac:spMkLst>
            <pc:docMk/>
            <pc:sldMk cId="3245732207" sldId="4538"/>
            <ac:spMk id="10" creationId="{00000000-0000-0000-0000-000000000000}"/>
          </ac:spMkLst>
        </pc:spChg>
        <pc:spChg chg="mod">
          <ac:chgData name="Chris Speller" userId="0a97f007-b978-4543-a8a0-9ee0abccdf0a" providerId="ADAL" clId="{221B2FE5-B0DD-4C49-A6BC-EB5E92A971A0}" dt="2021-01-10T20:13:35.119" v="1589" actId="20577"/>
          <ac:spMkLst>
            <pc:docMk/>
            <pc:sldMk cId="3245732207" sldId="4538"/>
            <ac:spMk id="11" creationId="{00000000-0000-0000-0000-000000000000}"/>
          </ac:spMkLst>
        </pc:spChg>
        <pc:spChg chg="mod">
          <ac:chgData name="Chris Speller" userId="0a97f007-b978-4543-a8a0-9ee0abccdf0a" providerId="ADAL" clId="{221B2FE5-B0DD-4C49-A6BC-EB5E92A971A0}" dt="2021-01-10T20:13:36.424" v="1590" actId="20577"/>
          <ac:spMkLst>
            <pc:docMk/>
            <pc:sldMk cId="3245732207" sldId="4538"/>
            <ac:spMk id="12" creationId="{00000000-0000-0000-0000-000000000000}"/>
          </ac:spMkLst>
        </pc:spChg>
      </pc:sldChg>
      <pc:sldChg chg="del">
        <pc:chgData name="Chris Speller" userId="0a97f007-b978-4543-a8a0-9ee0abccdf0a" providerId="ADAL" clId="{221B2FE5-B0DD-4C49-A6BC-EB5E92A971A0}" dt="2020-12-29T18:15:49.125" v="1" actId="47"/>
        <pc:sldMkLst>
          <pc:docMk/>
          <pc:sldMk cId="1479083541" sldId="4539"/>
        </pc:sldMkLst>
      </pc:sldChg>
      <pc:sldChg chg="addSp delSp modSp add mod modAnim">
        <pc:chgData name="Chris Speller" userId="0a97f007-b978-4543-a8a0-9ee0abccdf0a" providerId="ADAL" clId="{221B2FE5-B0DD-4C49-A6BC-EB5E92A971A0}" dt="2021-01-10T21:47:21.908" v="7037"/>
        <pc:sldMkLst>
          <pc:docMk/>
          <pc:sldMk cId="4186232604" sldId="4539"/>
        </pc:sldMkLst>
        <pc:spChg chg="mod">
          <ac:chgData name="Chris Speller" userId="0a97f007-b978-4543-a8a0-9ee0abccdf0a" providerId="ADAL" clId="{221B2FE5-B0DD-4C49-A6BC-EB5E92A971A0}" dt="2021-01-10T20:31:46.609" v="3208" actId="6549"/>
          <ac:spMkLst>
            <pc:docMk/>
            <pc:sldMk cId="4186232604" sldId="4539"/>
            <ac:spMk id="10" creationId="{00000000-0000-0000-0000-000000000000}"/>
          </ac:spMkLst>
        </pc:spChg>
        <pc:spChg chg="mod">
          <ac:chgData name="Chris Speller" userId="0a97f007-b978-4543-a8a0-9ee0abccdf0a" providerId="ADAL" clId="{221B2FE5-B0DD-4C49-A6BC-EB5E92A971A0}" dt="2021-01-10T20:28:33.189" v="2719" actId="1076"/>
          <ac:spMkLst>
            <pc:docMk/>
            <pc:sldMk cId="4186232604" sldId="4539"/>
            <ac:spMk id="11" creationId="{00000000-0000-0000-0000-000000000000}"/>
          </ac:spMkLst>
        </pc:spChg>
        <pc:spChg chg="mod">
          <ac:chgData name="Chris Speller" userId="0a97f007-b978-4543-a8a0-9ee0abccdf0a" providerId="ADAL" clId="{221B2FE5-B0DD-4C49-A6BC-EB5E92A971A0}" dt="2021-01-10T20:31:07.859" v="3200" actId="404"/>
          <ac:spMkLst>
            <pc:docMk/>
            <pc:sldMk cId="4186232604" sldId="4539"/>
            <ac:spMk id="12" creationId="{00000000-0000-0000-0000-000000000000}"/>
          </ac:spMkLst>
        </pc:spChg>
        <pc:picChg chg="add del mod">
          <ac:chgData name="Chris Speller" userId="0a97f007-b978-4543-a8a0-9ee0abccdf0a" providerId="ADAL" clId="{221B2FE5-B0DD-4C49-A6BC-EB5E92A971A0}" dt="2021-01-10T20:31:12.149" v="3201" actId="478"/>
          <ac:picMkLst>
            <pc:docMk/>
            <pc:sldMk cId="4186232604" sldId="4539"/>
            <ac:picMk id="3" creationId="{84F4429C-E5A1-429D-B8E6-ADAD467694D6}"/>
          </ac:picMkLst>
        </pc:picChg>
        <pc:picChg chg="add del">
          <ac:chgData name="Chris Speller" userId="0a97f007-b978-4543-a8a0-9ee0abccdf0a" providerId="ADAL" clId="{221B2FE5-B0DD-4C49-A6BC-EB5E92A971A0}" dt="2021-01-10T20:51:50.974" v="3213" actId="478"/>
          <ac:picMkLst>
            <pc:docMk/>
            <pc:sldMk cId="4186232604" sldId="4539"/>
            <ac:picMk id="7" creationId="{B9956F24-5B6A-4575-8200-0AD82954F0FF}"/>
          </ac:picMkLst>
        </pc:picChg>
      </pc:sldChg>
      <pc:sldChg chg="del">
        <pc:chgData name="Chris Speller" userId="0a97f007-b978-4543-a8a0-9ee0abccdf0a" providerId="ADAL" clId="{221B2FE5-B0DD-4C49-A6BC-EB5E92A971A0}" dt="2020-12-29T18:15:49.125" v="1" actId="47"/>
        <pc:sldMkLst>
          <pc:docMk/>
          <pc:sldMk cId="614759771" sldId="4540"/>
        </pc:sldMkLst>
      </pc:sldChg>
      <pc:sldChg chg="addSp delSp modSp add mod modAnim">
        <pc:chgData name="Chris Speller" userId="0a97f007-b978-4543-a8a0-9ee0abccdf0a" providerId="ADAL" clId="{221B2FE5-B0DD-4C49-A6BC-EB5E92A971A0}" dt="2021-01-10T21:48:11.297" v="7140" actId="20577"/>
        <pc:sldMkLst>
          <pc:docMk/>
          <pc:sldMk cId="1281440448" sldId="4540"/>
        </pc:sldMkLst>
        <pc:spChg chg="mod">
          <ac:chgData name="Chris Speller" userId="0a97f007-b978-4543-a8a0-9ee0abccdf0a" providerId="ADAL" clId="{221B2FE5-B0DD-4C49-A6BC-EB5E92A971A0}" dt="2021-01-10T20:54:25.288" v="3330" actId="20577"/>
          <ac:spMkLst>
            <pc:docMk/>
            <pc:sldMk cId="1281440448" sldId="4540"/>
            <ac:spMk id="10" creationId="{00000000-0000-0000-0000-000000000000}"/>
          </ac:spMkLst>
        </pc:spChg>
        <pc:spChg chg="mod">
          <ac:chgData name="Chris Speller" userId="0a97f007-b978-4543-a8a0-9ee0abccdf0a" providerId="ADAL" clId="{221B2FE5-B0DD-4C49-A6BC-EB5E92A971A0}" dt="2021-01-10T20:54:18.584" v="3316" actId="20577"/>
          <ac:spMkLst>
            <pc:docMk/>
            <pc:sldMk cId="1281440448" sldId="4540"/>
            <ac:spMk id="11" creationId="{00000000-0000-0000-0000-000000000000}"/>
          </ac:spMkLst>
        </pc:spChg>
        <pc:spChg chg="mod">
          <ac:chgData name="Chris Speller" userId="0a97f007-b978-4543-a8a0-9ee0abccdf0a" providerId="ADAL" clId="{221B2FE5-B0DD-4C49-A6BC-EB5E92A971A0}" dt="2021-01-10T21:48:11.297" v="7140" actId="20577"/>
          <ac:spMkLst>
            <pc:docMk/>
            <pc:sldMk cId="1281440448" sldId="4540"/>
            <ac:spMk id="12" creationId="{00000000-0000-0000-0000-000000000000}"/>
          </ac:spMkLst>
        </pc:spChg>
        <pc:picChg chg="add del">
          <ac:chgData name="Chris Speller" userId="0a97f007-b978-4543-a8a0-9ee0abccdf0a" providerId="ADAL" clId="{221B2FE5-B0DD-4C49-A6BC-EB5E92A971A0}" dt="2021-01-10T20:55:46.294" v="3650" actId="478"/>
          <ac:picMkLst>
            <pc:docMk/>
            <pc:sldMk cId="1281440448" sldId="4540"/>
            <ac:picMk id="3" creationId="{0F3D373D-829A-4891-A89C-09F8DEC3E081}"/>
          </ac:picMkLst>
        </pc:picChg>
        <pc:picChg chg="del mod">
          <ac:chgData name="Chris Speller" userId="0a97f007-b978-4543-a8a0-9ee0abccdf0a" providerId="ADAL" clId="{221B2FE5-B0DD-4C49-A6BC-EB5E92A971A0}" dt="2021-01-10T20:52:44.784" v="3221" actId="478"/>
          <ac:picMkLst>
            <pc:docMk/>
            <pc:sldMk cId="1281440448" sldId="4540"/>
            <ac:picMk id="7" creationId="{B9956F24-5B6A-4575-8200-0AD82954F0FF}"/>
          </ac:picMkLst>
        </pc:picChg>
        <pc:picChg chg="add del mod">
          <ac:chgData name="Chris Speller" userId="0a97f007-b978-4543-a8a0-9ee0abccdf0a" providerId="ADAL" clId="{221B2FE5-B0DD-4C49-A6BC-EB5E92A971A0}" dt="2021-01-10T20:55:41.524" v="3649" actId="478"/>
          <ac:picMkLst>
            <pc:docMk/>
            <pc:sldMk cId="1281440448" sldId="4540"/>
            <ac:picMk id="13" creationId="{1AA15E57-A2BD-42B5-A264-0B09B68D8382}"/>
          </ac:picMkLst>
        </pc:picChg>
      </pc:sldChg>
      <pc:sldChg chg="add del">
        <pc:chgData name="Chris Speller" userId="0a97f007-b978-4543-a8a0-9ee0abccdf0a" providerId="ADAL" clId="{221B2FE5-B0DD-4C49-A6BC-EB5E92A971A0}" dt="2021-01-10T20:51:47.575" v="3211"/>
        <pc:sldMkLst>
          <pc:docMk/>
          <pc:sldMk cId="4014455354" sldId="4540"/>
        </pc:sldMkLst>
      </pc:sldChg>
      <pc:sldChg chg="delSp modSp add mod modAnim">
        <pc:chgData name="Chris Speller" userId="0a97f007-b978-4543-a8a0-9ee0abccdf0a" providerId="ADAL" clId="{221B2FE5-B0DD-4C49-A6BC-EB5E92A971A0}" dt="2021-01-10T21:46:46.913" v="7017"/>
        <pc:sldMkLst>
          <pc:docMk/>
          <pc:sldMk cId="87087102" sldId="4541"/>
        </pc:sldMkLst>
        <pc:spChg chg="mod">
          <ac:chgData name="Chris Speller" userId="0a97f007-b978-4543-a8a0-9ee0abccdf0a" providerId="ADAL" clId="{221B2FE5-B0DD-4C49-A6BC-EB5E92A971A0}" dt="2021-01-10T21:13:03.653" v="4091" actId="20577"/>
          <ac:spMkLst>
            <pc:docMk/>
            <pc:sldMk cId="87087102" sldId="4541"/>
            <ac:spMk id="10" creationId="{00000000-0000-0000-0000-000000000000}"/>
          </ac:spMkLst>
        </pc:spChg>
        <pc:spChg chg="mod">
          <ac:chgData name="Chris Speller" userId="0a97f007-b978-4543-a8a0-9ee0abccdf0a" providerId="ADAL" clId="{221B2FE5-B0DD-4C49-A6BC-EB5E92A971A0}" dt="2021-01-10T20:56:56.854" v="4045"/>
          <ac:spMkLst>
            <pc:docMk/>
            <pc:sldMk cId="87087102" sldId="4541"/>
            <ac:spMk id="11" creationId="{00000000-0000-0000-0000-000000000000}"/>
          </ac:spMkLst>
        </pc:spChg>
        <pc:spChg chg="mod">
          <ac:chgData name="Chris Speller" userId="0a97f007-b978-4543-a8a0-9ee0abccdf0a" providerId="ADAL" clId="{221B2FE5-B0DD-4C49-A6BC-EB5E92A971A0}" dt="2021-01-10T21:15:28.252" v="4615" actId="20577"/>
          <ac:spMkLst>
            <pc:docMk/>
            <pc:sldMk cId="87087102" sldId="4541"/>
            <ac:spMk id="12" creationId="{00000000-0000-0000-0000-000000000000}"/>
          </ac:spMkLst>
        </pc:spChg>
        <pc:picChg chg="del mod">
          <ac:chgData name="Chris Speller" userId="0a97f007-b978-4543-a8a0-9ee0abccdf0a" providerId="ADAL" clId="{221B2FE5-B0DD-4C49-A6BC-EB5E92A971A0}" dt="2021-01-10T21:15:05.352" v="4531" actId="478"/>
          <ac:picMkLst>
            <pc:docMk/>
            <pc:sldMk cId="87087102" sldId="4541"/>
            <ac:picMk id="7" creationId="{B9956F24-5B6A-4575-8200-0AD82954F0FF}"/>
          </ac:picMkLst>
        </pc:picChg>
      </pc:sldChg>
      <pc:sldChg chg="del">
        <pc:chgData name="Chris Speller" userId="0a97f007-b978-4543-a8a0-9ee0abccdf0a" providerId="ADAL" clId="{221B2FE5-B0DD-4C49-A6BC-EB5E92A971A0}" dt="2020-12-29T18:15:49.125" v="1" actId="47"/>
        <pc:sldMkLst>
          <pc:docMk/>
          <pc:sldMk cId="2774048195" sldId="4541"/>
        </pc:sldMkLst>
      </pc:sldChg>
      <pc:sldChg chg="del">
        <pc:chgData name="Chris Speller" userId="0a97f007-b978-4543-a8a0-9ee0abccdf0a" providerId="ADAL" clId="{221B2FE5-B0DD-4C49-A6BC-EB5E92A971A0}" dt="2020-12-29T18:15:49.125" v="1" actId="47"/>
        <pc:sldMkLst>
          <pc:docMk/>
          <pc:sldMk cId="386628054" sldId="4542"/>
        </pc:sldMkLst>
      </pc:sldChg>
      <pc:sldChg chg="modSp add mod modAnim">
        <pc:chgData name="Chris Speller" userId="0a97f007-b978-4543-a8a0-9ee0abccdf0a" providerId="ADAL" clId="{221B2FE5-B0DD-4C49-A6BC-EB5E92A971A0}" dt="2021-01-10T21:46:55.796" v="7021" actId="20577"/>
        <pc:sldMkLst>
          <pc:docMk/>
          <pc:sldMk cId="3761557993" sldId="4542"/>
        </pc:sldMkLst>
        <pc:spChg chg="mod">
          <ac:chgData name="Chris Speller" userId="0a97f007-b978-4543-a8a0-9ee0abccdf0a" providerId="ADAL" clId="{221B2FE5-B0DD-4C49-A6BC-EB5E92A971A0}" dt="2021-01-10T21:19:53.102" v="4996" actId="20577"/>
          <ac:spMkLst>
            <pc:docMk/>
            <pc:sldMk cId="3761557993" sldId="4542"/>
            <ac:spMk id="10" creationId="{00000000-0000-0000-0000-000000000000}"/>
          </ac:spMkLst>
        </pc:spChg>
        <pc:spChg chg="mod">
          <ac:chgData name="Chris Speller" userId="0a97f007-b978-4543-a8a0-9ee0abccdf0a" providerId="ADAL" clId="{221B2FE5-B0DD-4C49-A6BC-EB5E92A971A0}" dt="2021-01-10T21:19:20.952" v="4954" actId="20577"/>
          <ac:spMkLst>
            <pc:docMk/>
            <pc:sldMk cId="3761557993" sldId="4542"/>
            <ac:spMk id="11" creationId="{00000000-0000-0000-0000-000000000000}"/>
          </ac:spMkLst>
        </pc:spChg>
        <pc:spChg chg="mod">
          <ac:chgData name="Chris Speller" userId="0a97f007-b978-4543-a8a0-9ee0abccdf0a" providerId="ADAL" clId="{221B2FE5-B0DD-4C49-A6BC-EB5E92A971A0}" dt="2021-01-10T21:46:55.796" v="7021" actId="20577"/>
          <ac:spMkLst>
            <pc:docMk/>
            <pc:sldMk cId="3761557993" sldId="4542"/>
            <ac:spMk id="12" creationId="{00000000-0000-0000-0000-000000000000}"/>
          </ac:spMkLst>
        </pc:spChg>
      </pc:sldChg>
      <pc:sldChg chg="addSp new del mod">
        <pc:chgData name="Chris Speller" userId="0a97f007-b978-4543-a8a0-9ee0abccdf0a" providerId="ADAL" clId="{221B2FE5-B0DD-4C49-A6BC-EB5E92A971A0}" dt="2021-01-10T21:20:42.952" v="5040" actId="47"/>
        <pc:sldMkLst>
          <pc:docMk/>
          <pc:sldMk cId="1122387923" sldId="4543"/>
        </pc:sldMkLst>
        <pc:picChg chg="add">
          <ac:chgData name="Chris Speller" userId="0a97f007-b978-4543-a8a0-9ee0abccdf0a" providerId="ADAL" clId="{221B2FE5-B0DD-4C49-A6BC-EB5E92A971A0}" dt="2021-01-10T21:16:47.767" v="4675" actId="22"/>
          <ac:picMkLst>
            <pc:docMk/>
            <pc:sldMk cId="1122387923" sldId="4543"/>
            <ac:picMk id="4" creationId="{D471BFF5-B0F6-4580-879C-BC03FDE99C23}"/>
          </ac:picMkLst>
        </pc:picChg>
      </pc:sldChg>
      <pc:sldChg chg="del">
        <pc:chgData name="Chris Speller" userId="0a97f007-b978-4543-a8a0-9ee0abccdf0a" providerId="ADAL" clId="{221B2FE5-B0DD-4C49-A6BC-EB5E92A971A0}" dt="2020-12-29T18:15:49.125" v="1" actId="47"/>
        <pc:sldMkLst>
          <pc:docMk/>
          <pc:sldMk cId="2014457315" sldId="4543"/>
        </pc:sldMkLst>
      </pc:sldChg>
      <pc:sldChg chg="addSp delSp modSp add mod modAnim">
        <pc:chgData name="Chris Speller" userId="0a97f007-b978-4543-a8a0-9ee0abccdf0a" providerId="ADAL" clId="{221B2FE5-B0DD-4C49-A6BC-EB5E92A971A0}" dt="2021-01-10T21:46:59.539" v="7024"/>
        <pc:sldMkLst>
          <pc:docMk/>
          <pc:sldMk cId="3423324812" sldId="4544"/>
        </pc:sldMkLst>
        <pc:spChg chg="mod">
          <ac:chgData name="Chris Speller" userId="0a97f007-b978-4543-a8a0-9ee0abccdf0a" providerId="ADAL" clId="{221B2FE5-B0DD-4C49-A6BC-EB5E92A971A0}" dt="2021-01-10T21:26:36.441" v="6364" actId="20577"/>
          <ac:spMkLst>
            <pc:docMk/>
            <pc:sldMk cId="3423324812" sldId="4544"/>
            <ac:spMk id="10" creationId="{00000000-0000-0000-0000-000000000000}"/>
          </ac:spMkLst>
        </pc:spChg>
        <pc:spChg chg="mod">
          <ac:chgData name="Chris Speller" userId="0a97f007-b978-4543-a8a0-9ee0abccdf0a" providerId="ADAL" clId="{221B2FE5-B0DD-4C49-A6BC-EB5E92A971A0}" dt="2021-01-10T21:22:38.892" v="5410"/>
          <ac:spMkLst>
            <pc:docMk/>
            <pc:sldMk cId="3423324812" sldId="4544"/>
            <ac:spMk id="11" creationId="{00000000-0000-0000-0000-000000000000}"/>
          </ac:spMkLst>
        </pc:spChg>
        <pc:spChg chg="mod">
          <ac:chgData name="Chris Speller" userId="0a97f007-b978-4543-a8a0-9ee0abccdf0a" providerId="ADAL" clId="{221B2FE5-B0DD-4C49-A6BC-EB5E92A971A0}" dt="2021-01-10T21:24:03.911" v="5956" actId="20577"/>
          <ac:spMkLst>
            <pc:docMk/>
            <pc:sldMk cId="3423324812" sldId="4544"/>
            <ac:spMk id="12" creationId="{00000000-0000-0000-0000-000000000000}"/>
          </ac:spMkLst>
        </pc:spChg>
        <pc:picChg chg="add del mod">
          <ac:chgData name="Chris Speller" userId="0a97f007-b978-4543-a8a0-9ee0abccdf0a" providerId="ADAL" clId="{221B2FE5-B0DD-4C49-A6BC-EB5E92A971A0}" dt="2021-01-10T21:24:06.582" v="5957" actId="478"/>
          <ac:picMkLst>
            <pc:docMk/>
            <pc:sldMk cId="3423324812" sldId="4544"/>
            <ac:picMk id="13" creationId="{D07CB1F6-05BE-495A-B018-7CA7BE96CA1E}"/>
          </ac:picMkLst>
        </pc:picChg>
      </pc:sldChg>
      <pc:sldChg chg="addSp delSp modSp add mod modAnim">
        <pc:chgData name="Chris Speller" userId="0a97f007-b978-4543-a8a0-9ee0abccdf0a" providerId="ADAL" clId="{221B2FE5-B0DD-4C49-A6BC-EB5E92A971A0}" dt="2021-01-10T21:47:04.007" v="7027"/>
        <pc:sldMkLst>
          <pc:docMk/>
          <pc:sldMk cId="2393951987" sldId="4545"/>
        </pc:sldMkLst>
        <pc:spChg chg="mod">
          <ac:chgData name="Chris Speller" userId="0a97f007-b978-4543-a8a0-9ee0abccdf0a" providerId="ADAL" clId="{221B2FE5-B0DD-4C49-A6BC-EB5E92A971A0}" dt="2021-01-10T21:32:49.971" v="6603" actId="20577"/>
          <ac:spMkLst>
            <pc:docMk/>
            <pc:sldMk cId="2393951987" sldId="4545"/>
            <ac:spMk id="10" creationId="{00000000-0000-0000-0000-000000000000}"/>
          </ac:spMkLst>
        </pc:spChg>
        <pc:spChg chg="mod">
          <ac:chgData name="Chris Speller" userId="0a97f007-b978-4543-a8a0-9ee0abccdf0a" providerId="ADAL" clId="{221B2FE5-B0DD-4C49-A6BC-EB5E92A971A0}" dt="2021-01-10T21:29:02.301" v="6376"/>
          <ac:spMkLst>
            <pc:docMk/>
            <pc:sldMk cId="2393951987" sldId="4545"/>
            <ac:spMk id="11" creationId="{00000000-0000-0000-0000-000000000000}"/>
          </ac:spMkLst>
        </pc:spChg>
        <pc:spChg chg="mod">
          <ac:chgData name="Chris Speller" userId="0a97f007-b978-4543-a8a0-9ee0abccdf0a" providerId="ADAL" clId="{221B2FE5-B0DD-4C49-A6BC-EB5E92A971A0}" dt="2021-01-10T21:29:41.922" v="6513" actId="20577"/>
          <ac:spMkLst>
            <pc:docMk/>
            <pc:sldMk cId="2393951987" sldId="4545"/>
            <ac:spMk id="12" creationId="{00000000-0000-0000-0000-000000000000}"/>
          </ac:spMkLst>
        </pc:spChg>
        <pc:picChg chg="add del mod">
          <ac:chgData name="Chris Speller" userId="0a97f007-b978-4543-a8a0-9ee0abccdf0a" providerId="ADAL" clId="{221B2FE5-B0DD-4C49-A6BC-EB5E92A971A0}" dt="2021-01-10T21:32:56.391" v="6605" actId="478"/>
          <ac:picMkLst>
            <pc:docMk/>
            <pc:sldMk cId="2393951987" sldId="4545"/>
            <ac:picMk id="3" creationId="{E92C1068-9E24-4B0C-A84A-10A55D20DCE1}"/>
          </ac:picMkLst>
        </pc:picChg>
      </pc:sldChg>
      <pc:sldChg chg="add del">
        <pc:chgData name="Chris Speller" userId="0a97f007-b978-4543-a8a0-9ee0abccdf0a" providerId="ADAL" clId="{221B2FE5-B0DD-4C49-A6BC-EB5E92A971A0}" dt="2021-01-10T21:26:44.101" v="6366"/>
        <pc:sldMkLst>
          <pc:docMk/>
          <pc:sldMk cId="2639230783" sldId="4545"/>
        </pc:sldMkLst>
      </pc:sldChg>
      <pc:sldChg chg="del">
        <pc:chgData name="Chris Speller" userId="0a97f007-b978-4543-a8a0-9ee0abccdf0a" providerId="ADAL" clId="{221B2FE5-B0DD-4C49-A6BC-EB5E92A971A0}" dt="2020-12-29T18:15:49.125" v="1" actId="47"/>
        <pc:sldMkLst>
          <pc:docMk/>
          <pc:sldMk cId="3520041618" sldId="4545"/>
        </pc:sldMkLst>
      </pc:sldChg>
      <pc:sldChg chg="del">
        <pc:chgData name="Chris Speller" userId="0a97f007-b978-4543-a8a0-9ee0abccdf0a" providerId="ADAL" clId="{221B2FE5-B0DD-4C49-A6BC-EB5E92A971A0}" dt="2020-12-29T18:15:49.125" v="1" actId="47"/>
        <pc:sldMkLst>
          <pc:docMk/>
          <pc:sldMk cId="1940938585" sldId="4546"/>
        </pc:sldMkLst>
      </pc:sldChg>
      <pc:sldChg chg="addSp modSp add mod modAnim">
        <pc:chgData name="Chris Speller" userId="0a97f007-b978-4543-a8a0-9ee0abccdf0a" providerId="ADAL" clId="{221B2FE5-B0DD-4C49-A6BC-EB5E92A971A0}" dt="2021-01-10T21:47:08.328" v="7030"/>
        <pc:sldMkLst>
          <pc:docMk/>
          <pc:sldMk cId="4229952275" sldId="4546"/>
        </pc:sldMkLst>
        <pc:spChg chg="mod">
          <ac:chgData name="Chris Speller" userId="0a97f007-b978-4543-a8a0-9ee0abccdf0a" providerId="ADAL" clId="{221B2FE5-B0DD-4C49-A6BC-EB5E92A971A0}" dt="2021-01-10T21:41:45.850" v="7007" actId="6549"/>
          <ac:spMkLst>
            <pc:docMk/>
            <pc:sldMk cId="4229952275" sldId="4546"/>
            <ac:spMk id="10" creationId="{00000000-0000-0000-0000-000000000000}"/>
          </ac:spMkLst>
        </pc:spChg>
        <pc:spChg chg="mod">
          <ac:chgData name="Chris Speller" userId="0a97f007-b978-4543-a8a0-9ee0abccdf0a" providerId="ADAL" clId="{221B2FE5-B0DD-4C49-A6BC-EB5E92A971A0}" dt="2021-01-10T21:39:21.141" v="6999" actId="404"/>
          <ac:spMkLst>
            <pc:docMk/>
            <pc:sldMk cId="4229952275" sldId="4546"/>
            <ac:spMk id="11" creationId="{00000000-0000-0000-0000-000000000000}"/>
          </ac:spMkLst>
        </pc:spChg>
        <pc:spChg chg="mod">
          <ac:chgData name="Chris Speller" userId="0a97f007-b978-4543-a8a0-9ee0abccdf0a" providerId="ADAL" clId="{221B2FE5-B0DD-4C49-A6BC-EB5E92A971A0}" dt="2021-01-10T21:39:23.817" v="7000" actId="1076"/>
          <ac:spMkLst>
            <pc:docMk/>
            <pc:sldMk cId="4229952275" sldId="4546"/>
            <ac:spMk id="12" creationId="{00000000-0000-0000-0000-000000000000}"/>
          </ac:spMkLst>
        </pc:spChg>
        <pc:picChg chg="add mod">
          <ac:chgData name="Chris Speller" userId="0a97f007-b978-4543-a8a0-9ee0abccdf0a" providerId="ADAL" clId="{221B2FE5-B0DD-4C49-A6BC-EB5E92A971A0}" dt="2021-01-10T21:36:43.721" v="6933" actId="14100"/>
          <ac:picMkLst>
            <pc:docMk/>
            <pc:sldMk cId="4229952275" sldId="4546"/>
            <ac:picMk id="3" creationId="{06FAD2A7-161D-443C-9205-31CB81663593}"/>
          </ac:picMkLst>
        </pc:picChg>
      </pc:sldChg>
      <pc:sldChg chg="del">
        <pc:chgData name="Chris Speller" userId="0a97f007-b978-4543-a8a0-9ee0abccdf0a" providerId="ADAL" clId="{221B2FE5-B0DD-4C49-A6BC-EB5E92A971A0}" dt="2020-12-29T18:15:49.125" v="1" actId="47"/>
        <pc:sldMkLst>
          <pc:docMk/>
          <pc:sldMk cId="264943493" sldId="4547"/>
        </pc:sldMkLst>
      </pc:sldChg>
      <pc:sldChg chg="addSp modSp add mod modAnim">
        <pc:chgData name="Chris Speller" userId="0a97f007-b978-4543-a8a0-9ee0abccdf0a" providerId="ADAL" clId="{221B2FE5-B0DD-4C49-A6BC-EB5E92A971A0}" dt="2021-01-19T17:00:40.687" v="7875" actId="20577"/>
        <pc:sldMkLst>
          <pc:docMk/>
          <pc:sldMk cId="3344105461" sldId="4547"/>
        </pc:sldMkLst>
        <pc:spChg chg="mod">
          <ac:chgData name="Chris Speller" userId="0a97f007-b978-4543-a8a0-9ee0abccdf0a" providerId="ADAL" clId="{221B2FE5-B0DD-4C49-A6BC-EB5E92A971A0}" dt="2021-01-19T16:52:36.672" v="7458" actId="20577"/>
          <ac:spMkLst>
            <pc:docMk/>
            <pc:sldMk cId="3344105461" sldId="4547"/>
            <ac:spMk id="10" creationId="{00000000-0000-0000-0000-000000000000}"/>
          </ac:spMkLst>
        </pc:spChg>
        <pc:spChg chg="mod">
          <ac:chgData name="Chris Speller" userId="0a97f007-b978-4543-a8a0-9ee0abccdf0a" providerId="ADAL" clId="{221B2FE5-B0DD-4C49-A6BC-EB5E92A971A0}" dt="2021-01-19T16:52:38.374" v="7459"/>
          <ac:spMkLst>
            <pc:docMk/>
            <pc:sldMk cId="3344105461" sldId="4547"/>
            <ac:spMk id="11" creationId="{00000000-0000-0000-0000-000000000000}"/>
          </ac:spMkLst>
        </pc:spChg>
        <pc:spChg chg="mod">
          <ac:chgData name="Chris Speller" userId="0a97f007-b978-4543-a8a0-9ee0abccdf0a" providerId="ADAL" clId="{221B2FE5-B0DD-4C49-A6BC-EB5E92A971A0}" dt="2021-01-19T17:00:38.802" v="7874" actId="20577"/>
          <ac:spMkLst>
            <pc:docMk/>
            <pc:sldMk cId="3344105461" sldId="4547"/>
            <ac:spMk id="12" creationId="{00000000-0000-0000-0000-000000000000}"/>
          </ac:spMkLst>
        </pc:spChg>
        <pc:graphicFrameChg chg="add mod modGraphic">
          <ac:chgData name="Chris Speller" userId="0a97f007-b978-4543-a8a0-9ee0abccdf0a" providerId="ADAL" clId="{221B2FE5-B0DD-4C49-A6BC-EB5E92A971A0}" dt="2021-01-12T10:59:18.022" v="7269" actId="20577"/>
          <ac:graphicFrameMkLst>
            <pc:docMk/>
            <pc:sldMk cId="3344105461" sldId="4547"/>
            <ac:graphicFrameMk id="2" creationId="{8AA76152-84F7-4536-A3FC-717EC1C90BE6}"/>
          </ac:graphicFrameMkLst>
        </pc:graphicFrameChg>
        <pc:graphicFrameChg chg="add mod">
          <ac:chgData name="Chris Speller" userId="0a97f007-b978-4543-a8a0-9ee0abccdf0a" providerId="ADAL" clId="{221B2FE5-B0DD-4C49-A6BC-EB5E92A971A0}" dt="2021-01-12T10:59:40.916" v="7278" actId="20577"/>
          <ac:graphicFrameMkLst>
            <pc:docMk/>
            <pc:sldMk cId="3344105461" sldId="4547"/>
            <ac:graphicFrameMk id="13" creationId="{0FB65410-0486-4EB0-BB46-97761BE10877}"/>
          </ac:graphicFrameMkLst>
        </pc:graphicFrameChg>
      </pc:sldChg>
      <pc:sldChg chg="del">
        <pc:chgData name="Chris Speller" userId="0a97f007-b978-4543-a8a0-9ee0abccdf0a" providerId="ADAL" clId="{221B2FE5-B0DD-4C49-A6BC-EB5E92A971A0}" dt="2020-12-29T18:15:49.125" v="1" actId="47"/>
        <pc:sldMkLst>
          <pc:docMk/>
          <pc:sldMk cId="4113757980" sldId="4548"/>
        </pc:sldMkLst>
      </pc:sldChg>
      <pc:sldChg chg="del">
        <pc:chgData name="Chris Speller" userId="0a97f007-b978-4543-a8a0-9ee0abccdf0a" providerId="ADAL" clId="{221B2FE5-B0DD-4C49-A6BC-EB5E92A971A0}" dt="2020-12-29T18:15:49.125" v="1" actId="47"/>
        <pc:sldMkLst>
          <pc:docMk/>
          <pc:sldMk cId="3467329057" sldId="4549"/>
        </pc:sldMkLst>
      </pc:sldChg>
      <pc:sldChg chg="del">
        <pc:chgData name="Chris Speller" userId="0a97f007-b978-4543-a8a0-9ee0abccdf0a" providerId="ADAL" clId="{221B2FE5-B0DD-4C49-A6BC-EB5E92A971A0}" dt="2020-12-29T18:15:49.125" v="1" actId="47"/>
        <pc:sldMkLst>
          <pc:docMk/>
          <pc:sldMk cId="3456198287" sldId="4551"/>
        </pc:sldMkLst>
      </pc:sldChg>
      <pc:sldChg chg="del">
        <pc:chgData name="Chris Speller" userId="0a97f007-b978-4543-a8a0-9ee0abccdf0a" providerId="ADAL" clId="{221B2FE5-B0DD-4C49-A6BC-EB5E92A971A0}" dt="2020-12-29T18:15:49.125" v="1" actId="47"/>
        <pc:sldMkLst>
          <pc:docMk/>
          <pc:sldMk cId="865770680" sldId="4552"/>
        </pc:sldMkLst>
      </pc:sldChg>
      <pc:sldChg chg="del">
        <pc:chgData name="Chris Speller" userId="0a97f007-b978-4543-a8a0-9ee0abccdf0a" providerId="ADAL" clId="{221B2FE5-B0DD-4C49-A6BC-EB5E92A971A0}" dt="2020-12-29T18:15:49.125" v="1" actId="47"/>
        <pc:sldMkLst>
          <pc:docMk/>
          <pc:sldMk cId="1914038850" sldId="4553"/>
        </pc:sldMkLst>
      </pc:sldChg>
      <pc:sldChg chg="del">
        <pc:chgData name="Chris Speller" userId="0a97f007-b978-4543-a8a0-9ee0abccdf0a" providerId="ADAL" clId="{221B2FE5-B0DD-4C49-A6BC-EB5E92A971A0}" dt="2020-12-29T18:15:49.125" v="1" actId="47"/>
        <pc:sldMkLst>
          <pc:docMk/>
          <pc:sldMk cId="2499581191" sldId="4554"/>
        </pc:sldMkLst>
      </pc:sldChg>
      <pc:sldChg chg="del">
        <pc:chgData name="Chris Speller" userId="0a97f007-b978-4543-a8a0-9ee0abccdf0a" providerId="ADAL" clId="{221B2FE5-B0DD-4C49-A6BC-EB5E92A971A0}" dt="2020-12-29T18:15:49.125" v="1" actId="47"/>
        <pc:sldMkLst>
          <pc:docMk/>
          <pc:sldMk cId="3332705487" sldId="4555"/>
        </pc:sldMkLst>
      </pc:sldChg>
      <pc:sldChg chg="del">
        <pc:chgData name="Chris Speller" userId="0a97f007-b978-4543-a8a0-9ee0abccdf0a" providerId="ADAL" clId="{221B2FE5-B0DD-4C49-A6BC-EB5E92A971A0}" dt="2020-12-29T18:15:49.125" v="1" actId="47"/>
        <pc:sldMkLst>
          <pc:docMk/>
          <pc:sldMk cId="150456207" sldId="4556"/>
        </pc:sldMkLst>
      </pc:sldChg>
      <pc:sldChg chg="del">
        <pc:chgData name="Chris Speller" userId="0a97f007-b978-4543-a8a0-9ee0abccdf0a" providerId="ADAL" clId="{221B2FE5-B0DD-4C49-A6BC-EB5E92A971A0}" dt="2020-12-29T18:15:49.125" v="1" actId="47"/>
        <pc:sldMkLst>
          <pc:docMk/>
          <pc:sldMk cId="636702173" sldId="4557"/>
        </pc:sldMkLst>
      </pc:sldChg>
      <pc:sldChg chg="del">
        <pc:chgData name="Chris Speller" userId="0a97f007-b978-4543-a8a0-9ee0abccdf0a" providerId="ADAL" clId="{221B2FE5-B0DD-4C49-A6BC-EB5E92A971A0}" dt="2020-12-29T18:15:49.125" v="1" actId="47"/>
        <pc:sldMkLst>
          <pc:docMk/>
          <pc:sldMk cId="996751074" sldId="4558"/>
        </pc:sldMkLst>
      </pc:sldChg>
      <pc:sldChg chg="del">
        <pc:chgData name="Chris Speller" userId="0a97f007-b978-4543-a8a0-9ee0abccdf0a" providerId="ADAL" clId="{221B2FE5-B0DD-4C49-A6BC-EB5E92A971A0}" dt="2020-12-29T18:15:49.125" v="1" actId="47"/>
        <pc:sldMkLst>
          <pc:docMk/>
          <pc:sldMk cId="4185124990" sldId="4559"/>
        </pc:sldMkLst>
      </pc:sldChg>
      <pc:sldChg chg="del">
        <pc:chgData name="Chris Speller" userId="0a97f007-b978-4543-a8a0-9ee0abccdf0a" providerId="ADAL" clId="{221B2FE5-B0DD-4C49-A6BC-EB5E92A971A0}" dt="2020-12-29T18:15:49.125" v="1" actId="47"/>
        <pc:sldMkLst>
          <pc:docMk/>
          <pc:sldMk cId="1403384436" sldId="4560"/>
        </pc:sldMkLst>
      </pc:sldChg>
      <pc:sldChg chg="del">
        <pc:chgData name="Chris Speller" userId="0a97f007-b978-4543-a8a0-9ee0abccdf0a" providerId="ADAL" clId="{221B2FE5-B0DD-4C49-A6BC-EB5E92A971A0}" dt="2020-12-29T18:15:49.125" v="1" actId="47"/>
        <pc:sldMkLst>
          <pc:docMk/>
          <pc:sldMk cId="2352928859" sldId="4561"/>
        </pc:sldMkLst>
      </pc:sldChg>
      <pc:sldChg chg="del">
        <pc:chgData name="Chris Speller" userId="0a97f007-b978-4543-a8a0-9ee0abccdf0a" providerId="ADAL" clId="{221B2FE5-B0DD-4C49-A6BC-EB5E92A971A0}" dt="2020-12-29T18:15:49.125" v="1" actId="47"/>
        <pc:sldMkLst>
          <pc:docMk/>
          <pc:sldMk cId="1996507028" sldId="4562"/>
        </pc:sldMkLst>
      </pc:sldChg>
      <pc:sldChg chg="del">
        <pc:chgData name="Chris Speller" userId="0a97f007-b978-4543-a8a0-9ee0abccdf0a" providerId="ADAL" clId="{221B2FE5-B0DD-4C49-A6BC-EB5E92A971A0}" dt="2020-12-29T18:15:49.125" v="1" actId="47"/>
        <pc:sldMkLst>
          <pc:docMk/>
          <pc:sldMk cId="3224603505" sldId="4563"/>
        </pc:sldMkLst>
      </pc:sldChg>
      <pc:sldChg chg="del">
        <pc:chgData name="Chris Speller" userId="0a97f007-b978-4543-a8a0-9ee0abccdf0a" providerId="ADAL" clId="{221B2FE5-B0DD-4C49-A6BC-EB5E92A971A0}" dt="2020-12-29T18:15:49.125" v="1" actId="47"/>
        <pc:sldMkLst>
          <pc:docMk/>
          <pc:sldMk cId="1167538899" sldId="4564"/>
        </pc:sldMkLst>
      </pc:sldChg>
      <pc:sldChg chg="del">
        <pc:chgData name="Chris Speller" userId="0a97f007-b978-4543-a8a0-9ee0abccdf0a" providerId="ADAL" clId="{221B2FE5-B0DD-4C49-A6BC-EB5E92A971A0}" dt="2020-12-29T18:15:49.125" v="1" actId="47"/>
        <pc:sldMkLst>
          <pc:docMk/>
          <pc:sldMk cId="856568901" sldId="4565"/>
        </pc:sldMkLst>
      </pc:sldChg>
      <pc:sldChg chg="del">
        <pc:chgData name="Chris Speller" userId="0a97f007-b978-4543-a8a0-9ee0abccdf0a" providerId="ADAL" clId="{221B2FE5-B0DD-4C49-A6BC-EB5E92A971A0}" dt="2020-12-29T18:15:49.125" v="1" actId="47"/>
        <pc:sldMkLst>
          <pc:docMk/>
          <pc:sldMk cId="1011594260" sldId="4566"/>
        </pc:sldMkLst>
      </pc:sldChg>
      <pc:sldChg chg="del">
        <pc:chgData name="Chris Speller" userId="0a97f007-b978-4543-a8a0-9ee0abccdf0a" providerId="ADAL" clId="{221B2FE5-B0DD-4C49-A6BC-EB5E92A971A0}" dt="2020-12-29T18:15:49.125" v="1" actId="47"/>
        <pc:sldMkLst>
          <pc:docMk/>
          <pc:sldMk cId="1876059674" sldId="4567"/>
        </pc:sldMkLst>
      </pc:sldChg>
      <pc:sldChg chg="del">
        <pc:chgData name="Chris Speller" userId="0a97f007-b978-4543-a8a0-9ee0abccdf0a" providerId="ADAL" clId="{221B2FE5-B0DD-4C49-A6BC-EB5E92A971A0}" dt="2020-12-29T18:15:49.125" v="1" actId="47"/>
        <pc:sldMkLst>
          <pc:docMk/>
          <pc:sldMk cId="628500923" sldId="4568"/>
        </pc:sldMkLst>
      </pc:sldChg>
      <pc:sldChg chg="del">
        <pc:chgData name="Chris Speller" userId="0a97f007-b978-4543-a8a0-9ee0abccdf0a" providerId="ADAL" clId="{221B2FE5-B0DD-4C49-A6BC-EB5E92A971A0}" dt="2020-12-29T18:15:49.125" v="1" actId="47"/>
        <pc:sldMkLst>
          <pc:docMk/>
          <pc:sldMk cId="2655181354" sldId="4569"/>
        </pc:sldMkLst>
      </pc:sldChg>
      <pc:sldChg chg="del">
        <pc:chgData name="Chris Speller" userId="0a97f007-b978-4543-a8a0-9ee0abccdf0a" providerId="ADAL" clId="{221B2FE5-B0DD-4C49-A6BC-EB5E92A971A0}" dt="2020-12-29T18:15:49.125" v="1" actId="47"/>
        <pc:sldMkLst>
          <pc:docMk/>
          <pc:sldMk cId="3000739585" sldId="4570"/>
        </pc:sldMkLst>
      </pc:sldChg>
      <pc:sldChg chg="del">
        <pc:chgData name="Chris Speller" userId="0a97f007-b978-4543-a8a0-9ee0abccdf0a" providerId="ADAL" clId="{221B2FE5-B0DD-4C49-A6BC-EB5E92A971A0}" dt="2020-12-29T18:15:49.125" v="1" actId="47"/>
        <pc:sldMkLst>
          <pc:docMk/>
          <pc:sldMk cId="3666158525" sldId="4571"/>
        </pc:sldMkLst>
      </pc:sldChg>
      <pc:sldChg chg="del">
        <pc:chgData name="Chris Speller" userId="0a97f007-b978-4543-a8a0-9ee0abccdf0a" providerId="ADAL" clId="{221B2FE5-B0DD-4C49-A6BC-EB5E92A971A0}" dt="2020-12-29T18:15:49.125" v="1" actId="47"/>
        <pc:sldMkLst>
          <pc:docMk/>
          <pc:sldMk cId="3940725371" sldId="4572"/>
        </pc:sldMkLst>
      </pc:sldChg>
      <pc:sldChg chg="del">
        <pc:chgData name="Chris Speller" userId="0a97f007-b978-4543-a8a0-9ee0abccdf0a" providerId="ADAL" clId="{221B2FE5-B0DD-4C49-A6BC-EB5E92A971A0}" dt="2020-12-29T18:15:49.125" v="1" actId="47"/>
        <pc:sldMkLst>
          <pc:docMk/>
          <pc:sldMk cId="1998385496" sldId="4573"/>
        </pc:sldMkLst>
      </pc:sldChg>
      <pc:sldChg chg="del">
        <pc:chgData name="Chris Speller" userId="0a97f007-b978-4543-a8a0-9ee0abccdf0a" providerId="ADAL" clId="{221B2FE5-B0DD-4C49-A6BC-EB5E92A971A0}" dt="2020-12-29T18:15:49.125" v="1" actId="47"/>
        <pc:sldMkLst>
          <pc:docMk/>
          <pc:sldMk cId="888980170" sldId="4574"/>
        </pc:sldMkLst>
      </pc:sldChg>
      <pc:sldChg chg="del">
        <pc:chgData name="Chris Speller" userId="0a97f007-b978-4543-a8a0-9ee0abccdf0a" providerId="ADAL" clId="{221B2FE5-B0DD-4C49-A6BC-EB5E92A971A0}" dt="2020-12-29T18:15:49.125" v="1" actId="47"/>
        <pc:sldMkLst>
          <pc:docMk/>
          <pc:sldMk cId="2474769421" sldId="4575"/>
        </pc:sldMkLst>
      </pc:sldChg>
      <pc:sldChg chg="del">
        <pc:chgData name="Chris Speller" userId="0a97f007-b978-4543-a8a0-9ee0abccdf0a" providerId="ADAL" clId="{221B2FE5-B0DD-4C49-A6BC-EB5E92A971A0}" dt="2020-12-29T18:15:49.125" v="1" actId="47"/>
        <pc:sldMkLst>
          <pc:docMk/>
          <pc:sldMk cId="366152703" sldId="4578"/>
        </pc:sldMkLst>
      </pc:sldChg>
      <pc:sldChg chg="del">
        <pc:chgData name="Chris Speller" userId="0a97f007-b978-4543-a8a0-9ee0abccdf0a" providerId="ADAL" clId="{221B2FE5-B0DD-4C49-A6BC-EB5E92A971A0}" dt="2020-12-29T18:15:49.125" v="1" actId="47"/>
        <pc:sldMkLst>
          <pc:docMk/>
          <pc:sldMk cId="3136939683" sldId="4579"/>
        </pc:sldMkLst>
      </pc:sldChg>
      <pc:sldChg chg="del">
        <pc:chgData name="Chris Speller" userId="0a97f007-b978-4543-a8a0-9ee0abccdf0a" providerId="ADAL" clId="{221B2FE5-B0DD-4C49-A6BC-EB5E92A971A0}" dt="2020-12-29T18:15:49.125" v="1" actId="47"/>
        <pc:sldMkLst>
          <pc:docMk/>
          <pc:sldMk cId="4142849863" sldId="4581"/>
        </pc:sldMkLst>
      </pc:sldChg>
      <pc:sldChg chg="del">
        <pc:chgData name="Chris Speller" userId="0a97f007-b978-4543-a8a0-9ee0abccdf0a" providerId="ADAL" clId="{221B2FE5-B0DD-4C49-A6BC-EB5E92A971A0}" dt="2020-12-29T18:15:49.125" v="1" actId="47"/>
        <pc:sldMkLst>
          <pc:docMk/>
          <pc:sldMk cId="505819840" sldId="4582"/>
        </pc:sldMkLst>
      </pc:sldChg>
      <pc:sldChg chg="del">
        <pc:chgData name="Chris Speller" userId="0a97f007-b978-4543-a8a0-9ee0abccdf0a" providerId="ADAL" clId="{221B2FE5-B0DD-4C49-A6BC-EB5E92A971A0}" dt="2020-12-29T18:15:49.125" v="1" actId="47"/>
        <pc:sldMkLst>
          <pc:docMk/>
          <pc:sldMk cId="2371286383" sldId="4583"/>
        </pc:sldMkLst>
      </pc:sldChg>
      <pc:sldChg chg="del">
        <pc:chgData name="Chris Speller" userId="0a97f007-b978-4543-a8a0-9ee0abccdf0a" providerId="ADAL" clId="{221B2FE5-B0DD-4C49-A6BC-EB5E92A971A0}" dt="2020-12-29T18:15:49.125" v="1" actId="47"/>
        <pc:sldMkLst>
          <pc:docMk/>
          <pc:sldMk cId="1532539178" sldId="4584"/>
        </pc:sldMkLst>
      </pc:sldChg>
      <pc:sldChg chg="del">
        <pc:chgData name="Chris Speller" userId="0a97f007-b978-4543-a8a0-9ee0abccdf0a" providerId="ADAL" clId="{221B2FE5-B0DD-4C49-A6BC-EB5E92A971A0}" dt="2020-12-29T18:15:49.125" v="1" actId="47"/>
        <pc:sldMkLst>
          <pc:docMk/>
          <pc:sldMk cId="3566851229" sldId="4585"/>
        </pc:sldMkLst>
      </pc:sldChg>
      <pc:sldChg chg="del">
        <pc:chgData name="Chris Speller" userId="0a97f007-b978-4543-a8a0-9ee0abccdf0a" providerId="ADAL" clId="{221B2FE5-B0DD-4C49-A6BC-EB5E92A971A0}" dt="2020-12-29T18:15:49.125" v="1" actId="47"/>
        <pc:sldMkLst>
          <pc:docMk/>
          <pc:sldMk cId="1262653115" sldId="4586"/>
        </pc:sldMkLst>
      </pc:sldChg>
      <pc:sldChg chg="del">
        <pc:chgData name="Chris Speller" userId="0a97f007-b978-4543-a8a0-9ee0abccdf0a" providerId="ADAL" clId="{221B2FE5-B0DD-4C49-A6BC-EB5E92A971A0}" dt="2020-12-29T18:15:49.125" v="1" actId="47"/>
        <pc:sldMkLst>
          <pc:docMk/>
          <pc:sldMk cId="1424378260" sldId="4587"/>
        </pc:sldMkLst>
      </pc:sldChg>
      <pc:sldChg chg="del">
        <pc:chgData name="Chris Speller" userId="0a97f007-b978-4543-a8a0-9ee0abccdf0a" providerId="ADAL" clId="{221B2FE5-B0DD-4C49-A6BC-EB5E92A971A0}" dt="2020-12-29T18:15:49.125" v="1" actId="47"/>
        <pc:sldMkLst>
          <pc:docMk/>
          <pc:sldMk cId="1523662392" sldId="4588"/>
        </pc:sldMkLst>
      </pc:sldChg>
      <pc:sldChg chg="del">
        <pc:chgData name="Chris Speller" userId="0a97f007-b978-4543-a8a0-9ee0abccdf0a" providerId="ADAL" clId="{221B2FE5-B0DD-4C49-A6BC-EB5E92A971A0}" dt="2020-12-29T18:15:49.125" v="1" actId="47"/>
        <pc:sldMkLst>
          <pc:docMk/>
          <pc:sldMk cId="806556605" sldId="4589"/>
        </pc:sldMkLst>
      </pc:sldChg>
      <pc:sldChg chg="del">
        <pc:chgData name="Chris Speller" userId="0a97f007-b978-4543-a8a0-9ee0abccdf0a" providerId="ADAL" clId="{221B2FE5-B0DD-4C49-A6BC-EB5E92A971A0}" dt="2020-12-29T18:15:49.125" v="1" actId="47"/>
        <pc:sldMkLst>
          <pc:docMk/>
          <pc:sldMk cId="812925128" sldId="4590"/>
        </pc:sldMkLst>
      </pc:sldChg>
      <pc:sldChg chg="del">
        <pc:chgData name="Chris Speller" userId="0a97f007-b978-4543-a8a0-9ee0abccdf0a" providerId="ADAL" clId="{221B2FE5-B0DD-4C49-A6BC-EB5E92A971A0}" dt="2020-12-29T18:15:49.125" v="1" actId="47"/>
        <pc:sldMkLst>
          <pc:docMk/>
          <pc:sldMk cId="1308396116" sldId="4591"/>
        </pc:sldMkLst>
      </pc:sldChg>
      <pc:sldChg chg="del">
        <pc:chgData name="Chris Speller" userId="0a97f007-b978-4543-a8a0-9ee0abccdf0a" providerId="ADAL" clId="{221B2FE5-B0DD-4C49-A6BC-EB5E92A971A0}" dt="2020-12-29T18:15:49.125" v="1" actId="47"/>
        <pc:sldMkLst>
          <pc:docMk/>
          <pc:sldMk cId="4118606649" sldId="4592"/>
        </pc:sldMkLst>
      </pc:sldChg>
      <pc:sldChg chg="del">
        <pc:chgData name="Chris Speller" userId="0a97f007-b978-4543-a8a0-9ee0abccdf0a" providerId="ADAL" clId="{221B2FE5-B0DD-4C49-A6BC-EB5E92A971A0}" dt="2020-12-29T18:15:49.125" v="1" actId="47"/>
        <pc:sldMkLst>
          <pc:docMk/>
          <pc:sldMk cId="716131373" sldId="4593"/>
        </pc:sldMkLst>
      </pc:sldChg>
      <pc:sldChg chg="del">
        <pc:chgData name="Chris Speller" userId="0a97f007-b978-4543-a8a0-9ee0abccdf0a" providerId="ADAL" clId="{221B2FE5-B0DD-4C49-A6BC-EB5E92A971A0}" dt="2020-12-29T18:15:49.125" v="1" actId="47"/>
        <pc:sldMkLst>
          <pc:docMk/>
          <pc:sldMk cId="2543856349" sldId="4594"/>
        </pc:sldMkLst>
      </pc:sldChg>
      <pc:sldChg chg="del">
        <pc:chgData name="Chris Speller" userId="0a97f007-b978-4543-a8a0-9ee0abccdf0a" providerId="ADAL" clId="{221B2FE5-B0DD-4C49-A6BC-EB5E92A971A0}" dt="2020-12-29T18:15:49.125" v="1" actId="47"/>
        <pc:sldMkLst>
          <pc:docMk/>
          <pc:sldMk cId="330540288" sldId="4595"/>
        </pc:sldMkLst>
      </pc:sldChg>
      <pc:sldChg chg="del">
        <pc:chgData name="Chris Speller" userId="0a97f007-b978-4543-a8a0-9ee0abccdf0a" providerId="ADAL" clId="{221B2FE5-B0DD-4C49-A6BC-EB5E92A971A0}" dt="2020-12-29T18:15:49.125" v="1" actId="47"/>
        <pc:sldMkLst>
          <pc:docMk/>
          <pc:sldMk cId="628057033" sldId="4596"/>
        </pc:sldMkLst>
      </pc:sldChg>
      <pc:sldChg chg="del">
        <pc:chgData name="Chris Speller" userId="0a97f007-b978-4543-a8a0-9ee0abccdf0a" providerId="ADAL" clId="{221B2FE5-B0DD-4C49-A6BC-EB5E92A971A0}" dt="2020-12-29T18:15:49.125" v="1" actId="47"/>
        <pc:sldMkLst>
          <pc:docMk/>
          <pc:sldMk cId="1139958666" sldId="4597"/>
        </pc:sldMkLst>
      </pc:sldChg>
      <pc:sldChg chg="del">
        <pc:chgData name="Chris Speller" userId="0a97f007-b978-4543-a8a0-9ee0abccdf0a" providerId="ADAL" clId="{221B2FE5-B0DD-4C49-A6BC-EB5E92A971A0}" dt="2020-12-29T18:15:49.125" v="1" actId="47"/>
        <pc:sldMkLst>
          <pc:docMk/>
          <pc:sldMk cId="4137002087" sldId="4598"/>
        </pc:sldMkLst>
      </pc:sldChg>
      <pc:sldChg chg="del">
        <pc:chgData name="Chris Speller" userId="0a97f007-b978-4543-a8a0-9ee0abccdf0a" providerId="ADAL" clId="{221B2FE5-B0DD-4C49-A6BC-EB5E92A971A0}" dt="2020-12-29T18:15:49.125" v="1" actId="47"/>
        <pc:sldMkLst>
          <pc:docMk/>
          <pc:sldMk cId="860969422" sldId="4599"/>
        </pc:sldMkLst>
      </pc:sldChg>
      <pc:sldChg chg="del">
        <pc:chgData name="Chris Speller" userId="0a97f007-b978-4543-a8a0-9ee0abccdf0a" providerId="ADAL" clId="{221B2FE5-B0DD-4C49-A6BC-EB5E92A971A0}" dt="2020-12-29T18:15:49.125" v="1" actId="47"/>
        <pc:sldMkLst>
          <pc:docMk/>
          <pc:sldMk cId="4108622673" sldId="4600"/>
        </pc:sldMkLst>
      </pc:sldChg>
      <pc:sldChg chg="del">
        <pc:chgData name="Chris Speller" userId="0a97f007-b978-4543-a8a0-9ee0abccdf0a" providerId="ADAL" clId="{221B2FE5-B0DD-4C49-A6BC-EB5E92A971A0}" dt="2020-12-29T18:15:49.125" v="1" actId="47"/>
        <pc:sldMkLst>
          <pc:docMk/>
          <pc:sldMk cId="1764366583" sldId="4601"/>
        </pc:sldMkLst>
      </pc:sldChg>
      <pc:sldChg chg="del">
        <pc:chgData name="Chris Speller" userId="0a97f007-b978-4543-a8a0-9ee0abccdf0a" providerId="ADAL" clId="{221B2FE5-B0DD-4C49-A6BC-EB5E92A971A0}" dt="2020-12-29T18:15:49.125" v="1" actId="47"/>
        <pc:sldMkLst>
          <pc:docMk/>
          <pc:sldMk cId="832597252" sldId="4602"/>
        </pc:sldMkLst>
      </pc:sldChg>
      <pc:sldChg chg="del">
        <pc:chgData name="Chris Speller" userId="0a97f007-b978-4543-a8a0-9ee0abccdf0a" providerId="ADAL" clId="{221B2FE5-B0DD-4C49-A6BC-EB5E92A971A0}" dt="2020-12-29T18:15:49.125" v="1" actId="47"/>
        <pc:sldMkLst>
          <pc:docMk/>
          <pc:sldMk cId="1144295525" sldId="4603"/>
        </pc:sldMkLst>
      </pc:sldChg>
      <pc:sldChg chg="del">
        <pc:chgData name="Chris Speller" userId="0a97f007-b978-4543-a8a0-9ee0abccdf0a" providerId="ADAL" clId="{221B2FE5-B0DD-4C49-A6BC-EB5E92A971A0}" dt="2020-12-29T18:15:49.125" v="1" actId="47"/>
        <pc:sldMkLst>
          <pc:docMk/>
          <pc:sldMk cId="4277447698" sldId="4604"/>
        </pc:sldMkLst>
      </pc:sldChg>
      <pc:sldChg chg="del">
        <pc:chgData name="Chris Speller" userId="0a97f007-b978-4543-a8a0-9ee0abccdf0a" providerId="ADAL" clId="{221B2FE5-B0DD-4C49-A6BC-EB5E92A971A0}" dt="2020-12-29T18:15:49.125" v="1" actId="47"/>
        <pc:sldMkLst>
          <pc:docMk/>
          <pc:sldMk cId="1896310137" sldId="4605"/>
        </pc:sldMkLst>
      </pc:sldChg>
      <pc:sldChg chg="del">
        <pc:chgData name="Chris Speller" userId="0a97f007-b978-4543-a8a0-9ee0abccdf0a" providerId="ADAL" clId="{221B2FE5-B0DD-4C49-A6BC-EB5E92A971A0}" dt="2020-12-29T18:15:49.125" v="1" actId="47"/>
        <pc:sldMkLst>
          <pc:docMk/>
          <pc:sldMk cId="1536450868" sldId="4606"/>
        </pc:sldMkLst>
      </pc:sldChg>
      <pc:sldChg chg="del">
        <pc:chgData name="Chris Speller" userId="0a97f007-b978-4543-a8a0-9ee0abccdf0a" providerId="ADAL" clId="{221B2FE5-B0DD-4C49-A6BC-EB5E92A971A0}" dt="2020-12-29T18:15:49.125" v="1" actId="47"/>
        <pc:sldMkLst>
          <pc:docMk/>
          <pc:sldMk cId="4294851430" sldId="4607"/>
        </pc:sldMkLst>
      </pc:sldChg>
      <pc:sldChg chg="del">
        <pc:chgData name="Chris Speller" userId="0a97f007-b978-4543-a8a0-9ee0abccdf0a" providerId="ADAL" clId="{221B2FE5-B0DD-4C49-A6BC-EB5E92A971A0}" dt="2020-12-29T18:15:49.125" v="1" actId="47"/>
        <pc:sldMkLst>
          <pc:docMk/>
          <pc:sldMk cId="2277189781" sldId="4608"/>
        </pc:sldMkLst>
      </pc:sldChg>
      <pc:sldChg chg="del">
        <pc:chgData name="Chris Speller" userId="0a97f007-b978-4543-a8a0-9ee0abccdf0a" providerId="ADAL" clId="{221B2FE5-B0DD-4C49-A6BC-EB5E92A971A0}" dt="2020-12-29T18:15:49.125" v="1" actId="47"/>
        <pc:sldMkLst>
          <pc:docMk/>
          <pc:sldMk cId="4057536436" sldId="4609"/>
        </pc:sldMkLst>
      </pc:sldChg>
      <pc:sldChg chg="del">
        <pc:chgData name="Chris Speller" userId="0a97f007-b978-4543-a8a0-9ee0abccdf0a" providerId="ADAL" clId="{221B2FE5-B0DD-4C49-A6BC-EB5E92A971A0}" dt="2020-12-29T18:15:49.125" v="1" actId="47"/>
        <pc:sldMkLst>
          <pc:docMk/>
          <pc:sldMk cId="423316871" sldId="4610"/>
        </pc:sldMkLst>
      </pc:sldChg>
      <pc:sldChg chg="del">
        <pc:chgData name="Chris Speller" userId="0a97f007-b978-4543-a8a0-9ee0abccdf0a" providerId="ADAL" clId="{221B2FE5-B0DD-4C49-A6BC-EB5E92A971A0}" dt="2020-12-29T18:15:49.125" v="1" actId="47"/>
        <pc:sldMkLst>
          <pc:docMk/>
          <pc:sldMk cId="3018200317" sldId="4611"/>
        </pc:sldMkLst>
      </pc:sldChg>
      <pc:sldChg chg="del">
        <pc:chgData name="Chris Speller" userId="0a97f007-b978-4543-a8a0-9ee0abccdf0a" providerId="ADAL" clId="{221B2FE5-B0DD-4C49-A6BC-EB5E92A971A0}" dt="2020-12-29T18:15:49.125" v="1" actId="47"/>
        <pc:sldMkLst>
          <pc:docMk/>
          <pc:sldMk cId="3733495220" sldId="4612"/>
        </pc:sldMkLst>
      </pc:sldChg>
      <pc:sldChg chg="del">
        <pc:chgData name="Chris Speller" userId="0a97f007-b978-4543-a8a0-9ee0abccdf0a" providerId="ADAL" clId="{221B2FE5-B0DD-4C49-A6BC-EB5E92A971A0}" dt="2020-12-29T18:15:49.125" v="1" actId="47"/>
        <pc:sldMkLst>
          <pc:docMk/>
          <pc:sldMk cId="3353916431" sldId="4613"/>
        </pc:sldMkLst>
      </pc:sldChg>
      <pc:sldChg chg="del">
        <pc:chgData name="Chris Speller" userId="0a97f007-b978-4543-a8a0-9ee0abccdf0a" providerId="ADAL" clId="{221B2FE5-B0DD-4C49-A6BC-EB5E92A971A0}" dt="2020-12-29T18:15:49.125" v="1" actId="47"/>
        <pc:sldMkLst>
          <pc:docMk/>
          <pc:sldMk cId="2332748863" sldId="4614"/>
        </pc:sldMkLst>
      </pc:sldChg>
      <pc:sldChg chg="del">
        <pc:chgData name="Chris Speller" userId="0a97f007-b978-4543-a8a0-9ee0abccdf0a" providerId="ADAL" clId="{221B2FE5-B0DD-4C49-A6BC-EB5E92A971A0}" dt="2020-12-29T18:15:49.125" v="1" actId="47"/>
        <pc:sldMkLst>
          <pc:docMk/>
          <pc:sldMk cId="2739238062" sldId="4615"/>
        </pc:sldMkLst>
      </pc:sldChg>
      <pc:sldChg chg="del">
        <pc:chgData name="Chris Speller" userId="0a97f007-b978-4543-a8a0-9ee0abccdf0a" providerId="ADAL" clId="{221B2FE5-B0DD-4C49-A6BC-EB5E92A971A0}" dt="2020-12-29T18:15:49.125" v="1" actId="47"/>
        <pc:sldMkLst>
          <pc:docMk/>
          <pc:sldMk cId="4074836726" sldId="4616"/>
        </pc:sldMkLst>
      </pc:sldChg>
      <pc:sldChg chg="del">
        <pc:chgData name="Chris Speller" userId="0a97f007-b978-4543-a8a0-9ee0abccdf0a" providerId="ADAL" clId="{221B2FE5-B0DD-4C49-A6BC-EB5E92A971A0}" dt="2020-12-29T18:15:49.125" v="1" actId="47"/>
        <pc:sldMkLst>
          <pc:docMk/>
          <pc:sldMk cId="303281265" sldId="4617"/>
        </pc:sldMkLst>
      </pc:sldChg>
      <pc:sldChg chg="del">
        <pc:chgData name="Chris Speller" userId="0a97f007-b978-4543-a8a0-9ee0abccdf0a" providerId="ADAL" clId="{221B2FE5-B0DD-4C49-A6BC-EB5E92A971A0}" dt="2020-12-29T18:15:49.125" v="1" actId="47"/>
        <pc:sldMkLst>
          <pc:docMk/>
          <pc:sldMk cId="1197690649" sldId="4618"/>
        </pc:sldMkLst>
      </pc:sldChg>
      <pc:sldChg chg="del">
        <pc:chgData name="Chris Speller" userId="0a97f007-b978-4543-a8a0-9ee0abccdf0a" providerId="ADAL" clId="{221B2FE5-B0DD-4C49-A6BC-EB5E92A971A0}" dt="2020-12-29T18:15:49.125" v="1" actId="47"/>
        <pc:sldMkLst>
          <pc:docMk/>
          <pc:sldMk cId="4260964296" sldId="4619"/>
        </pc:sldMkLst>
      </pc:sldChg>
      <pc:sldChg chg="del">
        <pc:chgData name="Chris Speller" userId="0a97f007-b978-4543-a8a0-9ee0abccdf0a" providerId="ADAL" clId="{221B2FE5-B0DD-4C49-A6BC-EB5E92A971A0}" dt="2020-12-29T18:15:49.125" v="1" actId="47"/>
        <pc:sldMkLst>
          <pc:docMk/>
          <pc:sldMk cId="105784293" sldId="4620"/>
        </pc:sldMkLst>
      </pc:sldChg>
      <pc:sldChg chg="del">
        <pc:chgData name="Chris Speller" userId="0a97f007-b978-4543-a8a0-9ee0abccdf0a" providerId="ADAL" clId="{221B2FE5-B0DD-4C49-A6BC-EB5E92A971A0}" dt="2020-12-29T18:15:49.125" v="1" actId="47"/>
        <pc:sldMkLst>
          <pc:docMk/>
          <pc:sldMk cId="501085653" sldId="4621"/>
        </pc:sldMkLst>
      </pc:sldChg>
      <pc:sldChg chg="del">
        <pc:chgData name="Chris Speller" userId="0a97f007-b978-4543-a8a0-9ee0abccdf0a" providerId="ADAL" clId="{221B2FE5-B0DD-4C49-A6BC-EB5E92A971A0}" dt="2020-12-29T18:15:49.125" v="1" actId="47"/>
        <pc:sldMkLst>
          <pc:docMk/>
          <pc:sldMk cId="968933847" sldId="4622"/>
        </pc:sldMkLst>
      </pc:sldChg>
      <pc:sldChg chg="del">
        <pc:chgData name="Chris Speller" userId="0a97f007-b978-4543-a8a0-9ee0abccdf0a" providerId="ADAL" clId="{221B2FE5-B0DD-4C49-A6BC-EB5E92A971A0}" dt="2020-12-29T18:15:49.125" v="1" actId="47"/>
        <pc:sldMkLst>
          <pc:docMk/>
          <pc:sldMk cId="2471236627" sldId="4623"/>
        </pc:sldMkLst>
      </pc:sldChg>
      <pc:sldChg chg="del">
        <pc:chgData name="Chris Speller" userId="0a97f007-b978-4543-a8a0-9ee0abccdf0a" providerId="ADAL" clId="{221B2FE5-B0DD-4C49-A6BC-EB5E92A971A0}" dt="2020-12-29T18:15:49.125" v="1" actId="47"/>
        <pc:sldMkLst>
          <pc:docMk/>
          <pc:sldMk cId="1072897931" sldId="4624"/>
        </pc:sldMkLst>
      </pc:sldChg>
      <pc:sldChg chg="del">
        <pc:chgData name="Chris Speller" userId="0a97f007-b978-4543-a8a0-9ee0abccdf0a" providerId="ADAL" clId="{221B2FE5-B0DD-4C49-A6BC-EB5E92A971A0}" dt="2020-12-29T18:15:49.125" v="1" actId="47"/>
        <pc:sldMkLst>
          <pc:docMk/>
          <pc:sldMk cId="4002548402" sldId="4625"/>
        </pc:sldMkLst>
      </pc:sldChg>
      <pc:sldChg chg="del">
        <pc:chgData name="Chris Speller" userId="0a97f007-b978-4543-a8a0-9ee0abccdf0a" providerId="ADAL" clId="{221B2FE5-B0DD-4C49-A6BC-EB5E92A971A0}" dt="2020-12-29T18:15:49.125" v="1" actId="47"/>
        <pc:sldMkLst>
          <pc:docMk/>
          <pc:sldMk cId="2045274727" sldId="4626"/>
        </pc:sldMkLst>
      </pc:sldChg>
      <pc:sldChg chg="del">
        <pc:chgData name="Chris Speller" userId="0a97f007-b978-4543-a8a0-9ee0abccdf0a" providerId="ADAL" clId="{221B2FE5-B0DD-4C49-A6BC-EB5E92A971A0}" dt="2020-12-29T18:15:49.125" v="1" actId="47"/>
        <pc:sldMkLst>
          <pc:docMk/>
          <pc:sldMk cId="2237222358" sldId="4627"/>
        </pc:sldMkLst>
      </pc:sldChg>
      <pc:sldChg chg="del">
        <pc:chgData name="Chris Speller" userId="0a97f007-b978-4543-a8a0-9ee0abccdf0a" providerId="ADAL" clId="{221B2FE5-B0DD-4C49-A6BC-EB5E92A971A0}" dt="2020-12-29T18:15:49.125" v="1" actId="47"/>
        <pc:sldMkLst>
          <pc:docMk/>
          <pc:sldMk cId="1254430283" sldId="4628"/>
        </pc:sldMkLst>
      </pc:sldChg>
      <pc:sldChg chg="del">
        <pc:chgData name="Chris Speller" userId="0a97f007-b978-4543-a8a0-9ee0abccdf0a" providerId="ADAL" clId="{221B2FE5-B0DD-4C49-A6BC-EB5E92A971A0}" dt="2020-12-29T18:15:49.125" v="1" actId="47"/>
        <pc:sldMkLst>
          <pc:docMk/>
          <pc:sldMk cId="1744796261" sldId="4629"/>
        </pc:sldMkLst>
      </pc:sldChg>
      <pc:sldChg chg="del">
        <pc:chgData name="Chris Speller" userId="0a97f007-b978-4543-a8a0-9ee0abccdf0a" providerId="ADAL" clId="{221B2FE5-B0DD-4C49-A6BC-EB5E92A971A0}" dt="2020-12-29T18:15:49.125" v="1" actId="47"/>
        <pc:sldMkLst>
          <pc:docMk/>
          <pc:sldMk cId="883161294" sldId="4630"/>
        </pc:sldMkLst>
      </pc:sldChg>
      <pc:sldChg chg="del">
        <pc:chgData name="Chris Speller" userId="0a97f007-b978-4543-a8a0-9ee0abccdf0a" providerId="ADAL" clId="{221B2FE5-B0DD-4C49-A6BC-EB5E92A971A0}" dt="2020-12-29T18:15:49.125" v="1" actId="47"/>
        <pc:sldMkLst>
          <pc:docMk/>
          <pc:sldMk cId="2434932340" sldId="4631"/>
        </pc:sldMkLst>
      </pc:sldChg>
      <pc:sldChg chg="del">
        <pc:chgData name="Chris Speller" userId="0a97f007-b978-4543-a8a0-9ee0abccdf0a" providerId="ADAL" clId="{221B2FE5-B0DD-4C49-A6BC-EB5E92A971A0}" dt="2020-12-29T18:15:49.125" v="1" actId="47"/>
        <pc:sldMkLst>
          <pc:docMk/>
          <pc:sldMk cId="1199265978" sldId="4632"/>
        </pc:sldMkLst>
      </pc:sldChg>
      <pc:sldChg chg="del">
        <pc:chgData name="Chris Speller" userId="0a97f007-b978-4543-a8a0-9ee0abccdf0a" providerId="ADAL" clId="{221B2FE5-B0DD-4C49-A6BC-EB5E92A971A0}" dt="2020-12-29T18:15:49.125" v="1" actId="47"/>
        <pc:sldMkLst>
          <pc:docMk/>
          <pc:sldMk cId="4008228972" sldId="4633"/>
        </pc:sldMkLst>
      </pc:sldChg>
      <pc:sldChg chg="del">
        <pc:chgData name="Chris Speller" userId="0a97f007-b978-4543-a8a0-9ee0abccdf0a" providerId="ADAL" clId="{221B2FE5-B0DD-4C49-A6BC-EB5E92A971A0}" dt="2020-12-29T18:15:49.125" v="1" actId="47"/>
        <pc:sldMkLst>
          <pc:docMk/>
          <pc:sldMk cId="4116779941" sldId="4635"/>
        </pc:sldMkLst>
      </pc:sldChg>
      <pc:sldChg chg="del">
        <pc:chgData name="Chris Speller" userId="0a97f007-b978-4543-a8a0-9ee0abccdf0a" providerId="ADAL" clId="{221B2FE5-B0DD-4C49-A6BC-EB5E92A971A0}" dt="2020-12-29T18:15:49.125" v="1" actId="47"/>
        <pc:sldMkLst>
          <pc:docMk/>
          <pc:sldMk cId="2156876504" sldId="4636"/>
        </pc:sldMkLst>
      </pc:sldChg>
      <pc:sldChg chg="del">
        <pc:chgData name="Chris Speller" userId="0a97f007-b978-4543-a8a0-9ee0abccdf0a" providerId="ADAL" clId="{221B2FE5-B0DD-4C49-A6BC-EB5E92A971A0}" dt="2020-12-29T18:15:49.125" v="1" actId="47"/>
        <pc:sldMkLst>
          <pc:docMk/>
          <pc:sldMk cId="1436877071" sldId="4637"/>
        </pc:sldMkLst>
      </pc:sldChg>
      <pc:sldChg chg="del">
        <pc:chgData name="Chris Speller" userId="0a97f007-b978-4543-a8a0-9ee0abccdf0a" providerId="ADAL" clId="{221B2FE5-B0DD-4C49-A6BC-EB5E92A971A0}" dt="2020-12-29T18:15:49.125" v="1" actId="47"/>
        <pc:sldMkLst>
          <pc:docMk/>
          <pc:sldMk cId="3516740161" sldId="4638"/>
        </pc:sldMkLst>
      </pc:sldChg>
      <pc:sldChg chg="del">
        <pc:chgData name="Chris Speller" userId="0a97f007-b978-4543-a8a0-9ee0abccdf0a" providerId="ADAL" clId="{221B2FE5-B0DD-4C49-A6BC-EB5E92A971A0}" dt="2020-12-29T18:15:49.125" v="1" actId="47"/>
        <pc:sldMkLst>
          <pc:docMk/>
          <pc:sldMk cId="3548521687" sldId="4639"/>
        </pc:sldMkLst>
      </pc:sldChg>
      <pc:sldChg chg="del">
        <pc:chgData name="Chris Speller" userId="0a97f007-b978-4543-a8a0-9ee0abccdf0a" providerId="ADAL" clId="{221B2FE5-B0DD-4C49-A6BC-EB5E92A971A0}" dt="2020-12-29T18:15:49.125" v="1" actId="47"/>
        <pc:sldMkLst>
          <pc:docMk/>
          <pc:sldMk cId="57826844" sldId="4640"/>
        </pc:sldMkLst>
      </pc:sldChg>
      <pc:sldChg chg="del">
        <pc:chgData name="Chris Speller" userId="0a97f007-b978-4543-a8a0-9ee0abccdf0a" providerId="ADAL" clId="{221B2FE5-B0DD-4C49-A6BC-EB5E92A971A0}" dt="2020-12-29T18:15:49.125" v="1" actId="47"/>
        <pc:sldMkLst>
          <pc:docMk/>
          <pc:sldMk cId="1781149090" sldId="4641"/>
        </pc:sldMkLst>
      </pc:sldChg>
      <pc:sldChg chg="del">
        <pc:chgData name="Chris Speller" userId="0a97f007-b978-4543-a8a0-9ee0abccdf0a" providerId="ADAL" clId="{221B2FE5-B0DD-4C49-A6BC-EB5E92A971A0}" dt="2020-12-29T18:15:49.125" v="1" actId="47"/>
        <pc:sldMkLst>
          <pc:docMk/>
          <pc:sldMk cId="505362518" sldId="4642"/>
        </pc:sldMkLst>
      </pc:sldChg>
      <pc:sldChg chg="del">
        <pc:chgData name="Chris Speller" userId="0a97f007-b978-4543-a8a0-9ee0abccdf0a" providerId="ADAL" clId="{221B2FE5-B0DD-4C49-A6BC-EB5E92A971A0}" dt="2020-12-29T18:15:49.125" v="1" actId="47"/>
        <pc:sldMkLst>
          <pc:docMk/>
          <pc:sldMk cId="2208450198" sldId="4643"/>
        </pc:sldMkLst>
      </pc:sldChg>
      <pc:sldChg chg="del">
        <pc:chgData name="Chris Speller" userId="0a97f007-b978-4543-a8a0-9ee0abccdf0a" providerId="ADAL" clId="{221B2FE5-B0DD-4C49-A6BC-EB5E92A971A0}" dt="2020-12-29T18:15:49.125" v="1" actId="47"/>
        <pc:sldMkLst>
          <pc:docMk/>
          <pc:sldMk cId="22069436" sldId="4644"/>
        </pc:sldMkLst>
      </pc:sldChg>
      <pc:sldChg chg="del">
        <pc:chgData name="Chris Speller" userId="0a97f007-b978-4543-a8a0-9ee0abccdf0a" providerId="ADAL" clId="{221B2FE5-B0DD-4C49-A6BC-EB5E92A971A0}" dt="2020-12-29T18:15:49.125" v="1" actId="47"/>
        <pc:sldMkLst>
          <pc:docMk/>
          <pc:sldMk cId="2817114249" sldId="4645"/>
        </pc:sldMkLst>
      </pc:sldChg>
      <pc:sldChg chg="del">
        <pc:chgData name="Chris Speller" userId="0a97f007-b978-4543-a8a0-9ee0abccdf0a" providerId="ADAL" clId="{221B2FE5-B0DD-4C49-A6BC-EB5E92A971A0}" dt="2020-12-29T18:15:49.125" v="1" actId="47"/>
        <pc:sldMkLst>
          <pc:docMk/>
          <pc:sldMk cId="1615876387" sldId="4646"/>
        </pc:sldMkLst>
      </pc:sldChg>
      <pc:sldChg chg="del">
        <pc:chgData name="Chris Speller" userId="0a97f007-b978-4543-a8a0-9ee0abccdf0a" providerId="ADAL" clId="{221B2FE5-B0DD-4C49-A6BC-EB5E92A971A0}" dt="2020-12-29T18:15:49.125" v="1" actId="47"/>
        <pc:sldMkLst>
          <pc:docMk/>
          <pc:sldMk cId="2015644189" sldId="4647"/>
        </pc:sldMkLst>
      </pc:sldChg>
      <pc:sldChg chg="del">
        <pc:chgData name="Chris Speller" userId="0a97f007-b978-4543-a8a0-9ee0abccdf0a" providerId="ADAL" clId="{221B2FE5-B0DD-4C49-A6BC-EB5E92A971A0}" dt="2020-12-29T18:15:49.125" v="1" actId="47"/>
        <pc:sldMkLst>
          <pc:docMk/>
          <pc:sldMk cId="947961735" sldId="4648"/>
        </pc:sldMkLst>
      </pc:sldChg>
      <pc:sldChg chg="del">
        <pc:chgData name="Chris Speller" userId="0a97f007-b978-4543-a8a0-9ee0abccdf0a" providerId="ADAL" clId="{221B2FE5-B0DD-4C49-A6BC-EB5E92A971A0}" dt="2020-12-29T18:15:49.125" v="1" actId="47"/>
        <pc:sldMkLst>
          <pc:docMk/>
          <pc:sldMk cId="2485358906" sldId="4649"/>
        </pc:sldMkLst>
      </pc:sldChg>
      <pc:sldChg chg="del">
        <pc:chgData name="Chris Speller" userId="0a97f007-b978-4543-a8a0-9ee0abccdf0a" providerId="ADAL" clId="{221B2FE5-B0DD-4C49-A6BC-EB5E92A971A0}" dt="2020-12-29T18:15:49.125" v="1" actId="47"/>
        <pc:sldMkLst>
          <pc:docMk/>
          <pc:sldMk cId="3766808014" sldId="4650"/>
        </pc:sldMkLst>
      </pc:sldChg>
      <pc:sldChg chg="del">
        <pc:chgData name="Chris Speller" userId="0a97f007-b978-4543-a8a0-9ee0abccdf0a" providerId="ADAL" clId="{221B2FE5-B0DD-4C49-A6BC-EB5E92A971A0}" dt="2020-12-29T18:15:49.125" v="1" actId="47"/>
        <pc:sldMkLst>
          <pc:docMk/>
          <pc:sldMk cId="2322858875" sldId="4651"/>
        </pc:sldMkLst>
      </pc:sldChg>
      <pc:sldChg chg="del">
        <pc:chgData name="Chris Speller" userId="0a97f007-b978-4543-a8a0-9ee0abccdf0a" providerId="ADAL" clId="{221B2FE5-B0DD-4C49-A6BC-EB5E92A971A0}" dt="2020-12-29T18:15:49.125" v="1" actId="47"/>
        <pc:sldMkLst>
          <pc:docMk/>
          <pc:sldMk cId="3438601238" sldId="4652"/>
        </pc:sldMkLst>
      </pc:sldChg>
      <pc:sldChg chg="del">
        <pc:chgData name="Chris Speller" userId="0a97f007-b978-4543-a8a0-9ee0abccdf0a" providerId="ADAL" clId="{221B2FE5-B0DD-4C49-A6BC-EB5E92A971A0}" dt="2020-12-29T18:15:49.125" v="1" actId="47"/>
        <pc:sldMkLst>
          <pc:docMk/>
          <pc:sldMk cId="1799621015" sldId="4653"/>
        </pc:sldMkLst>
      </pc:sldChg>
      <pc:sldChg chg="del">
        <pc:chgData name="Chris Speller" userId="0a97f007-b978-4543-a8a0-9ee0abccdf0a" providerId="ADAL" clId="{221B2FE5-B0DD-4C49-A6BC-EB5E92A971A0}" dt="2020-12-29T18:15:49.125" v="1" actId="47"/>
        <pc:sldMkLst>
          <pc:docMk/>
          <pc:sldMk cId="4095938949" sldId="4654"/>
        </pc:sldMkLst>
      </pc:sldChg>
      <pc:sldChg chg="del">
        <pc:chgData name="Chris Speller" userId="0a97f007-b978-4543-a8a0-9ee0abccdf0a" providerId="ADAL" clId="{221B2FE5-B0DD-4C49-A6BC-EB5E92A971A0}" dt="2020-12-29T18:15:49.125" v="1" actId="47"/>
        <pc:sldMkLst>
          <pc:docMk/>
          <pc:sldMk cId="484937249" sldId="4655"/>
        </pc:sldMkLst>
      </pc:sldChg>
      <pc:sldChg chg="del">
        <pc:chgData name="Chris Speller" userId="0a97f007-b978-4543-a8a0-9ee0abccdf0a" providerId="ADAL" clId="{221B2FE5-B0DD-4C49-A6BC-EB5E92A971A0}" dt="2020-12-29T18:15:49.125" v="1" actId="47"/>
        <pc:sldMkLst>
          <pc:docMk/>
          <pc:sldMk cId="662840791" sldId="4656"/>
        </pc:sldMkLst>
      </pc:sldChg>
      <pc:sldChg chg="del">
        <pc:chgData name="Chris Speller" userId="0a97f007-b978-4543-a8a0-9ee0abccdf0a" providerId="ADAL" clId="{221B2FE5-B0DD-4C49-A6BC-EB5E92A971A0}" dt="2020-12-29T18:15:49.125" v="1" actId="47"/>
        <pc:sldMkLst>
          <pc:docMk/>
          <pc:sldMk cId="310562790" sldId="4657"/>
        </pc:sldMkLst>
      </pc:sldChg>
      <pc:sldChg chg="del">
        <pc:chgData name="Chris Speller" userId="0a97f007-b978-4543-a8a0-9ee0abccdf0a" providerId="ADAL" clId="{221B2FE5-B0DD-4C49-A6BC-EB5E92A971A0}" dt="2020-12-29T18:15:49.125" v="1" actId="47"/>
        <pc:sldMkLst>
          <pc:docMk/>
          <pc:sldMk cId="2964137074" sldId="4658"/>
        </pc:sldMkLst>
      </pc:sldChg>
      <pc:sldChg chg="del">
        <pc:chgData name="Chris Speller" userId="0a97f007-b978-4543-a8a0-9ee0abccdf0a" providerId="ADAL" clId="{221B2FE5-B0DD-4C49-A6BC-EB5E92A971A0}" dt="2020-12-29T18:15:49.125" v="1" actId="47"/>
        <pc:sldMkLst>
          <pc:docMk/>
          <pc:sldMk cId="84967896" sldId="4659"/>
        </pc:sldMkLst>
      </pc:sldChg>
      <pc:sldChg chg="del">
        <pc:chgData name="Chris Speller" userId="0a97f007-b978-4543-a8a0-9ee0abccdf0a" providerId="ADAL" clId="{221B2FE5-B0DD-4C49-A6BC-EB5E92A971A0}" dt="2020-12-29T18:15:49.125" v="1" actId="47"/>
        <pc:sldMkLst>
          <pc:docMk/>
          <pc:sldMk cId="2767086994" sldId="4660"/>
        </pc:sldMkLst>
      </pc:sldChg>
      <pc:sldChg chg="del">
        <pc:chgData name="Chris Speller" userId="0a97f007-b978-4543-a8a0-9ee0abccdf0a" providerId="ADAL" clId="{221B2FE5-B0DD-4C49-A6BC-EB5E92A971A0}" dt="2020-12-29T18:15:49.125" v="1" actId="47"/>
        <pc:sldMkLst>
          <pc:docMk/>
          <pc:sldMk cId="610382414" sldId="4661"/>
        </pc:sldMkLst>
      </pc:sldChg>
      <pc:sldChg chg="del">
        <pc:chgData name="Chris Speller" userId="0a97f007-b978-4543-a8a0-9ee0abccdf0a" providerId="ADAL" clId="{221B2FE5-B0DD-4C49-A6BC-EB5E92A971A0}" dt="2020-12-29T18:15:49.125" v="1" actId="47"/>
        <pc:sldMkLst>
          <pc:docMk/>
          <pc:sldMk cId="1074271202" sldId="4662"/>
        </pc:sldMkLst>
      </pc:sldChg>
      <pc:sldChg chg="del">
        <pc:chgData name="Chris Speller" userId="0a97f007-b978-4543-a8a0-9ee0abccdf0a" providerId="ADAL" clId="{221B2FE5-B0DD-4C49-A6BC-EB5E92A971A0}" dt="2020-12-29T18:15:49.125" v="1" actId="47"/>
        <pc:sldMkLst>
          <pc:docMk/>
          <pc:sldMk cId="1340143252" sldId="4663"/>
        </pc:sldMkLst>
      </pc:sldChg>
      <pc:sldChg chg="del">
        <pc:chgData name="Chris Speller" userId="0a97f007-b978-4543-a8a0-9ee0abccdf0a" providerId="ADAL" clId="{221B2FE5-B0DD-4C49-A6BC-EB5E92A971A0}" dt="2020-12-29T18:15:49.125" v="1" actId="47"/>
        <pc:sldMkLst>
          <pc:docMk/>
          <pc:sldMk cId="2650443504" sldId="4664"/>
        </pc:sldMkLst>
      </pc:sldChg>
      <pc:sldChg chg="del">
        <pc:chgData name="Chris Speller" userId="0a97f007-b978-4543-a8a0-9ee0abccdf0a" providerId="ADAL" clId="{221B2FE5-B0DD-4C49-A6BC-EB5E92A971A0}" dt="2020-12-29T18:15:49.125" v="1" actId="47"/>
        <pc:sldMkLst>
          <pc:docMk/>
          <pc:sldMk cId="611562782" sldId="4665"/>
        </pc:sldMkLst>
      </pc:sldChg>
      <pc:sldChg chg="del">
        <pc:chgData name="Chris Speller" userId="0a97f007-b978-4543-a8a0-9ee0abccdf0a" providerId="ADAL" clId="{221B2FE5-B0DD-4C49-A6BC-EB5E92A971A0}" dt="2020-12-29T18:15:49.125" v="1" actId="47"/>
        <pc:sldMkLst>
          <pc:docMk/>
          <pc:sldMk cId="479009871" sldId="4666"/>
        </pc:sldMkLst>
      </pc:sldChg>
      <pc:sldChg chg="del">
        <pc:chgData name="Chris Speller" userId="0a97f007-b978-4543-a8a0-9ee0abccdf0a" providerId="ADAL" clId="{221B2FE5-B0DD-4C49-A6BC-EB5E92A971A0}" dt="2020-12-29T18:15:49.125" v="1" actId="47"/>
        <pc:sldMkLst>
          <pc:docMk/>
          <pc:sldMk cId="79983693" sldId="4667"/>
        </pc:sldMkLst>
      </pc:sldChg>
      <pc:sldChg chg="del">
        <pc:chgData name="Chris Speller" userId="0a97f007-b978-4543-a8a0-9ee0abccdf0a" providerId="ADAL" clId="{221B2FE5-B0DD-4C49-A6BC-EB5E92A971A0}" dt="2020-12-29T18:15:49.125" v="1" actId="47"/>
        <pc:sldMkLst>
          <pc:docMk/>
          <pc:sldMk cId="3854009182" sldId="4668"/>
        </pc:sldMkLst>
      </pc:sldChg>
      <pc:sldChg chg="del">
        <pc:chgData name="Chris Speller" userId="0a97f007-b978-4543-a8a0-9ee0abccdf0a" providerId="ADAL" clId="{221B2FE5-B0DD-4C49-A6BC-EB5E92A971A0}" dt="2020-12-29T18:15:49.125" v="1" actId="47"/>
        <pc:sldMkLst>
          <pc:docMk/>
          <pc:sldMk cId="984190079" sldId="4670"/>
        </pc:sldMkLst>
      </pc:sldChg>
      <pc:sldChg chg="del">
        <pc:chgData name="Chris Speller" userId="0a97f007-b978-4543-a8a0-9ee0abccdf0a" providerId="ADAL" clId="{221B2FE5-B0DD-4C49-A6BC-EB5E92A971A0}" dt="2020-12-29T18:15:49.125" v="1" actId="47"/>
        <pc:sldMkLst>
          <pc:docMk/>
          <pc:sldMk cId="144567606" sldId="4671"/>
        </pc:sldMkLst>
      </pc:sldChg>
      <pc:sldChg chg="del">
        <pc:chgData name="Chris Speller" userId="0a97f007-b978-4543-a8a0-9ee0abccdf0a" providerId="ADAL" clId="{221B2FE5-B0DD-4C49-A6BC-EB5E92A971A0}" dt="2020-12-29T18:15:49.125" v="1" actId="47"/>
        <pc:sldMkLst>
          <pc:docMk/>
          <pc:sldMk cId="160703588" sldId="4672"/>
        </pc:sldMkLst>
      </pc:sldChg>
      <pc:sldChg chg="del">
        <pc:chgData name="Chris Speller" userId="0a97f007-b978-4543-a8a0-9ee0abccdf0a" providerId="ADAL" clId="{221B2FE5-B0DD-4C49-A6BC-EB5E92A971A0}" dt="2020-12-29T18:15:49.125" v="1" actId="47"/>
        <pc:sldMkLst>
          <pc:docMk/>
          <pc:sldMk cId="1521193003" sldId="4673"/>
        </pc:sldMkLst>
      </pc:sldChg>
      <pc:sldChg chg="del">
        <pc:chgData name="Chris Speller" userId="0a97f007-b978-4543-a8a0-9ee0abccdf0a" providerId="ADAL" clId="{221B2FE5-B0DD-4C49-A6BC-EB5E92A971A0}" dt="2020-12-29T18:15:49.125" v="1" actId="47"/>
        <pc:sldMkLst>
          <pc:docMk/>
          <pc:sldMk cId="416542447" sldId="4674"/>
        </pc:sldMkLst>
      </pc:sldChg>
      <pc:sldChg chg="del">
        <pc:chgData name="Chris Speller" userId="0a97f007-b978-4543-a8a0-9ee0abccdf0a" providerId="ADAL" clId="{221B2FE5-B0DD-4C49-A6BC-EB5E92A971A0}" dt="2020-12-29T18:15:49.125" v="1" actId="47"/>
        <pc:sldMkLst>
          <pc:docMk/>
          <pc:sldMk cId="3230170949" sldId="4675"/>
        </pc:sldMkLst>
      </pc:sldChg>
      <pc:sldChg chg="del">
        <pc:chgData name="Chris Speller" userId="0a97f007-b978-4543-a8a0-9ee0abccdf0a" providerId="ADAL" clId="{221B2FE5-B0DD-4C49-A6BC-EB5E92A971A0}" dt="2020-12-29T18:15:49.125" v="1" actId="47"/>
        <pc:sldMkLst>
          <pc:docMk/>
          <pc:sldMk cId="4066716048" sldId="4676"/>
        </pc:sldMkLst>
      </pc:sldChg>
      <pc:sldChg chg="del">
        <pc:chgData name="Chris Speller" userId="0a97f007-b978-4543-a8a0-9ee0abccdf0a" providerId="ADAL" clId="{221B2FE5-B0DD-4C49-A6BC-EB5E92A971A0}" dt="2020-12-29T18:15:49.125" v="1" actId="47"/>
        <pc:sldMkLst>
          <pc:docMk/>
          <pc:sldMk cId="1512946260" sldId="4677"/>
        </pc:sldMkLst>
      </pc:sldChg>
      <pc:sldChg chg="del">
        <pc:chgData name="Chris Speller" userId="0a97f007-b978-4543-a8a0-9ee0abccdf0a" providerId="ADAL" clId="{221B2FE5-B0DD-4C49-A6BC-EB5E92A971A0}" dt="2020-12-29T18:15:49.125" v="1" actId="47"/>
        <pc:sldMkLst>
          <pc:docMk/>
          <pc:sldMk cId="1590756109" sldId="4678"/>
        </pc:sldMkLst>
      </pc:sldChg>
      <pc:sldChg chg="del">
        <pc:chgData name="Chris Speller" userId="0a97f007-b978-4543-a8a0-9ee0abccdf0a" providerId="ADAL" clId="{221B2FE5-B0DD-4C49-A6BC-EB5E92A971A0}" dt="2020-12-29T18:15:49.125" v="1" actId="47"/>
        <pc:sldMkLst>
          <pc:docMk/>
          <pc:sldMk cId="1928901134" sldId="4679"/>
        </pc:sldMkLst>
      </pc:sldChg>
      <pc:sldChg chg="del">
        <pc:chgData name="Chris Speller" userId="0a97f007-b978-4543-a8a0-9ee0abccdf0a" providerId="ADAL" clId="{221B2FE5-B0DD-4C49-A6BC-EB5E92A971A0}" dt="2020-12-29T18:15:49.125" v="1" actId="47"/>
        <pc:sldMkLst>
          <pc:docMk/>
          <pc:sldMk cId="2185017508" sldId="4680"/>
        </pc:sldMkLst>
      </pc:sldChg>
      <pc:sldChg chg="del">
        <pc:chgData name="Chris Speller" userId="0a97f007-b978-4543-a8a0-9ee0abccdf0a" providerId="ADAL" clId="{221B2FE5-B0DD-4C49-A6BC-EB5E92A971A0}" dt="2020-12-29T18:15:49.125" v="1" actId="47"/>
        <pc:sldMkLst>
          <pc:docMk/>
          <pc:sldMk cId="4005175217" sldId="4681"/>
        </pc:sldMkLst>
      </pc:sldChg>
      <pc:sldChg chg="del">
        <pc:chgData name="Chris Speller" userId="0a97f007-b978-4543-a8a0-9ee0abccdf0a" providerId="ADAL" clId="{221B2FE5-B0DD-4C49-A6BC-EB5E92A971A0}" dt="2020-12-29T18:15:49.125" v="1" actId="47"/>
        <pc:sldMkLst>
          <pc:docMk/>
          <pc:sldMk cId="2916927005" sldId="4682"/>
        </pc:sldMkLst>
      </pc:sldChg>
      <pc:sldChg chg="del">
        <pc:chgData name="Chris Speller" userId="0a97f007-b978-4543-a8a0-9ee0abccdf0a" providerId="ADAL" clId="{221B2FE5-B0DD-4C49-A6BC-EB5E92A971A0}" dt="2020-12-29T18:15:49.125" v="1" actId="47"/>
        <pc:sldMkLst>
          <pc:docMk/>
          <pc:sldMk cId="1255991944" sldId="4683"/>
        </pc:sldMkLst>
      </pc:sldChg>
      <pc:sldChg chg="del">
        <pc:chgData name="Chris Speller" userId="0a97f007-b978-4543-a8a0-9ee0abccdf0a" providerId="ADAL" clId="{221B2FE5-B0DD-4C49-A6BC-EB5E92A971A0}" dt="2020-12-29T18:15:49.125" v="1" actId="47"/>
        <pc:sldMkLst>
          <pc:docMk/>
          <pc:sldMk cId="741870652" sldId="4684"/>
        </pc:sldMkLst>
      </pc:sldChg>
      <pc:sldChg chg="del">
        <pc:chgData name="Chris Speller" userId="0a97f007-b978-4543-a8a0-9ee0abccdf0a" providerId="ADAL" clId="{221B2FE5-B0DD-4C49-A6BC-EB5E92A971A0}" dt="2020-12-29T18:15:49.125" v="1" actId="47"/>
        <pc:sldMkLst>
          <pc:docMk/>
          <pc:sldMk cId="2459793935" sldId="4685"/>
        </pc:sldMkLst>
      </pc:sldChg>
      <pc:sldChg chg="del">
        <pc:chgData name="Chris Speller" userId="0a97f007-b978-4543-a8a0-9ee0abccdf0a" providerId="ADAL" clId="{221B2FE5-B0DD-4C49-A6BC-EB5E92A971A0}" dt="2020-12-29T18:15:49.125" v="1" actId="47"/>
        <pc:sldMkLst>
          <pc:docMk/>
          <pc:sldMk cId="2961364042" sldId="4687"/>
        </pc:sldMkLst>
      </pc:sldChg>
      <pc:sldChg chg="del">
        <pc:chgData name="Chris Speller" userId="0a97f007-b978-4543-a8a0-9ee0abccdf0a" providerId="ADAL" clId="{221B2FE5-B0DD-4C49-A6BC-EB5E92A971A0}" dt="2020-12-29T18:15:49.125" v="1" actId="47"/>
        <pc:sldMkLst>
          <pc:docMk/>
          <pc:sldMk cId="1320084455" sldId="4688"/>
        </pc:sldMkLst>
      </pc:sldChg>
      <pc:sldChg chg="del">
        <pc:chgData name="Chris Speller" userId="0a97f007-b978-4543-a8a0-9ee0abccdf0a" providerId="ADAL" clId="{221B2FE5-B0DD-4C49-A6BC-EB5E92A971A0}" dt="2020-12-29T18:15:49.125" v="1" actId="47"/>
        <pc:sldMkLst>
          <pc:docMk/>
          <pc:sldMk cId="61684493" sldId="4689"/>
        </pc:sldMkLst>
      </pc:sldChg>
      <pc:sldChg chg="del">
        <pc:chgData name="Chris Speller" userId="0a97f007-b978-4543-a8a0-9ee0abccdf0a" providerId="ADAL" clId="{221B2FE5-B0DD-4C49-A6BC-EB5E92A971A0}" dt="2020-12-29T18:15:49.125" v="1" actId="47"/>
        <pc:sldMkLst>
          <pc:docMk/>
          <pc:sldMk cId="4188401268" sldId="4690"/>
        </pc:sldMkLst>
      </pc:sldChg>
      <pc:sldChg chg="del">
        <pc:chgData name="Chris Speller" userId="0a97f007-b978-4543-a8a0-9ee0abccdf0a" providerId="ADAL" clId="{221B2FE5-B0DD-4C49-A6BC-EB5E92A971A0}" dt="2020-12-29T18:15:49.125" v="1" actId="47"/>
        <pc:sldMkLst>
          <pc:docMk/>
          <pc:sldMk cId="4001262985" sldId="4691"/>
        </pc:sldMkLst>
      </pc:sldChg>
      <pc:sldChg chg="del">
        <pc:chgData name="Chris Speller" userId="0a97f007-b978-4543-a8a0-9ee0abccdf0a" providerId="ADAL" clId="{221B2FE5-B0DD-4C49-A6BC-EB5E92A971A0}" dt="2020-12-29T18:15:49.125" v="1" actId="47"/>
        <pc:sldMkLst>
          <pc:docMk/>
          <pc:sldMk cId="2653828902" sldId="4693"/>
        </pc:sldMkLst>
      </pc:sldChg>
      <pc:sldChg chg="del">
        <pc:chgData name="Chris Speller" userId="0a97f007-b978-4543-a8a0-9ee0abccdf0a" providerId="ADAL" clId="{221B2FE5-B0DD-4C49-A6BC-EB5E92A971A0}" dt="2020-12-29T18:15:49.125" v="1" actId="47"/>
        <pc:sldMkLst>
          <pc:docMk/>
          <pc:sldMk cId="2815576393" sldId="4694"/>
        </pc:sldMkLst>
      </pc:sldChg>
      <pc:sldChg chg="del">
        <pc:chgData name="Chris Speller" userId="0a97f007-b978-4543-a8a0-9ee0abccdf0a" providerId="ADAL" clId="{221B2FE5-B0DD-4C49-A6BC-EB5E92A971A0}" dt="2020-12-29T18:15:49.125" v="1" actId="47"/>
        <pc:sldMkLst>
          <pc:docMk/>
          <pc:sldMk cId="3191153721" sldId="4695"/>
        </pc:sldMkLst>
      </pc:sldChg>
      <pc:sldChg chg="del">
        <pc:chgData name="Chris Speller" userId="0a97f007-b978-4543-a8a0-9ee0abccdf0a" providerId="ADAL" clId="{221B2FE5-B0DD-4C49-A6BC-EB5E92A971A0}" dt="2020-12-29T18:15:49.125" v="1" actId="47"/>
        <pc:sldMkLst>
          <pc:docMk/>
          <pc:sldMk cId="1468467054" sldId="4696"/>
        </pc:sldMkLst>
      </pc:sldChg>
      <pc:sldChg chg="del">
        <pc:chgData name="Chris Speller" userId="0a97f007-b978-4543-a8a0-9ee0abccdf0a" providerId="ADAL" clId="{221B2FE5-B0DD-4C49-A6BC-EB5E92A971A0}" dt="2020-12-29T18:15:49.125" v="1" actId="47"/>
        <pc:sldMkLst>
          <pc:docMk/>
          <pc:sldMk cId="813449759" sldId="4697"/>
        </pc:sldMkLst>
      </pc:sldChg>
      <pc:sldChg chg="del">
        <pc:chgData name="Chris Speller" userId="0a97f007-b978-4543-a8a0-9ee0abccdf0a" providerId="ADAL" clId="{221B2FE5-B0DD-4C49-A6BC-EB5E92A971A0}" dt="2020-12-29T18:15:49.125" v="1" actId="47"/>
        <pc:sldMkLst>
          <pc:docMk/>
          <pc:sldMk cId="3596336016" sldId="4698"/>
        </pc:sldMkLst>
      </pc:sldChg>
      <pc:sldChg chg="del">
        <pc:chgData name="Chris Speller" userId="0a97f007-b978-4543-a8a0-9ee0abccdf0a" providerId="ADAL" clId="{221B2FE5-B0DD-4C49-A6BC-EB5E92A971A0}" dt="2020-12-29T18:15:49.125" v="1" actId="47"/>
        <pc:sldMkLst>
          <pc:docMk/>
          <pc:sldMk cId="540103378" sldId="4699"/>
        </pc:sldMkLst>
      </pc:sldChg>
      <pc:sldChg chg="del">
        <pc:chgData name="Chris Speller" userId="0a97f007-b978-4543-a8a0-9ee0abccdf0a" providerId="ADAL" clId="{221B2FE5-B0DD-4C49-A6BC-EB5E92A971A0}" dt="2020-12-29T18:15:49.125" v="1" actId="47"/>
        <pc:sldMkLst>
          <pc:docMk/>
          <pc:sldMk cId="4184026243" sldId="4700"/>
        </pc:sldMkLst>
      </pc:sldChg>
      <pc:sldChg chg="del">
        <pc:chgData name="Chris Speller" userId="0a97f007-b978-4543-a8a0-9ee0abccdf0a" providerId="ADAL" clId="{221B2FE5-B0DD-4C49-A6BC-EB5E92A971A0}" dt="2020-12-29T18:15:49.125" v="1" actId="47"/>
        <pc:sldMkLst>
          <pc:docMk/>
          <pc:sldMk cId="1753003747" sldId="4701"/>
        </pc:sldMkLst>
      </pc:sldChg>
      <pc:sldChg chg="del">
        <pc:chgData name="Chris Speller" userId="0a97f007-b978-4543-a8a0-9ee0abccdf0a" providerId="ADAL" clId="{221B2FE5-B0DD-4C49-A6BC-EB5E92A971A0}" dt="2020-12-29T18:15:49.125" v="1" actId="47"/>
        <pc:sldMkLst>
          <pc:docMk/>
          <pc:sldMk cId="3103156149" sldId="4702"/>
        </pc:sldMkLst>
      </pc:sldChg>
      <pc:sldChg chg="del">
        <pc:chgData name="Chris Speller" userId="0a97f007-b978-4543-a8a0-9ee0abccdf0a" providerId="ADAL" clId="{221B2FE5-B0DD-4C49-A6BC-EB5E92A971A0}" dt="2020-12-29T18:15:49.125" v="1" actId="47"/>
        <pc:sldMkLst>
          <pc:docMk/>
          <pc:sldMk cId="504748596" sldId="4703"/>
        </pc:sldMkLst>
      </pc:sldChg>
      <pc:sldChg chg="del">
        <pc:chgData name="Chris Speller" userId="0a97f007-b978-4543-a8a0-9ee0abccdf0a" providerId="ADAL" clId="{221B2FE5-B0DD-4C49-A6BC-EB5E92A971A0}" dt="2020-12-29T18:15:49.125" v="1" actId="47"/>
        <pc:sldMkLst>
          <pc:docMk/>
          <pc:sldMk cId="692314191" sldId="4704"/>
        </pc:sldMkLst>
      </pc:sldChg>
      <pc:sldChg chg="del">
        <pc:chgData name="Chris Speller" userId="0a97f007-b978-4543-a8a0-9ee0abccdf0a" providerId="ADAL" clId="{221B2FE5-B0DD-4C49-A6BC-EB5E92A971A0}" dt="2020-12-29T18:15:49.125" v="1" actId="47"/>
        <pc:sldMkLst>
          <pc:docMk/>
          <pc:sldMk cId="3970377393" sldId="4705"/>
        </pc:sldMkLst>
      </pc:sldChg>
      <pc:sldChg chg="del">
        <pc:chgData name="Chris Speller" userId="0a97f007-b978-4543-a8a0-9ee0abccdf0a" providerId="ADAL" clId="{221B2FE5-B0DD-4C49-A6BC-EB5E92A971A0}" dt="2020-12-29T18:15:49.125" v="1" actId="47"/>
        <pc:sldMkLst>
          <pc:docMk/>
          <pc:sldMk cId="1344203808" sldId="4706"/>
        </pc:sldMkLst>
      </pc:sldChg>
      <pc:sldChg chg="del">
        <pc:chgData name="Chris Speller" userId="0a97f007-b978-4543-a8a0-9ee0abccdf0a" providerId="ADAL" clId="{221B2FE5-B0DD-4C49-A6BC-EB5E92A971A0}" dt="2020-12-29T18:15:49.125" v="1" actId="47"/>
        <pc:sldMkLst>
          <pc:docMk/>
          <pc:sldMk cId="691999065" sldId="4707"/>
        </pc:sldMkLst>
      </pc:sldChg>
      <pc:sldChg chg="del">
        <pc:chgData name="Chris Speller" userId="0a97f007-b978-4543-a8a0-9ee0abccdf0a" providerId="ADAL" clId="{221B2FE5-B0DD-4C49-A6BC-EB5E92A971A0}" dt="2020-12-29T18:15:49.125" v="1" actId="47"/>
        <pc:sldMkLst>
          <pc:docMk/>
          <pc:sldMk cId="3269695684" sldId="4708"/>
        </pc:sldMkLst>
      </pc:sldChg>
      <pc:sldChg chg="del">
        <pc:chgData name="Chris Speller" userId="0a97f007-b978-4543-a8a0-9ee0abccdf0a" providerId="ADAL" clId="{221B2FE5-B0DD-4C49-A6BC-EB5E92A971A0}" dt="2020-12-29T18:15:49.125" v="1" actId="47"/>
        <pc:sldMkLst>
          <pc:docMk/>
          <pc:sldMk cId="2292690780" sldId="4709"/>
        </pc:sldMkLst>
      </pc:sldChg>
      <pc:sldChg chg="del">
        <pc:chgData name="Chris Speller" userId="0a97f007-b978-4543-a8a0-9ee0abccdf0a" providerId="ADAL" clId="{221B2FE5-B0DD-4C49-A6BC-EB5E92A971A0}" dt="2020-12-29T18:15:49.125" v="1" actId="47"/>
        <pc:sldMkLst>
          <pc:docMk/>
          <pc:sldMk cId="1190831618" sldId="4710"/>
        </pc:sldMkLst>
      </pc:sldChg>
      <pc:sldChg chg="del">
        <pc:chgData name="Chris Speller" userId="0a97f007-b978-4543-a8a0-9ee0abccdf0a" providerId="ADAL" clId="{221B2FE5-B0DD-4C49-A6BC-EB5E92A971A0}" dt="2020-12-29T18:15:49.125" v="1" actId="47"/>
        <pc:sldMkLst>
          <pc:docMk/>
          <pc:sldMk cId="2459557445" sldId="4712"/>
        </pc:sldMkLst>
      </pc:sldChg>
      <pc:sldChg chg="del">
        <pc:chgData name="Chris Speller" userId="0a97f007-b978-4543-a8a0-9ee0abccdf0a" providerId="ADAL" clId="{221B2FE5-B0DD-4C49-A6BC-EB5E92A971A0}" dt="2020-12-29T18:15:49.125" v="1" actId="47"/>
        <pc:sldMkLst>
          <pc:docMk/>
          <pc:sldMk cId="799073865" sldId="4713"/>
        </pc:sldMkLst>
      </pc:sldChg>
      <pc:sldChg chg="del">
        <pc:chgData name="Chris Speller" userId="0a97f007-b978-4543-a8a0-9ee0abccdf0a" providerId="ADAL" clId="{221B2FE5-B0DD-4C49-A6BC-EB5E92A971A0}" dt="2020-12-29T18:15:49.125" v="1" actId="47"/>
        <pc:sldMkLst>
          <pc:docMk/>
          <pc:sldMk cId="1978736416" sldId="4714"/>
        </pc:sldMkLst>
      </pc:sldChg>
      <pc:sldChg chg="del">
        <pc:chgData name="Chris Speller" userId="0a97f007-b978-4543-a8a0-9ee0abccdf0a" providerId="ADAL" clId="{221B2FE5-B0DD-4C49-A6BC-EB5E92A971A0}" dt="2020-12-29T18:15:49.125" v="1" actId="47"/>
        <pc:sldMkLst>
          <pc:docMk/>
          <pc:sldMk cId="284882688" sldId="4716"/>
        </pc:sldMkLst>
      </pc:sldChg>
      <pc:sldChg chg="del">
        <pc:chgData name="Chris Speller" userId="0a97f007-b978-4543-a8a0-9ee0abccdf0a" providerId="ADAL" clId="{221B2FE5-B0DD-4C49-A6BC-EB5E92A971A0}" dt="2020-12-29T18:15:49.125" v="1" actId="47"/>
        <pc:sldMkLst>
          <pc:docMk/>
          <pc:sldMk cId="3159024172" sldId="4717"/>
        </pc:sldMkLst>
      </pc:sldChg>
      <pc:sldChg chg="del">
        <pc:chgData name="Chris Speller" userId="0a97f007-b978-4543-a8a0-9ee0abccdf0a" providerId="ADAL" clId="{221B2FE5-B0DD-4C49-A6BC-EB5E92A971A0}" dt="2020-12-29T18:15:49.125" v="1" actId="47"/>
        <pc:sldMkLst>
          <pc:docMk/>
          <pc:sldMk cId="803434644" sldId="4718"/>
        </pc:sldMkLst>
      </pc:sldChg>
      <pc:sldChg chg="del">
        <pc:chgData name="Chris Speller" userId="0a97f007-b978-4543-a8a0-9ee0abccdf0a" providerId="ADAL" clId="{221B2FE5-B0DD-4C49-A6BC-EB5E92A971A0}" dt="2020-12-29T18:15:49.125" v="1" actId="47"/>
        <pc:sldMkLst>
          <pc:docMk/>
          <pc:sldMk cId="1991779842" sldId="4719"/>
        </pc:sldMkLst>
      </pc:sldChg>
      <pc:sldChg chg="del">
        <pc:chgData name="Chris Speller" userId="0a97f007-b978-4543-a8a0-9ee0abccdf0a" providerId="ADAL" clId="{221B2FE5-B0DD-4C49-A6BC-EB5E92A971A0}" dt="2020-12-29T18:15:49.125" v="1" actId="47"/>
        <pc:sldMkLst>
          <pc:docMk/>
          <pc:sldMk cId="2839615402" sldId="4720"/>
        </pc:sldMkLst>
      </pc:sldChg>
      <pc:sldChg chg="del">
        <pc:chgData name="Chris Speller" userId="0a97f007-b978-4543-a8a0-9ee0abccdf0a" providerId="ADAL" clId="{221B2FE5-B0DD-4C49-A6BC-EB5E92A971A0}" dt="2020-12-29T18:15:49.125" v="1" actId="47"/>
        <pc:sldMkLst>
          <pc:docMk/>
          <pc:sldMk cId="973025012" sldId="4721"/>
        </pc:sldMkLst>
      </pc:sldChg>
      <pc:sldChg chg="del">
        <pc:chgData name="Chris Speller" userId="0a97f007-b978-4543-a8a0-9ee0abccdf0a" providerId="ADAL" clId="{221B2FE5-B0DD-4C49-A6BC-EB5E92A971A0}" dt="2020-12-29T18:15:49.125" v="1" actId="47"/>
        <pc:sldMkLst>
          <pc:docMk/>
          <pc:sldMk cId="2090716200" sldId="4723"/>
        </pc:sldMkLst>
      </pc:sldChg>
      <pc:sldChg chg="del">
        <pc:chgData name="Chris Speller" userId="0a97f007-b978-4543-a8a0-9ee0abccdf0a" providerId="ADAL" clId="{221B2FE5-B0DD-4C49-A6BC-EB5E92A971A0}" dt="2020-12-29T18:15:49.125" v="1" actId="47"/>
        <pc:sldMkLst>
          <pc:docMk/>
          <pc:sldMk cId="529506310" sldId="4725"/>
        </pc:sldMkLst>
      </pc:sldChg>
      <pc:sldChg chg="del">
        <pc:chgData name="Chris Speller" userId="0a97f007-b978-4543-a8a0-9ee0abccdf0a" providerId="ADAL" clId="{221B2FE5-B0DD-4C49-A6BC-EB5E92A971A0}" dt="2020-12-29T18:15:49.125" v="1" actId="47"/>
        <pc:sldMkLst>
          <pc:docMk/>
          <pc:sldMk cId="2525613697" sldId="4726"/>
        </pc:sldMkLst>
      </pc:sldChg>
      <pc:sldChg chg="del">
        <pc:chgData name="Chris Speller" userId="0a97f007-b978-4543-a8a0-9ee0abccdf0a" providerId="ADAL" clId="{221B2FE5-B0DD-4C49-A6BC-EB5E92A971A0}" dt="2020-12-29T18:15:49.125" v="1" actId="47"/>
        <pc:sldMkLst>
          <pc:docMk/>
          <pc:sldMk cId="2330143849" sldId="4727"/>
        </pc:sldMkLst>
      </pc:sldChg>
      <pc:sldChg chg="del">
        <pc:chgData name="Chris Speller" userId="0a97f007-b978-4543-a8a0-9ee0abccdf0a" providerId="ADAL" clId="{221B2FE5-B0DD-4C49-A6BC-EB5E92A971A0}" dt="2020-12-29T18:15:49.125" v="1" actId="47"/>
        <pc:sldMkLst>
          <pc:docMk/>
          <pc:sldMk cId="3442140549" sldId="4728"/>
        </pc:sldMkLst>
      </pc:sldChg>
      <pc:sldChg chg="del">
        <pc:chgData name="Chris Speller" userId="0a97f007-b978-4543-a8a0-9ee0abccdf0a" providerId="ADAL" clId="{221B2FE5-B0DD-4C49-A6BC-EB5E92A971A0}" dt="2020-12-29T18:15:49.125" v="1" actId="47"/>
        <pc:sldMkLst>
          <pc:docMk/>
          <pc:sldMk cId="4136095390" sldId="4729"/>
        </pc:sldMkLst>
      </pc:sldChg>
      <pc:sldChg chg="del">
        <pc:chgData name="Chris Speller" userId="0a97f007-b978-4543-a8a0-9ee0abccdf0a" providerId="ADAL" clId="{221B2FE5-B0DD-4C49-A6BC-EB5E92A971A0}" dt="2020-12-29T18:15:49.125" v="1" actId="47"/>
        <pc:sldMkLst>
          <pc:docMk/>
          <pc:sldMk cId="4053174" sldId="4730"/>
        </pc:sldMkLst>
      </pc:sldChg>
      <pc:sldChg chg="del">
        <pc:chgData name="Chris Speller" userId="0a97f007-b978-4543-a8a0-9ee0abccdf0a" providerId="ADAL" clId="{221B2FE5-B0DD-4C49-A6BC-EB5E92A971A0}" dt="2020-12-29T18:15:49.125" v="1" actId="47"/>
        <pc:sldMkLst>
          <pc:docMk/>
          <pc:sldMk cId="2258158008" sldId="4731"/>
        </pc:sldMkLst>
      </pc:sldChg>
      <pc:sldChg chg="del">
        <pc:chgData name="Chris Speller" userId="0a97f007-b978-4543-a8a0-9ee0abccdf0a" providerId="ADAL" clId="{221B2FE5-B0DD-4C49-A6BC-EB5E92A971A0}" dt="2020-12-29T18:15:49.125" v="1" actId="47"/>
        <pc:sldMkLst>
          <pc:docMk/>
          <pc:sldMk cId="4012779779" sldId="4732"/>
        </pc:sldMkLst>
      </pc:sldChg>
      <pc:sldChg chg="del">
        <pc:chgData name="Chris Speller" userId="0a97f007-b978-4543-a8a0-9ee0abccdf0a" providerId="ADAL" clId="{221B2FE5-B0DD-4C49-A6BC-EB5E92A971A0}" dt="2020-12-29T18:15:49.125" v="1" actId="47"/>
        <pc:sldMkLst>
          <pc:docMk/>
          <pc:sldMk cId="4104130117" sldId="4733"/>
        </pc:sldMkLst>
      </pc:sldChg>
      <pc:sldChg chg="del">
        <pc:chgData name="Chris Speller" userId="0a97f007-b978-4543-a8a0-9ee0abccdf0a" providerId="ADAL" clId="{221B2FE5-B0DD-4C49-A6BC-EB5E92A971A0}" dt="2020-12-29T18:15:49.125" v="1" actId="47"/>
        <pc:sldMkLst>
          <pc:docMk/>
          <pc:sldMk cId="2902580032" sldId="4734"/>
        </pc:sldMkLst>
      </pc:sldChg>
      <pc:sldChg chg="del">
        <pc:chgData name="Chris Speller" userId="0a97f007-b978-4543-a8a0-9ee0abccdf0a" providerId="ADAL" clId="{221B2FE5-B0DD-4C49-A6BC-EB5E92A971A0}" dt="2020-12-29T18:15:49.125" v="1" actId="47"/>
        <pc:sldMkLst>
          <pc:docMk/>
          <pc:sldMk cId="3003485607" sldId="4735"/>
        </pc:sldMkLst>
      </pc:sldChg>
      <pc:sldChg chg="del">
        <pc:chgData name="Chris Speller" userId="0a97f007-b978-4543-a8a0-9ee0abccdf0a" providerId="ADAL" clId="{221B2FE5-B0DD-4C49-A6BC-EB5E92A971A0}" dt="2020-12-29T18:15:49.125" v="1" actId="47"/>
        <pc:sldMkLst>
          <pc:docMk/>
          <pc:sldMk cId="2772533534" sldId="4736"/>
        </pc:sldMkLst>
      </pc:sldChg>
      <pc:sldChg chg="del">
        <pc:chgData name="Chris Speller" userId="0a97f007-b978-4543-a8a0-9ee0abccdf0a" providerId="ADAL" clId="{221B2FE5-B0DD-4C49-A6BC-EB5E92A971A0}" dt="2020-12-29T18:15:49.125" v="1" actId="47"/>
        <pc:sldMkLst>
          <pc:docMk/>
          <pc:sldMk cId="3326001436" sldId="4738"/>
        </pc:sldMkLst>
      </pc:sldChg>
      <pc:sldChg chg="del">
        <pc:chgData name="Chris Speller" userId="0a97f007-b978-4543-a8a0-9ee0abccdf0a" providerId="ADAL" clId="{221B2FE5-B0DD-4C49-A6BC-EB5E92A971A0}" dt="2020-12-29T18:15:49.125" v="1" actId="47"/>
        <pc:sldMkLst>
          <pc:docMk/>
          <pc:sldMk cId="1111323320" sldId="4739"/>
        </pc:sldMkLst>
      </pc:sldChg>
      <pc:sldChg chg="del">
        <pc:chgData name="Chris Speller" userId="0a97f007-b978-4543-a8a0-9ee0abccdf0a" providerId="ADAL" clId="{221B2FE5-B0DD-4C49-A6BC-EB5E92A971A0}" dt="2020-12-29T18:15:49.125" v="1" actId="47"/>
        <pc:sldMkLst>
          <pc:docMk/>
          <pc:sldMk cId="3466167232" sldId="4740"/>
        </pc:sldMkLst>
      </pc:sldChg>
      <pc:sldChg chg="del">
        <pc:chgData name="Chris Speller" userId="0a97f007-b978-4543-a8a0-9ee0abccdf0a" providerId="ADAL" clId="{221B2FE5-B0DD-4C49-A6BC-EB5E92A971A0}" dt="2020-12-29T18:15:49.125" v="1" actId="47"/>
        <pc:sldMkLst>
          <pc:docMk/>
          <pc:sldMk cId="1689172135" sldId="4741"/>
        </pc:sldMkLst>
      </pc:sldChg>
      <pc:sldChg chg="del">
        <pc:chgData name="Chris Speller" userId="0a97f007-b978-4543-a8a0-9ee0abccdf0a" providerId="ADAL" clId="{221B2FE5-B0DD-4C49-A6BC-EB5E92A971A0}" dt="2020-12-29T18:15:49.125" v="1" actId="47"/>
        <pc:sldMkLst>
          <pc:docMk/>
          <pc:sldMk cId="1306276241" sldId="4742"/>
        </pc:sldMkLst>
      </pc:sldChg>
      <pc:sldChg chg="del">
        <pc:chgData name="Chris Speller" userId="0a97f007-b978-4543-a8a0-9ee0abccdf0a" providerId="ADAL" clId="{221B2FE5-B0DD-4C49-A6BC-EB5E92A971A0}" dt="2020-12-29T18:15:49.125" v="1" actId="47"/>
        <pc:sldMkLst>
          <pc:docMk/>
          <pc:sldMk cId="3622124603" sldId="4743"/>
        </pc:sldMkLst>
      </pc:sldChg>
      <pc:sldChg chg="del">
        <pc:chgData name="Chris Speller" userId="0a97f007-b978-4543-a8a0-9ee0abccdf0a" providerId="ADAL" clId="{221B2FE5-B0DD-4C49-A6BC-EB5E92A971A0}" dt="2020-12-29T18:15:49.125" v="1" actId="47"/>
        <pc:sldMkLst>
          <pc:docMk/>
          <pc:sldMk cId="2819072440" sldId="4745"/>
        </pc:sldMkLst>
      </pc:sldChg>
      <pc:sldChg chg="del">
        <pc:chgData name="Chris Speller" userId="0a97f007-b978-4543-a8a0-9ee0abccdf0a" providerId="ADAL" clId="{221B2FE5-B0DD-4C49-A6BC-EB5E92A971A0}" dt="2020-12-29T18:15:49.125" v="1" actId="47"/>
        <pc:sldMkLst>
          <pc:docMk/>
          <pc:sldMk cId="172084613" sldId="4746"/>
        </pc:sldMkLst>
      </pc:sldChg>
      <pc:sldChg chg="del">
        <pc:chgData name="Chris Speller" userId="0a97f007-b978-4543-a8a0-9ee0abccdf0a" providerId="ADAL" clId="{221B2FE5-B0DD-4C49-A6BC-EB5E92A971A0}" dt="2020-12-29T18:15:49.125" v="1" actId="47"/>
        <pc:sldMkLst>
          <pc:docMk/>
          <pc:sldMk cId="1198176917" sldId="4747"/>
        </pc:sldMkLst>
      </pc:sldChg>
      <pc:sldChg chg="del">
        <pc:chgData name="Chris Speller" userId="0a97f007-b978-4543-a8a0-9ee0abccdf0a" providerId="ADAL" clId="{221B2FE5-B0DD-4C49-A6BC-EB5E92A971A0}" dt="2020-12-29T18:15:49.125" v="1" actId="47"/>
        <pc:sldMkLst>
          <pc:docMk/>
          <pc:sldMk cId="395353551" sldId="4748"/>
        </pc:sldMkLst>
      </pc:sldChg>
      <pc:sldChg chg="del">
        <pc:chgData name="Chris Speller" userId="0a97f007-b978-4543-a8a0-9ee0abccdf0a" providerId="ADAL" clId="{221B2FE5-B0DD-4C49-A6BC-EB5E92A971A0}" dt="2020-12-29T18:15:49.125" v="1" actId="47"/>
        <pc:sldMkLst>
          <pc:docMk/>
          <pc:sldMk cId="4052466746" sldId="4749"/>
        </pc:sldMkLst>
      </pc:sldChg>
      <pc:sldChg chg="del">
        <pc:chgData name="Chris Speller" userId="0a97f007-b978-4543-a8a0-9ee0abccdf0a" providerId="ADAL" clId="{221B2FE5-B0DD-4C49-A6BC-EB5E92A971A0}" dt="2020-12-29T18:15:49.125" v="1" actId="47"/>
        <pc:sldMkLst>
          <pc:docMk/>
          <pc:sldMk cId="2131221057" sldId="4750"/>
        </pc:sldMkLst>
      </pc:sldChg>
      <pc:sldChg chg="del">
        <pc:chgData name="Chris Speller" userId="0a97f007-b978-4543-a8a0-9ee0abccdf0a" providerId="ADAL" clId="{221B2FE5-B0DD-4C49-A6BC-EB5E92A971A0}" dt="2020-12-29T18:15:49.125" v="1" actId="47"/>
        <pc:sldMkLst>
          <pc:docMk/>
          <pc:sldMk cId="1727782770" sldId="4751"/>
        </pc:sldMkLst>
      </pc:sldChg>
      <pc:sldChg chg="del">
        <pc:chgData name="Chris Speller" userId="0a97f007-b978-4543-a8a0-9ee0abccdf0a" providerId="ADAL" clId="{221B2FE5-B0DD-4C49-A6BC-EB5E92A971A0}" dt="2020-12-29T18:15:49.125" v="1" actId="47"/>
        <pc:sldMkLst>
          <pc:docMk/>
          <pc:sldMk cId="800923901" sldId="4752"/>
        </pc:sldMkLst>
      </pc:sldChg>
      <pc:sldChg chg="del">
        <pc:chgData name="Chris Speller" userId="0a97f007-b978-4543-a8a0-9ee0abccdf0a" providerId="ADAL" clId="{221B2FE5-B0DD-4C49-A6BC-EB5E92A971A0}" dt="2020-12-29T18:15:49.125" v="1" actId="47"/>
        <pc:sldMkLst>
          <pc:docMk/>
          <pc:sldMk cId="3263946985" sldId="4753"/>
        </pc:sldMkLst>
      </pc:sldChg>
      <pc:sldChg chg="del">
        <pc:chgData name="Chris Speller" userId="0a97f007-b978-4543-a8a0-9ee0abccdf0a" providerId="ADAL" clId="{221B2FE5-B0DD-4C49-A6BC-EB5E92A971A0}" dt="2020-12-29T18:15:49.125" v="1" actId="47"/>
        <pc:sldMkLst>
          <pc:docMk/>
          <pc:sldMk cId="259612572" sldId="4754"/>
        </pc:sldMkLst>
      </pc:sldChg>
      <pc:sldChg chg="del">
        <pc:chgData name="Chris Speller" userId="0a97f007-b978-4543-a8a0-9ee0abccdf0a" providerId="ADAL" clId="{221B2FE5-B0DD-4C49-A6BC-EB5E92A971A0}" dt="2020-12-29T18:15:49.125" v="1" actId="47"/>
        <pc:sldMkLst>
          <pc:docMk/>
          <pc:sldMk cId="1453220099" sldId="4755"/>
        </pc:sldMkLst>
      </pc:sldChg>
      <pc:sldChg chg="del">
        <pc:chgData name="Chris Speller" userId="0a97f007-b978-4543-a8a0-9ee0abccdf0a" providerId="ADAL" clId="{221B2FE5-B0DD-4C49-A6BC-EB5E92A971A0}" dt="2020-12-29T18:15:49.125" v="1" actId="47"/>
        <pc:sldMkLst>
          <pc:docMk/>
          <pc:sldMk cId="2971636364" sldId="4756"/>
        </pc:sldMkLst>
      </pc:sldChg>
      <pc:sldChg chg="del">
        <pc:chgData name="Chris Speller" userId="0a97f007-b978-4543-a8a0-9ee0abccdf0a" providerId="ADAL" clId="{221B2FE5-B0DD-4C49-A6BC-EB5E92A971A0}" dt="2020-12-29T18:15:49.125" v="1" actId="47"/>
        <pc:sldMkLst>
          <pc:docMk/>
          <pc:sldMk cId="590952942" sldId="4757"/>
        </pc:sldMkLst>
      </pc:sldChg>
      <pc:sldChg chg="del">
        <pc:chgData name="Chris Speller" userId="0a97f007-b978-4543-a8a0-9ee0abccdf0a" providerId="ADAL" clId="{221B2FE5-B0DD-4C49-A6BC-EB5E92A971A0}" dt="2020-12-29T18:15:49.125" v="1" actId="47"/>
        <pc:sldMkLst>
          <pc:docMk/>
          <pc:sldMk cId="1620566905" sldId="4758"/>
        </pc:sldMkLst>
      </pc:sldChg>
      <pc:sldChg chg="del">
        <pc:chgData name="Chris Speller" userId="0a97f007-b978-4543-a8a0-9ee0abccdf0a" providerId="ADAL" clId="{221B2FE5-B0DD-4C49-A6BC-EB5E92A971A0}" dt="2020-12-29T18:15:49.125" v="1" actId="47"/>
        <pc:sldMkLst>
          <pc:docMk/>
          <pc:sldMk cId="540097339" sldId="4759"/>
        </pc:sldMkLst>
      </pc:sldChg>
      <pc:sldChg chg="del">
        <pc:chgData name="Chris Speller" userId="0a97f007-b978-4543-a8a0-9ee0abccdf0a" providerId="ADAL" clId="{221B2FE5-B0DD-4C49-A6BC-EB5E92A971A0}" dt="2020-12-29T18:15:49.125" v="1" actId="47"/>
        <pc:sldMkLst>
          <pc:docMk/>
          <pc:sldMk cId="196227223" sldId="4761"/>
        </pc:sldMkLst>
      </pc:sldChg>
      <pc:sldChg chg="del">
        <pc:chgData name="Chris Speller" userId="0a97f007-b978-4543-a8a0-9ee0abccdf0a" providerId="ADAL" clId="{221B2FE5-B0DD-4C49-A6BC-EB5E92A971A0}" dt="2020-12-29T18:15:49.125" v="1" actId="47"/>
        <pc:sldMkLst>
          <pc:docMk/>
          <pc:sldMk cId="1394351389" sldId="4762"/>
        </pc:sldMkLst>
      </pc:sldChg>
      <pc:sldChg chg="del">
        <pc:chgData name="Chris Speller" userId="0a97f007-b978-4543-a8a0-9ee0abccdf0a" providerId="ADAL" clId="{221B2FE5-B0DD-4C49-A6BC-EB5E92A971A0}" dt="2020-12-29T18:15:49.125" v="1" actId="47"/>
        <pc:sldMkLst>
          <pc:docMk/>
          <pc:sldMk cId="903214177" sldId="4763"/>
        </pc:sldMkLst>
      </pc:sldChg>
      <pc:sldChg chg="del">
        <pc:chgData name="Chris Speller" userId="0a97f007-b978-4543-a8a0-9ee0abccdf0a" providerId="ADAL" clId="{221B2FE5-B0DD-4C49-A6BC-EB5E92A971A0}" dt="2020-12-29T18:15:49.125" v="1" actId="47"/>
        <pc:sldMkLst>
          <pc:docMk/>
          <pc:sldMk cId="3208283293" sldId="4764"/>
        </pc:sldMkLst>
      </pc:sldChg>
      <pc:sldChg chg="del">
        <pc:chgData name="Chris Speller" userId="0a97f007-b978-4543-a8a0-9ee0abccdf0a" providerId="ADAL" clId="{221B2FE5-B0DD-4C49-A6BC-EB5E92A971A0}" dt="2020-12-29T18:15:49.125" v="1" actId="47"/>
        <pc:sldMkLst>
          <pc:docMk/>
          <pc:sldMk cId="3490640035" sldId="4765"/>
        </pc:sldMkLst>
      </pc:sldChg>
      <pc:sldChg chg="del">
        <pc:chgData name="Chris Speller" userId="0a97f007-b978-4543-a8a0-9ee0abccdf0a" providerId="ADAL" clId="{221B2FE5-B0DD-4C49-A6BC-EB5E92A971A0}" dt="2020-12-29T18:15:49.125" v="1" actId="47"/>
        <pc:sldMkLst>
          <pc:docMk/>
          <pc:sldMk cId="3382998405" sldId="4766"/>
        </pc:sldMkLst>
      </pc:sldChg>
      <pc:sldChg chg="del">
        <pc:chgData name="Chris Speller" userId="0a97f007-b978-4543-a8a0-9ee0abccdf0a" providerId="ADAL" clId="{221B2FE5-B0DD-4C49-A6BC-EB5E92A971A0}" dt="2020-12-29T18:15:49.125" v="1" actId="47"/>
        <pc:sldMkLst>
          <pc:docMk/>
          <pc:sldMk cId="3527258536" sldId="4767"/>
        </pc:sldMkLst>
      </pc:sldChg>
      <pc:sldChg chg="del">
        <pc:chgData name="Chris Speller" userId="0a97f007-b978-4543-a8a0-9ee0abccdf0a" providerId="ADAL" clId="{221B2FE5-B0DD-4C49-A6BC-EB5E92A971A0}" dt="2020-12-29T18:15:49.125" v="1" actId="47"/>
        <pc:sldMkLst>
          <pc:docMk/>
          <pc:sldMk cId="4206927249" sldId="4768"/>
        </pc:sldMkLst>
      </pc:sldChg>
      <pc:sldChg chg="del">
        <pc:chgData name="Chris Speller" userId="0a97f007-b978-4543-a8a0-9ee0abccdf0a" providerId="ADAL" clId="{221B2FE5-B0DD-4C49-A6BC-EB5E92A971A0}" dt="2020-12-29T18:15:49.125" v="1" actId="47"/>
        <pc:sldMkLst>
          <pc:docMk/>
          <pc:sldMk cId="3861793919" sldId="4769"/>
        </pc:sldMkLst>
      </pc:sldChg>
      <pc:sldChg chg="del">
        <pc:chgData name="Chris Speller" userId="0a97f007-b978-4543-a8a0-9ee0abccdf0a" providerId="ADAL" clId="{221B2FE5-B0DD-4C49-A6BC-EB5E92A971A0}" dt="2020-12-29T18:15:49.125" v="1" actId="47"/>
        <pc:sldMkLst>
          <pc:docMk/>
          <pc:sldMk cId="2856050894" sldId="4770"/>
        </pc:sldMkLst>
      </pc:sldChg>
      <pc:sldChg chg="del">
        <pc:chgData name="Chris Speller" userId="0a97f007-b978-4543-a8a0-9ee0abccdf0a" providerId="ADAL" clId="{221B2FE5-B0DD-4C49-A6BC-EB5E92A971A0}" dt="2020-12-29T18:15:49.125" v="1" actId="47"/>
        <pc:sldMkLst>
          <pc:docMk/>
          <pc:sldMk cId="1429078983" sldId="4771"/>
        </pc:sldMkLst>
      </pc:sldChg>
      <pc:sldChg chg="del">
        <pc:chgData name="Chris Speller" userId="0a97f007-b978-4543-a8a0-9ee0abccdf0a" providerId="ADAL" clId="{221B2FE5-B0DD-4C49-A6BC-EB5E92A971A0}" dt="2020-12-29T18:15:49.125" v="1" actId="47"/>
        <pc:sldMkLst>
          <pc:docMk/>
          <pc:sldMk cId="3808131046" sldId="4772"/>
        </pc:sldMkLst>
      </pc:sldChg>
      <pc:sldChg chg="del">
        <pc:chgData name="Chris Speller" userId="0a97f007-b978-4543-a8a0-9ee0abccdf0a" providerId="ADAL" clId="{221B2FE5-B0DD-4C49-A6BC-EB5E92A971A0}" dt="2020-12-29T18:15:49.125" v="1" actId="47"/>
        <pc:sldMkLst>
          <pc:docMk/>
          <pc:sldMk cId="3284202995" sldId="4773"/>
        </pc:sldMkLst>
      </pc:sldChg>
      <pc:sldChg chg="del">
        <pc:chgData name="Chris Speller" userId="0a97f007-b978-4543-a8a0-9ee0abccdf0a" providerId="ADAL" clId="{221B2FE5-B0DD-4C49-A6BC-EB5E92A971A0}" dt="2020-12-29T18:15:49.125" v="1" actId="47"/>
        <pc:sldMkLst>
          <pc:docMk/>
          <pc:sldMk cId="718983160" sldId="4774"/>
        </pc:sldMkLst>
      </pc:sldChg>
      <pc:sldChg chg="del">
        <pc:chgData name="Chris Speller" userId="0a97f007-b978-4543-a8a0-9ee0abccdf0a" providerId="ADAL" clId="{221B2FE5-B0DD-4C49-A6BC-EB5E92A971A0}" dt="2020-12-29T18:15:49.125" v="1" actId="47"/>
        <pc:sldMkLst>
          <pc:docMk/>
          <pc:sldMk cId="3754669450" sldId="4775"/>
        </pc:sldMkLst>
      </pc:sldChg>
      <pc:sldChg chg="del">
        <pc:chgData name="Chris Speller" userId="0a97f007-b978-4543-a8a0-9ee0abccdf0a" providerId="ADAL" clId="{221B2FE5-B0DD-4C49-A6BC-EB5E92A971A0}" dt="2020-12-29T18:15:49.125" v="1" actId="47"/>
        <pc:sldMkLst>
          <pc:docMk/>
          <pc:sldMk cId="2533942586" sldId="4776"/>
        </pc:sldMkLst>
      </pc:sldChg>
      <pc:sldChg chg="del">
        <pc:chgData name="Chris Speller" userId="0a97f007-b978-4543-a8a0-9ee0abccdf0a" providerId="ADAL" clId="{221B2FE5-B0DD-4C49-A6BC-EB5E92A971A0}" dt="2020-12-29T18:15:49.125" v="1" actId="47"/>
        <pc:sldMkLst>
          <pc:docMk/>
          <pc:sldMk cId="2781626223" sldId="4777"/>
        </pc:sldMkLst>
      </pc:sldChg>
      <pc:sldChg chg="del">
        <pc:chgData name="Chris Speller" userId="0a97f007-b978-4543-a8a0-9ee0abccdf0a" providerId="ADAL" clId="{221B2FE5-B0DD-4C49-A6BC-EB5E92A971A0}" dt="2020-12-29T18:15:49.125" v="1" actId="47"/>
        <pc:sldMkLst>
          <pc:docMk/>
          <pc:sldMk cId="518355232" sldId="4778"/>
        </pc:sldMkLst>
      </pc:sldChg>
      <pc:sldChg chg="del">
        <pc:chgData name="Chris Speller" userId="0a97f007-b978-4543-a8a0-9ee0abccdf0a" providerId="ADAL" clId="{221B2FE5-B0DD-4C49-A6BC-EB5E92A971A0}" dt="2020-12-29T18:15:49.125" v="1" actId="47"/>
        <pc:sldMkLst>
          <pc:docMk/>
          <pc:sldMk cId="2906374009" sldId="4779"/>
        </pc:sldMkLst>
      </pc:sldChg>
      <pc:sldChg chg="del">
        <pc:chgData name="Chris Speller" userId="0a97f007-b978-4543-a8a0-9ee0abccdf0a" providerId="ADAL" clId="{221B2FE5-B0DD-4C49-A6BC-EB5E92A971A0}" dt="2020-12-29T18:15:49.125" v="1" actId="47"/>
        <pc:sldMkLst>
          <pc:docMk/>
          <pc:sldMk cId="3207037391" sldId="4780"/>
        </pc:sldMkLst>
      </pc:sldChg>
      <pc:sldChg chg="del">
        <pc:chgData name="Chris Speller" userId="0a97f007-b978-4543-a8a0-9ee0abccdf0a" providerId="ADAL" clId="{221B2FE5-B0DD-4C49-A6BC-EB5E92A971A0}" dt="2020-12-29T18:15:49.125" v="1" actId="47"/>
        <pc:sldMkLst>
          <pc:docMk/>
          <pc:sldMk cId="2459258053" sldId="4781"/>
        </pc:sldMkLst>
      </pc:sldChg>
      <pc:sldChg chg="del">
        <pc:chgData name="Chris Speller" userId="0a97f007-b978-4543-a8a0-9ee0abccdf0a" providerId="ADAL" clId="{221B2FE5-B0DD-4C49-A6BC-EB5E92A971A0}" dt="2020-12-29T18:15:49.125" v="1" actId="47"/>
        <pc:sldMkLst>
          <pc:docMk/>
          <pc:sldMk cId="1493703655" sldId="4782"/>
        </pc:sldMkLst>
      </pc:sldChg>
      <pc:sldChg chg="del">
        <pc:chgData name="Chris Speller" userId="0a97f007-b978-4543-a8a0-9ee0abccdf0a" providerId="ADAL" clId="{221B2FE5-B0DD-4C49-A6BC-EB5E92A971A0}" dt="2020-12-29T18:15:49.125" v="1" actId="47"/>
        <pc:sldMkLst>
          <pc:docMk/>
          <pc:sldMk cId="3274998403" sldId="4783"/>
        </pc:sldMkLst>
      </pc:sldChg>
      <pc:sldChg chg="del">
        <pc:chgData name="Chris Speller" userId="0a97f007-b978-4543-a8a0-9ee0abccdf0a" providerId="ADAL" clId="{221B2FE5-B0DD-4C49-A6BC-EB5E92A971A0}" dt="2020-12-29T18:15:49.125" v="1" actId="47"/>
        <pc:sldMkLst>
          <pc:docMk/>
          <pc:sldMk cId="360235707" sldId="4784"/>
        </pc:sldMkLst>
      </pc:sldChg>
      <pc:sldChg chg="del">
        <pc:chgData name="Chris Speller" userId="0a97f007-b978-4543-a8a0-9ee0abccdf0a" providerId="ADAL" clId="{221B2FE5-B0DD-4C49-A6BC-EB5E92A971A0}" dt="2020-12-29T18:15:49.125" v="1" actId="47"/>
        <pc:sldMkLst>
          <pc:docMk/>
          <pc:sldMk cId="24953137" sldId="4785"/>
        </pc:sldMkLst>
      </pc:sldChg>
      <pc:sldChg chg="del">
        <pc:chgData name="Chris Speller" userId="0a97f007-b978-4543-a8a0-9ee0abccdf0a" providerId="ADAL" clId="{221B2FE5-B0DD-4C49-A6BC-EB5E92A971A0}" dt="2020-12-29T18:15:49.125" v="1" actId="47"/>
        <pc:sldMkLst>
          <pc:docMk/>
          <pc:sldMk cId="2512427635" sldId="4786"/>
        </pc:sldMkLst>
      </pc:sldChg>
      <pc:sldChg chg="del">
        <pc:chgData name="Chris Speller" userId="0a97f007-b978-4543-a8a0-9ee0abccdf0a" providerId="ADAL" clId="{221B2FE5-B0DD-4C49-A6BC-EB5E92A971A0}" dt="2020-12-29T18:15:49.125" v="1" actId="47"/>
        <pc:sldMkLst>
          <pc:docMk/>
          <pc:sldMk cId="3215955651" sldId="4787"/>
        </pc:sldMkLst>
      </pc:sldChg>
      <pc:sldChg chg="del">
        <pc:chgData name="Chris Speller" userId="0a97f007-b978-4543-a8a0-9ee0abccdf0a" providerId="ADAL" clId="{221B2FE5-B0DD-4C49-A6BC-EB5E92A971A0}" dt="2020-12-29T18:15:49.125" v="1" actId="47"/>
        <pc:sldMkLst>
          <pc:docMk/>
          <pc:sldMk cId="2237640941" sldId="4788"/>
        </pc:sldMkLst>
      </pc:sldChg>
      <pc:sldChg chg="del">
        <pc:chgData name="Chris Speller" userId="0a97f007-b978-4543-a8a0-9ee0abccdf0a" providerId="ADAL" clId="{221B2FE5-B0DD-4C49-A6BC-EB5E92A971A0}" dt="2020-12-29T18:15:49.125" v="1" actId="47"/>
        <pc:sldMkLst>
          <pc:docMk/>
          <pc:sldMk cId="2640376956" sldId="4789"/>
        </pc:sldMkLst>
      </pc:sldChg>
      <pc:sldChg chg="del">
        <pc:chgData name="Chris Speller" userId="0a97f007-b978-4543-a8a0-9ee0abccdf0a" providerId="ADAL" clId="{221B2FE5-B0DD-4C49-A6BC-EB5E92A971A0}" dt="2020-12-29T18:15:49.125" v="1" actId="47"/>
        <pc:sldMkLst>
          <pc:docMk/>
          <pc:sldMk cId="1060106445" sldId="4790"/>
        </pc:sldMkLst>
      </pc:sldChg>
      <pc:sldChg chg="del">
        <pc:chgData name="Chris Speller" userId="0a97f007-b978-4543-a8a0-9ee0abccdf0a" providerId="ADAL" clId="{221B2FE5-B0DD-4C49-A6BC-EB5E92A971A0}" dt="2020-12-29T18:15:49.125" v="1" actId="47"/>
        <pc:sldMkLst>
          <pc:docMk/>
          <pc:sldMk cId="3297199109" sldId="4791"/>
        </pc:sldMkLst>
      </pc:sldChg>
      <pc:sldChg chg="del">
        <pc:chgData name="Chris Speller" userId="0a97f007-b978-4543-a8a0-9ee0abccdf0a" providerId="ADAL" clId="{221B2FE5-B0DD-4C49-A6BC-EB5E92A971A0}" dt="2020-12-29T18:15:49.125" v="1" actId="47"/>
        <pc:sldMkLst>
          <pc:docMk/>
          <pc:sldMk cId="2341092392" sldId="4792"/>
        </pc:sldMkLst>
      </pc:sldChg>
      <pc:sldChg chg="del">
        <pc:chgData name="Chris Speller" userId="0a97f007-b978-4543-a8a0-9ee0abccdf0a" providerId="ADAL" clId="{221B2FE5-B0DD-4C49-A6BC-EB5E92A971A0}" dt="2020-12-29T18:15:49.125" v="1" actId="47"/>
        <pc:sldMkLst>
          <pc:docMk/>
          <pc:sldMk cId="1992576724" sldId="4793"/>
        </pc:sldMkLst>
      </pc:sldChg>
      <pc:sldChg chg="del">
        <pc:chgData name="Chris Speller" userId="0a97f007-b978-4543-a8a0-9ee0abccdf0a" providerId="ADAL" clId="{221B2FE5-B0DD-4C49-A6BC-EB5E92A971A0}" dt="2020-12-29T18:15:49.125" v="1" actId="47"/>
        <pc:sldMkLst>
          <pc:docMk/>
          <pc:sldMk cId="4108036871" sldId="4794"/>
        </pc:sldMkLst>
      </pc:sldChg>
      <pc:sldChg chg="del">
        <pc:chgData name="Chris Speller" userId="0a97f007-b978-4543-a8a0-9ee0abccdf0a" providerId="ADAL" clId="{221B2FE5-B0DD-4C49-A6BC-EB5E92A971A0}" dt="2020-12-29T18:15:49.125" v="1" actId="47"/>
        <pc:sldMkLst>
          <pc:docMk/>
          <pc:sldMk cId="2868887948" sldId="4795"/>
        </pc:sldMkLst>
      </pc:sldChg>
      <pc:sldChg chg="del">
        <pc:chgData name="Chris Speller" userId="0a97f007-b978-4543-a8a0-9ee0abccdf0a" providerId="ADAL" clId="{221B2FE5-B0DD-4C49-A6BC-EB5E92A971A0}" dt="2020-12-29T18:15:49.125" v="1" actId="47"/>
        <pc:sldMkLst>
          <pc:docMk/>
          <pc:sldMk cId="3742443768" sldId="4796"/>
        </pc:sldMkLst>
      </pc:sldChg>
      <pc:sldChg chg="del">
        <pc:chgData name="Chris Speller" userId="0a97f007-b978-4543-a8a0-9ee0abccdf0a" providerId="ADAL" clId="{221B2FE5-B0DD-4C49-A6BC-EB5E92A971A0}" dt="2020-12-29T18:15:49.125" v="1" actId="47"/>
        <pc:sldMkLst>
          <pc:docMk/>
          <pc:sldMk cId="4214343446" sldId="4797"/>
        </pc:sldMkLst>
      </pc:sldChg>
      <pc:sldChg chg="del">
        <pc:chgData name="Chris Speller" userId="0a97f007-b978-4543-a8a0-9ee0abccdf0a" providerId="ADAL" clId="{221B2FE5-B0DD-4C49-A6BC-EB5E92A971A0}" dt="2020-12-29T18:15:49.125" v="1" actId="47"/>
        <pc:sldMkLst>
          <pc:docMk/>
          <pc:sldMk cId="4014737597" sldId="4798"/>
        </pc:sldMkLst>
      </pc:sldChg>
      <pc:sldChg chg="del">
        <pc:chgData name="Chris Speller" userId="0a97f007-b978-4543-a8a0-9ee0abccdf0a" providerId="ADAL" clId="{221B2FE5-B0DD-4C49-A6BC-EB5E92A971A0}" dt="2020-12-29T18:15:49.125" v="1" actId="47"/>
        <pc:sldMkLst>
          <pc:docMk/>
          <pc:sldMk cId="3963224426" sldId="4799"/>
        </pc:sldMkLst>
      </pc:sldChg>
      <pc:sldChg chg="del">
        <pc:chgData name="Chris Speller" userId="0a97f007-b978-4543-a8a0-9ee0abccdf0a" providerId="ADAL" clId="{221B2FE5-B0DD-4C49-A6BC-EB5E92A971A0}" dt="2020-12-29T18:15:49.125" v="1" actId="47"/>
        <pc:sldMkLst>
          <pc:docMk/>
          <pc:sldMk cId="1310457183" sldId="4800"/>
        </pc:sldMkLst>
      </pc:sldChg>
      <pc:sldChg chg="del">
        <pc:chgData name="Chris Speller" userId="0a97f007-b978-4543-a8a0-9ee0abccdf0a" providerId="ADAL" clId="{221B2FE5-B0DD-4C49-A6BC-EB5E92A971A0}" dt="2020-12-29T18:15:49.125" v="1" actId="47"/>
        <pc:sldMkLst>
          <pc:docMk/>
          <pc:sldMk cId="2354500240" sldId="4801"/>
        </pc:sldMkLst>
      </pc:sldChg>
      <pc:sldChg chg="del">
        <pc:chgData name="Chris Speller" userId="0a97f007-b978-4543-a8a0-9ee0abccdf0a" providerId="ADAL" clId="{221B2FE5-B0DD-4C49-A6BC-EB5E92A971A0}" dt="2020-12-29T18:15:49.125" v="1" actId="47"/>
        <pc:sldMkLst>
          <pc:docMk/>
          <pc:sldMk cId="2413542146" sldId="4802"/>
        </pc:sldMkLst>
      </pc:sldChg>
      <pc:sldChg chg="del">
        <pc:chgData name="Chris Speller" userId="0a97f007-b978-4543-a8a0-9ee0abccdf0a" providerId="ADAL" clId="{221B2FE5-B0DD-4C49-A6BC-EB5E92A971A0}" dt="2020-12-29T18:15:49.125" v="1" actId="47"/>
        <pc:sldMkLst>
          <pc:docMk/>
          <pc:sldMk cId="698886428" sldId="4803"/>
        </pc:sldMkLst>
      </pc:sldChg>
      <pc:sldChg chg="del">
        <pc:chgData name="Chris Speller" userId="0a97f007-b978-4543-a8a0-9ee0abccdf0a" providerId="ADAL" clId="{221B2FE5-B0DD-4C49-A6BC-EB5E92A971A0}" dt="2020-12-29T18:15:49.125" v="1" actId="47"/>
        <pc:sldMkLst>
          <pc:docMk/>
          <pc:sldMk cId="956248684" sldId="4804"/>
        </pc:sldMkLst>
      </pc:sldChg>
      <pc:sldChg chg="del">
        <pc:chgData name="Chris Speller" userId="0a97f007-b978-4543-a8a0-9ee0abccdf0a" providerId="ADAL" clId="{221B2FE5-B0DD-4C49-A6BC-EB5E92A971A0}" dt="2020-12-29T18:15:49.125" v="1" actId="47"/>
        <pc:sldMkLst>
          <pc:docMk/>
          <pc:sldMk cId="8250767" sldId="4805"/>
        </pc:sldMkLst>
      </pc:sldChg>
      <pc:sldChg chg="del">
        <pc:chgData name="Chris Speller" userId="0a97f007-b978-4543-a8a0-9ee0abccdf0a" providerId="ADAL" clId="{221B2FE5-B0DD-4C49-A6BC-EB5E92A971A0}" dt="2020-12-29T18:15:49.125" v="1" actId="47"/>
        <pc:sldMkLst>
          <pc:docMk/>
          <pc:sldMk cId="2589281421" sldId="4806"/>
        </pc:sldMkLst>
      </pc:sldChg>
      <pc:sldChg chg="del">
        <pc:chgData name="Chris Speller" userId="0a97f007-b978-4543-a8a0-9ee0abccdf0a" providerId="ADAL" clId="{221B2FE5-B0DD-4C49-A6BC-EB5E92A971A0}" dt="2020-12-29T18:15:49.125" v="1" actId="47"/>
        <pc:sldMkLst>
          <pc:docMk/>
          <pc:sldMk cId="453197629" sldId="4807"/>
        </pc:sldMkLst>
      </pc:sldChg>
      <pc:sldChg chg="del">
        <pc:chgData name="Chris Speller" userId="0a97f007-b978-4543-a8a0-9ee0abccdf0a" providerId="ADAL" clId="{221B2FE5-B0DD-4C49-A6BC-EB5E92A971A0}" dt="2020-12-29T18:15:49.125" v="1" actId="47"/>
        <pc:sldMkLst>
          <pc:docMk/>
          <pc:sldMk cId="2953664565" sldId="4808"/>
        </pc:sldMkLst>
      </pc:sldChg>
      <pc:sldChg chg="del">
        <pc:chgData name="Chris Speller" userId="0a97f007-b978-4543-a8a0-9ee0abccdf0a" providerId="ADAL" clId="{221B2FE5-B0DD-4C49-A6BC-EB5E92A971A0}" dt="2020-12-29T18:15:49.125" v="1" actId="47"/>
        <pc:sldMkLst>
          <pc:docMk/>
          <pc:sldMk cId="2929586724" sldId="4809"/>
        </pc:sldMkLst>
      </pc:sldChg>
      <pc:sldChg chg="del">
        <pc:chgData name="Chris Speller" userId="0a97f007-b978-4543-a8a0-9ee0abccdf0a" providerId="ADAL" clId="{221B2FE5-B0DD-4C49-A6BC-EB5E92A971A0}" dt="2020-12-29T18:15:49.125" v="1" actId="47"/>
        <pc:sldMkLst>
          <pc:docMk/>
          <pc:sldMk cId="2845761146" sldId="4810"/>
        </pc:sldMkLst>
      </pc:sldChg>
      <pc:sldChg chg="del">
        <pc:chgData name="Chris Speller" userId="0a97f007-b978-4543-a8a0-9ee0abccdf0a" providerId="ADAL" clId="{221B2FE5-B0DD-4C49-A6BC-EB5E92A971A0}" dt="2020-12-29T18:15:49.125" v="1" actId="47"/>
        <pc:sldMkLst>
          <pc:docMk/>
          <pc:sldMk cId="3930443649" sldId="4811"/>
        </pc:sldMkLst>
      </pc:sldChg>
      <pc:sldChg chg="del">
        <pc:chgData name="Chris Speller" userId="0a97f007-b978-4543-a8a0-9ee0abccdf0a" providerId="ADAL" clId="{221B2FE5-B0DD-4C49-A6BC-EB5E92A971A0}" dt="2020-12-29T18:15:49.125" v="1" actId="47"/>
        <pc:sldMkLst>
          <pc:docMk/>
          <pc:sldMk cId="2801330799" sldId="4813"/>
        </pc:sldMkLst>
      </pc:sldChg>
      <pc:sldChg chg="del">
        <pc:chgData name="Chris Speller" userId="0a97f007-b978-4543-a8a0-9ee0abccdf0a" providerId="ADAL" clId="{221B2FE5-B0DD-4C49-A6BC-EB5E92A971A0}" dt="2020-12-29T18:15:49.125" v="1" actId="47"/>
        <pc:sldMkLst>
          <pc:docMk/>
          <pc:sldMk cId="629950225" sldId="4814"/>
        </pc:sldMkLst>
      </pc:sldChg>
      <pc:sldChg chg="del">
        <pc:chgData name="Chris Speller" userId="0a97f007-b978-4543-a8a0-9ee0abccdf0a" providerId="ADAL" clId="{221B2FE5-B0DD-4C49-A6BC-EB5E92A971A0}" dt="2020-12-29T18:15:49.125" v="1" actId="47"/>
        <pc:sldMkLst>
          <pc:docMk/>
          <pc:sldMk cId="3137180990" sldId="4815"/>
        </pc:sldMkLst>
      </pc:sldChg>
      <pc:sldChg chg="del">
        <pc:chgData name="Chris Speller" userId="0a97f007-b978-4543-a8a0-9ee0abccdf0a" providerId="ADAL" clId="{221B2FE5-B0DD-4C49-A6BC-EB5E92A971A0}" dt="2020-12-29T18:15:49.125" v="1" actId="47"/>
        <pc:sldMkLst>
          <pc:docMk/>
          <pc:sldMk cId="2200721012" sldId="4816"/>
        </pc:sldMkLst>
      </pc:sldChg>
      <pc:sldChg chg="del">
        <pc:chgData name="Chris Speller" userId="0a97f007-b978-4543-a8a0-9ee0abccdf0a" providerId="ADAL" clId="{221B2FE5-B0DD-4C49-A6BC-EB5E92A971A0}" dt="2020-12-29T18:15:49.125" v="1" actId="47"/>
        <pc:sldMkLst>
          <pc:docMk/>
          <pc:sldMk cId="1715847065" sldId="4817"/>
        </pc:sldMkLst>
      </pc:sldChg>
      <pc:sldChg chg="del">
        <pc:chgData name="Chris Speller" userId="0a97f007-b978-4543-a8a0-9ee0abccdf0a" providerId="ADAL" clId="{221B2FE5-B0DD-4C49-A6BC-EB5E92A971A0}" dt="2020-12-29T18:15:49.125" v="1" actId="47"/>
        <pc:sldMkLst>
          <pc:docMk/>
          <pc:sldMk cId="2035149378" sldId="4818"/>
        </pc:sldMkLst>
      </pc:sldChg>
      <pc:sldChg chg="del">
        <pc:chgData name="Chris Speller" userId="0a97f007-b978-4543-a8a0-9ee0abccdf0a" providerId="ADAL" clId="{221B2FE5-B0DD-4C49-A6BC-EB5E92A971A0}" dt="2020-12-29T18:15:49.125" v="1" actId="47"/>
        <pc:sldMkLst>
          <pc:docMk/>
          <pc:sldMk cId="1541161383" sldId="4819"/>
        </pc:sldMkLst>
      </pc:sldChg>
      <pc:sldChg chg="del">
        <pc:chgData name="Chris Speller" userId="0a97f007-b978-4543-a8a0-9ee0abccdf0a" providerId="ADAL" clId="{221B2FE5-B0DD-4C49-A6BC-EB5E92A971A0}" dt="2020-12-29T18:15:49.125" v="1" actId="47"/>
        <pc:sldMkLst>
          <pc:docMk/>
          <pc:sldMk cId="185164519" sldId="4820"/>
        </pc:sldMkLst>
      </pc:sldChg>
      <pc:sldChg chg="del">
        <pc:chgData name="Chris Speller" userId="0a97f007-b978-4543-a8a0-9ee0abccdf0a" providerId="ADAL" clId="{221B2FE5-B0DD-4C49-A6BC-EB5E92A971A0}" dt="2020-12-29T18:15:49.125" v="1" actId="47"/>
        <pc:sldMkLst>
          <pc:docMk/>
          <pc:sldMk cId="3632289685" sldId="4821"/>
        </pc:sldMkLst>
      </pc:sldChg>
      <pc:sldChg chg="del">
        <pc:chgData name="Chris Speller" userId="0a97f007-b978-4543-a8a0-9ee0abccdf0a" providerId="ADAL" clId="{221B2FE5-B0DD-4C49-A6BC-EB5E92A971A0}" dt="2020-12-29T18:15:49.125" v="1" actId="47"/>
        <pc:sldMkLst>
          <pc:docMk/>
          <pc:sldMk cId="4114120842" sldId="4822"/>
        </pc:sldMkLst>
      </pc:sldChg>
      <pc:sldChg chg="del">
        <pc:chgData name="Chris Speller" userId="0a97f007-b978-4543-a8a0-9ee0abccdf0a" providerId="ADAL" clId="{221B2FE5-B0DD-4C49-A6BC-EB5E92A971A0}" dt="2020-12-29T18:15:49.125" v="1" actId="47"/>
        <pc:sldMkLst>
          <pc:docMk/>
          <pc:sldMk cId="2897857774" sldId="4823"/>
        </pc:sldMkLst>
      </pc:sldChg>
      <pc:sldChg chg="del">
        <pc:chgData name="Chris Speller" userId="0a97f007-b978-4543-a8a0-9ee0abccdf0a" providerId="ADAL" clId="{221B2FE5-B0DD-4C49-A6BC-EB5E92A971A0}" dt="2020-12-29T18:15:49.125" v="1" actId="47"/>
        <pc:sldMkLst>
          <pc:docMk/>
          <pc:sldMk cId="2780063684" sldId="4824"/>
        </pc:sldMkLst>
      </pc:sldChg>
      <pc:sldChg chg="del">
        <pc:chgData name="Chris Speller" userId="0a97f007-b978-4543-a8a0-9ee0abccdf0a" providerId="ADAL" clId="{221B2FE5-B0DD-4C49-A6BC-EB5E92A971A0}" dt="2020-12-29T18:15:49.125" v="1" actId="47"/>
        <pc:sldMkLst>
          <pc:docMk/>
          <pc:sldMk cId="3280137925" sldId="4825"/>
        </pc:sldMkLst>
      </pc:sldChg>
      <pc:sldChg chg="del">
        <pc:chgData name="Chris Speller" userId="0a97f007-b978-4543-a8a0-9ee0abccdf0a" providerId="ADAL" clId="{221B2FE5-B0DD-4C49-A6BC-EB5E92A971A0}" dt="2020-12-29T18:15:49.125" v="1" actId="47"/>
        <pc:sldMkLst>
          <pc:docMk/>
          <pc:sldMk cId="519677964" sldId="4826"/>
        </pc:sldMkLst>
      </pc:sldChg>
      <pc:sldChg chg="del">
        <pc:chgData name="Chris Speller" userId="0a97f007-b978-4543-a8a0-9ee0abccdf0a" providerId="ADAL" clId="{221B2FE5-B0DD-4C49-A6BC-EB5E92A971A0}" dt="2020-12-29T18:15:49.125" v="1" actId="47"/>
        <pc:sldMkLst>
          <pc:docMk/>
          <pc:sldMk cId="1077189501" sldId="4827"/>
        </pc:sldMkLst>
      </pc:sldChg>
      <pc:sldChg chg="del">
        <pc:chgData name="Chris Speller" userId="0a97f007-b978-4543-a8a0-9ee0abccdf0a" providerId="ADAL" clId="{221B2FE5-B0DD-4C49-A6BC-EB5E92A971A0}" dt="2020-12-29T18:15:49.125" v="1" actId="47"/>
        <pc:sldMkLst>
          <pc:docMk/>
          <pc:sldMk cId="914447037" sldId="4828"/>
        </pc:sldMkLst>
      </pc:sldChg>
      <pc:sldChg chg="del">
        <pc:chgData name="Chris Speller" userId="0a97f007-b978-4543-a8a0-9ee0abccdf0a" providerId="ADAL" clId="{221B2FE5-B0DD-4C49-A6BC-EB5E92A971A0}" dt="2020-12-29T18:15:49.125" v="1" actId="47"/>
        <pc:sldMkLst>
          <pc:docMk/>
          <pc:sldMk cId="681424813" sldId="4829"/>
        </pc:sldMkLst>
      </pc:sldChg>
      <pc:sldChg chg="del">
        <pc:chgData name="Chris Speller" userId="0a97f007-b978-4543-a8a0-9ee0abccdf0a" providerId="ADAL" clId="{221B2FE5-B0DD-4C49-A6BC-EB5E92A971A0}" dt="2020-12-29T18:15:49.125" v="1" actId="47"/>
        <pc:sldMkLst>
          <pc:docMk/>
          <pc:sldMk cId="3009784992" sldId="4830"/>
        </pc:sldMkLst>
      </pc:sldChg>
      <pc:sldChg chg="del">
        <pc:chgData name="Chris Speller" userId="0a97f007-b978-4543-a8a0-9ee0abccdf0a" providerId="ADAL" clId="{221B2FE5-B0DD-4C49-A6BC-EB5E92A971A0}" dt="2020-12-29T18:15:49.125" v="1" actId="47"/>
        <pc:sldMkLst>
          <pc:docMk/>
          <pc:sldMk cId="893306287" sldId="4831"/>
        </pc:sldMkLst>
      </pc:sldChg>
      <pc:sldChg chg="del">
        <pc:chgData name="Chris Speller" userId="0a97f007-b978-4543-a8a0-9ee0abccdf0a" providerId="ADAL" clId="{221B2FE5-B0DD-4C49-A6BC-EB5E92A971A0}" dt="2020-12-29T18:15:49.125" v="1" actId="47"/>
        <pc:sldMkLst>
          <pc:docMk/>
          <pc:sldMk cId="3707693308" sldId="4832"/>
        </pc:sldMkLst>
      </pc:sldChg>
      <pc:sldChg chg="del">
        <pc:chgData name="Chris Speller" userId="0a97f007-b978-4543-a8a0-9ee0abccdf0a" providerId="ADAL" clId="{221B2FE5-B0DD-4C49-A6BC-EB5E92A971A0}" dt="2020-12-29T18:15:49.125" v="1" actId="47"/>
        <pc:sldMkLst>
          <pc:docMk/>
          <pc:sldMk cId="612681693" sldId="4833"/>
        </pc:sldMkLst>
      </pc:sldChg>
      <pc:sldChg chg="del">
        <pc:chgData name="Chris Speller" userId="0a97f007-b978-4543-a8a0-9ee0abccdf0a" providerId="ADAL" clId="{221B2FE5-B0DD-4C49-A6BC-EB5E92A971A0}" dt="2020-12-29T18:15:49.125" v="1" actId="47"/>
        <pc:sldMkLst>
          <pc:docMk/>
          <pc:sldMk cId="417470542" sldId="4834"/>
        </pc:sldMkLst>
      </pc:sldChg>
      <pc:sldChg chg="del">
        <pc:chgData name="Chris Speller" userId="0a97f007-b978-4543-a8a0-9ee0abccdf0a" providerId="ADAL" clId="{221B2FE5-B0DD-4C49-A6BC-EB5E92A971A0}" dt="2020-12-29T18:15:49.125" v="1" actId="47"/>
        <pc:sldMkLst>
          <pc:docMk/>
          <pc:sldMk cId="1009625822" sldId="4835"/>
        </pc:sldMkLst>
      </pc:sldChg>
      <pc:sldChg chg="del">
        <pc:chgData name="Chris Speller" userId="0a97f007-b978-4543-a8a0-9ee0abccdf0a" providerId="ADAL" clId="{221B2FE5-B0DD-4C49-A6BC-EB5E92A971A0}" dt="2020-12-29T18:15:49.125" v="1" actId="47"/>
        <pc:sldMkLst>
          <pc:docMk/>
          <pc:sldMk cId="1870957481" sldId="4836"/>
        </pc:sldMkLst>
      </pc:sldChg>
      <pc:sldChg chg="del">
        <pc:chgData name="Chris Speller" userId="0a97f007-b978-4543-a8a0-9ee0abccdf0a" providerId="ADAL" clId="{221B2FE5-B0DD-4C49-A6BC-EB5E92A971A0}" dt="2020-12-29T18:15:49.125" v="1" actId="47"/>
        <pc:sldMkLst>
          <pc:docMk/>
          <pc:sldMk cId="55428266" sldId="4837"/>
        </pc:sldMkLst>
      </pc:sldChg>
      <pc:sldChg chg="del">
        <pc:chgData name="Chris Speller" userId="0a97f007-b978-4543-a8a0-9ee0abccdf0a" providerId="ADAL" clId="{221B2FE5-B0DD-4C49-A6BC-EB5E92A971A0}" dt="2020-12-29T18:15:49.125" v="1" actId="47"/>
        <pc:sldMkLst>
          <pc:docMk/>
          <pc:sldMk cId="2515676688" sldId="4839"/>
        </pc:sldMkLst>
      </pc:sldChg>
      <pc:sldChg chg="del">
        <pc:chgData name="Chris Speller" userId="0a97f007-b978-4543-a8a0-9ee0abccdf0a" providerId="ADAL" clId="{221B2FE5-B0DD-4C49-A6BC-EB5E92A971A0}" dt="2020-12-29T18:15:49.125" v="1" actId="47"/>
        <pc:sldMkLst>
          <pc:docMk/>
          <pc:sldMk cId="2372665945" sldId="4840"/>
        </pc:sldMkLst>
      </pc:sldChg>
      <pc:sldChg chg="del">
        <pc:chgData name="Chris Speller" userId="0a97f007-b978-4543-a8a0-9ee0abccdf0a" providerId="ADAL" clId="{221B2FE5-B0DD-4C49-A6BC-EB5E92A971A0}" dt="2020-12-29T18:15:49.125" v="1" actId="47"/>
        <pc:sldMkLst>
          <pc:docMk/>
          <pc:sldMk cId="733804660" sldId="4841"/>
        </pc:sldMkLst>
      </pc:sldChg>
      <pc:sldChg chg="del">
        <pc:chgData name="Chris Speller" userId="0a97f007-b978-4543-a8a0-9ee0abccdf0a" providerId="ADAL" clId="{221B2FE5-B0DD-4C49-A6BC-EB5E92A971A0}" dt="2020-12-29T18:15:49.125" v="1" actId="47"/>
        <pc:sldMkLst>
          <pc:docMk/>
          <pc:sldMk cId="3057344651" sldId="4842"/>
        </pc:sldMkLst>
      </pc:sldChg>
      <pc:sldChg chg="del">
        <pc:chgData name="Chris Speller" userId="0a97f007-b978-4543-a8a0-9ee0abccdf0a" providerId="ADAL" clId="{221B2FE5-B0DD-4C49-A6BC-EB5E92A971A0}" dt="2020-12-29T18:15:49.125" v="1" actId="47"/>
        <pc:sldMkLst>
          <pc:docMk/>
          <pc:sldMk cId="1412927133" sldId="4843"/>
        </pc:sldMkLst>
      </pc:sldChg>
      <pc:sldChg chg="del">
        <pc:chgData name="Chris Speller" userId="0a97f007-b978-4543-a8a0-9ee0abccdf0a" providerId="ADAL" clId="{221B2FE5-B0DD-4C49-A6BC-EB5E92A971A0}" dt="2020-12-29T18:15:49.125" v="1" actId="47"/>
        <pc:sldMkLst>
          <pc:docMk/>
          <pc:sldMk cId="109829421" sldId="4844"/>
        </pc:sldMkLst>
      </pc:sldChg>
      <pc:sldChg chg="del">
        <pc:chgData name="Chris Speller" userId="0a97f007-b978-4543-a8a0-9ee0abccdf0a" providerId="ADAL" clId="{221B2FE5-B0DD-4C49-A6BC-EB5E92A971A0}" dt="2020-12-29T18:15:49.125" v="1" actId="47"/>
        <pc:sldMkLst>
          <pc:docMk/>
          <pc:sldMk cId="3984981984" sldId="4846"/>
        </pc:sldMkLst>
      </pc:sldChg>
      <pc:sldChg chg="del">
        <pc:chgData name="Chris Speller" userId="0a97f007-b978-4543-a8a0-9ee0abccdf0a" providerId="ADAL" clId="{221B2FE5-B0DD-4C49-A6BC-EB5E92A971A0}" dt="2020-12-29T18:15:49.125" v="1" actId="47"/>
        <pc:sldMkLst>
          <pc:docMk/>
          <pc:sldMk cId="1494741266" sldId="4847"/>
        </pc:sldMkLst>
      </pc:sldChg>
      <pc:sldChg chg="del">
        <pc:chgData name="Chris Speller" userId="0a97f007-b978-4543-a8a0-9ee0abccdf0a" providerId="ADAL" clId="{221B2FE5-B0DD-4C49-A6BC-EB5E92A971A0}" dt="2020-12-29T18:15:49.125" v="1" actId="47"/>
        <pc:sldMkLst>
          <pc:docMk/>
          <pc:sldMk cId="2734723822" sldId="4848"/>
        </pc:sldMkLst>
      </pc:sldChg>
      <pc:sldChg chg="del">
        <pc:chgData name="Chris Speller" userId="0a97f007-b978-4543-a8a0-9ee0abccdf0a" providerId="ADAL" clId="{221B2FE5-B0DD-4C49-A6BC-EB5E92A971A0}" dt="2020-12-29T18:15:49.125" v="1" actId="47"/>
        <pc:sldMkLst>
          <pc:docMk/>
          <pc:sldMk cId="2748767894" sldId="4849"/>
        </pc:sldMkLst>
      </pc:sldChg>
      <pc:sldChg chg="del">
        <pc:chgData name="Chris Speller" userId="0a97f007-b978-4543-a8a0-9ee0abccdf0a" providerId="ADAL" clId="{221B2FE5-B0DD-4C49-A6BC-EB5E92A971A0}" dt="2020-12-29T18:15:49.125" v="1" actId="47"/>
        <pc:sldMkLst>
          <pc:docMk/>
          <pc:sldMk cId="2781009035" sldId="4850"/>
        </pc:sldMkLst>
      </pc:sldChg>
      <pc:sldChg chg="del">
        <pc:chgData name="Chris Speller" userId="0a97f007-b978-4543-a8a0-9ee0abccdf0a" providerId="ADAL" clId="{221B2FE5-B0DD-4C49-A6BC-EB5E92A971A0}" dt="2020-12-29T18:15:49.125" v="1" actId="47"/>
        <pc:sldMkLst>
          <pc:docMk/>
          <pc:sldMk cId="4076338706" sldId="4851"/>
        </pc:sldMkLst>
      </pc:sldChg>
      <pc:sldChg chg="del">
        <pc:chgData name="Chris Speller" userId="0a97f007-b978-4543-a8a0-9ee0abccdf0a" providerId="ADAL" clId="{221B2FE5-B0DD-4C49-A6BC-EB5E92A971A0}" dt="2020-12-29T18:15:49.125" v="1" actId="47"/>
        <pc:sldMkLst>
          <pc:docMk/>
          <pc:sldMk cId="2363494306" sldId="4852"/>
        </pc:sldMkLst>
      </pc:sldChg>
      <pc:sldChg chg="del">
        <pc:chgData name="Chris Speller" userId="0a97f007-b978-4543-a8a0-9ee0abccdf0a" providerId="ADAL" clId="{221B2FE5-B0DD-4C49-A6BC-EB5E92A971A0}" dt="2020-12-29T18:15:49.125" v="1" actId="47"/>
        <pc:sldMkLst>
          <pc:docMk/>
          <pc:sldMk cId="3507289800" sldId="4853"/>
        </pc:sldMkLst>
      </pc:sldChg>
      <pc:sldChg chg="del">
        <pc:chgData name="Chris Speller" userId="0a97f007-b978-4543-a8a0-9ee0abccdf0a" providerId="ADAL" clId="{221B2FE5-B0DD-4C49-A6BC-EB5E92A971A0}" dt="2020-12-29T18:15:49.125" v="1" actId="47"/>
        <pc:sldMkLst>
          <pc:docMk/>
          <pc:sldMk cId="316030516" sldId="4854"/>
        </pc:sldMkLst>
      </pc:sldChg>
      <pc:sldChg chg="del">
        <pc:chgData name="Chris Speller" userId="0a97f007-b978-4543-a8a0-9ee0abccdf0a" providerId="ADAL" clId="{221B2FE5-B0DD-4C49-A6BC-EB5E92A971A0}" dt="2020-12-29T18:15:49.125" v="1" actId="47"/>
        <pc:sldMkLst>
          <pc:docMk/>
          <pc:sldMk cId="3263148169" sldId="4855"/>
        </pc:sldMkLst>
      </pc:sldChg>
      <pc:sldChg chg="del">
        <pc:chgData name="Chris Speller" userId="0a97f007-b978-4543-a8a0-9ee0abccdf0a" providerId="ADAL" clId="{221B2FE5-B0DD-4C49-A6BC-EB5E92A971A0}" dt="2020-12-29T18:15:49.125" v="1" actId="47"/>
        <pc:sldMkLst>
          <pc:docMk/>
          <pc:sldMk cId="840936371" sldId="4856"/>
        </pc:sldMkLst>
      </pc:sldChg>
      <pc:sldChg chg="del">
        <pc:chgData name="Chris Speller" userId="0a97f007-b978-4543-a8a0-9ee0abccdf0a" providerId="ADAL" clId="{221B2FE5-B0DD-4C49-A6BC-EB5E92A971A0}" dt="2020-12-29T18:15:49.125" v="1" actId="47"/>
        <pc:sldMkLst>
          <pc:docMk/>
          <pc:sldMk cId="2424310000" sldId="4857"/>
        </pc:sldMkLst>
      </pc:sldChg>
      <pc:sldChg chg="del">
        <pc:chgData name="Chris Speller" userId="0a97f007-b978-4543-a8a0-9ee0abccdf0a" providerId="ADAL" clId="{221B2FE5-B0DD-4C49-A6BC-EB5E92A971A0}" dt="2020-12-29T18:15:49.125" v="1" actId="47"/>
        <pc:sldMkLst>
          <pc:docMk/>
          <pc:sldMk cId="1353494843" sldId="4858"/>
        </pc:sldMkLst>
      </pc:sldChg>
      <pc:sldChg chg="del">
        <pc:chgData name="Chris Speller" userId="0a97f007-b978-4543-a8a0-9ee0abccdf0a" providerId="ADAL" clId="{221B2FE5-B0DD-4C49-A6BC-EB5E92A971A0}" dt="2020-12-29T18:15:49.125" v="1" actId="47"/>
        <pc:sldMkLst>
          <pc:docMk/>
          <pc:sldMk cId="909323710" sldId="4859"/>
        </pc:sldMkLst>
      </pc:sldChg>
      <pc:sldChg chg="del">
        <pc:chgData name="Chris Speller" userId="0a97f007-b978-4543-a8a0-9ee0abccdf0a" providerId="ADAL" clId="{221B2FE5-B0DD-4C49-A6BC-EB5E92A971A0}" dt="2020-12-29T18:15:49.125" v="1" actId="47"/>
        <pc:sldMkLst>
          <pc:docMk/>
          <pc:sldMk cId="1970612086" sldId="4860"/>
        </pc:sldMkLst>
      </pc:sldChg>
      <pc:sldChg chg="del">
        <pc:chgData name="Chris Speller" userId="0a97f007-b978-4543-a8a0-9ee0abccdf0a" providerId="ADAL" clId="{221B2FE5-B0DD-4C49-A6BC-EB5E92A971A0}" dt="2020-12-29T18:15:49.125" v="1" actId="47"/>
        <pc:sldMkLst>
          <pc:docMk/>
          <pc:sldMk cId="1904578280" sldId="4861"/>
        </pc:sldMkLst>
      </pc:sldChg>
      <pc:sldChg chg="del">
        <pc:chgData name="Chris Speller" userId="0a97f007-b978-4543-a8a0-9ee0abccdf0a" providerId="ADAL" clId="{221B2FE5-B0DD-4C49-A6BC-EB5E92A971A0}" dt="2020-12-29T18:15:49.125" v="1" actId="47"/>
        <pc:sldMkLst>
          <pc:docMk/>
          <pc:sldMk cId="8499936" sldId="4862"/>
        </pc:sldMkLst>
      </pc:sldChg>
      <pc:sldChg chg="del">
        <pc:chgData name="Chris Speller" userId="0a97f007-b978-4543-a8a0-9ee0abccdf0a" providerId="ADAL" clId="{221B2FE5-B0DD-4C49-A6BC-EB5E92A971A0}" dt="2020-12-29T18:15:49.125" v="1" actId="47"/>
        <pc:sldMkLst>
          <pc:docMk/>
          <pc:sldMk cId="2882947052" sldId="4863"/>
        </pc:sldMkLst>
      </pc:sldChg>
      <pc:sldChg chg="del">
        <pc:chgData name="Chris Speller" userId="0a97f007-b978-4543-a8a0-9ee0abccdf0a" providerId="ADAL" clId="{221B2FE5-B0DD-4C49-A6BC-EB5E92A971A0}" dt="2020-12-29T18:15:49.125" v="1" actId="47"/>
        <pc:sldMkLst>
          <pc:docMk/>
          <pc:sldMk cId="1187296237" sldId="4864"/>
        </pc:sldMkLst>
      </pc:sldChg>
      <pc:sldChg chg="del">
        <pc:chgData name="Chris Speller" userId="0a97f007-b978-4543-a8a0-9ee0abccdf0a" providerId="ADAL" clId="{221B2FE5-B0DD-4C49-A6BC-EB5E92A971A0}" dt="2020-12-29T18:15:49.125" v="1" actId="47"/>
        <pc:sldMkLst>
          <pc:docMk/>
          <pc:sldMk cId="1679216987" sldId="4865"/>
        </pc:sldMkLst>
      </pc:sldChg>
      <pc:sldChg chg="del">
        <pc:chgData name="Chris Speller" userId="0a97f007-b978-4543-a8a0-9ee0abccdf0a" providerId="ADAL" clId="{221B2FE5-B0DD-4C49-A6BC-EB5E92A971A0}" dt="2020-12-29T18:15:49.125" v="1" actId="47"/>
        <pc:sldMkLst>
          <pc:docMk/>
          <pc:sldMk cId="3106687566" sldId="4866"/>
        </pc:sldMkLst>
      </pc:sldChg>
      <pc:sldChg chg="del">
        <pc:chgData name="Chris Speller" userId="0a97f007-b978-4543-a8a0-9ee0abccdf0a" providerId="ADAL" clId="{221B2FE5-B0DD-4C49-A6BC-EB5E92A971A0}" dt="2020-12-29T18:15:49.125" v="1" actId="47"/>
        <pc:sldMkLst>
          <pc:docMk/>
          <pc:sldMk cId="1621162045" sldId="4867"/>
        </pc:sldMkLst>
      </pc:sldChg>
      <pc:sldChg chg="del">
        <pc:chgData name="Chris Speller" userId="0a97f007-b978-4543-a8a0-9ee0abccdf0a" providerId="ADAL" clId="{221B2FE5-B0DD-4C49-A6BC-EB5E92A971A0}" dt="2020-12-29T18:15:49.125" v="1" actId="47"/>
        <pc:sldMkLst>
          <pc:docMk/>
          <pc:sldMk cId="2002101537" sldId="4868"/>
        </pc:sldMkLst>
      </pc:sldChg>
      <pc:sldChg chg="del">
        <pc:chgData name="Chris Speller" userId="0a97f007-b978-4543-a8a0-9ee0abccdf0a" providerId="ADAL" clId="{221B2FE5-B0DD-4C49-A6BC-EB5E92A971A0}" dt="2020-12-29T18:15:49.125" v="1" actId="47"/>
        <pc:sldMkLst>
          <pc:docMk/>
          <pc:sldMk cId="513934014" sldId="4869"/>
        </pc:sldMkLst>
      </pc:sldChg>
      <pc:sldChg chg="del">
        <pc:chgData name="Chris Speller" userId="0a97f007-b978-4543-a8a0-9ee0abccdf0a" providerId="ADAL" clId="{221B2FE5-B0DD-4C49-A6BC-EB5E92A971A0}" dt="2020-12-29T18:15:49.125" v="1" actId="47"/>
        <pc:sldMkLst>
          <pc:docMk/>
          <pc:sldMk cId="1149182179" sldId="4870"/>
        </pc:sldMkLst>
      </pc:sldChg>
      <pc:sldChg chg="del">
        <pc:chgData name="Chris Speller" userId="0a97f007-b978-4543-a8a0-9ee0abccdf0a" providerId="ADAL" clId="{221B2FE5-B0DD-4C49-A6BC-EB5E92A971A0}" dt="2020-12-29T18:15:49.125" v="1" actId="47"/>
        <pc:sldMkLst>
          <pc:docMk/>
          <pc:sldMk cId="1664199078" sldId="4871"/>
        </pc:sldMkLst>
      </pc:sldChg>
      <pc:sldChg chg="del">
        <pc:chgData name="Chris Speller" userId="0a97f007-b978-4543-a8a0-9ee0abccdf0a" providerId="ADAL" clId="{221B2FE5-B0DD-4C49-A6BC-EB5E92A971A0}" dt="2020-12-29T18:15:49.125" v="1" actId="47"/>
        <pc:sldMkLst>
          <pc:docMk/>
          <pc:sldMk cId="950847538" sldId="4872"/>
        </pc:sldMkLst>
      </pc:sldChg>
      <pc:sldChg chg="del">
        <pc:chgData name="Chris Speller" userId="0a97f007-b978-4543-a8a0-9ee0abccdf0a" providerId="ADAL" clId="{221B2FE5-B0DD-4C49-A6BC-EB5E92A971A0}" dt="2020-12-29T18:15:49.125" v="1" actId="47"/>
        <pc:sldMkLst>
          <pc:docMk/>
          <pc:sldMk cId="2791585162" sldId="4873"/>
        </pc:sldMkLst>
      </pc:sldChg>
      <pc:sldChg chg="del">
        <pc:chgData name="Chris Speller" userId="0a97f007-b978-4543-a8a0-9ee0abccdf0a" providerId="ADAL" clId="{221B2FE5-B0DD-4C49-A6BC-EB5E92A971A0}" dt="2020-12-29T18:15:49.125" v="1" actId="47"/>
        <pc:sldMkLst>
          <pc:docMk/>
          <pc:sldMk cId="362314042" sldId="4874"/>
        </pc:sldMkLst>
      </pc:sldChg>
      <pc:sldChg chg="del">
        <pc:chgData name="Chris Speller" userId="0a97f007-b978-4543-a8a0-9ee0abccdf0a" providerId="ADAL" clId="{221B2FE5-B0DD-4C49-A6BC-EB5E92A971A0}" dt="2020-12-29T18:15:49.125" v="1" actId="47"/>
        <pc:sldMkLst>
          <pc:docMk/>
          <pc:sldMk cId="2902700035" sldId="4875"/>
        </pc:sldMkLst>
      </pc:sldChg>
      <pc:sldChg chg="del">
        <pc:chgData name="Chris Speller" userId="0a97f007-b978-4543-a8a0-9ee0abccdf0a" providerId="ADAL" clId="{221B2FE5-B0DD-4C49-A6BC-EB5E92A971A0}" dt="2020-12-29T18:15:49.125" v="1" actId="47"/>
        <pc:sldMkLst>
          <pc:docMk/>
          <pc:sldMk cId="2565199901" sldId="4876"/>
        </pc:sldMkLst>
      </pc:sldChg>
      <pc:sldChg chg="del">
        <pc:chgData name="Chris Speller" userId="0a97f007-b978-4543-a8a0-9ee0abccdf0a" providerId="ADAL" clId="{221B2FE5-B0DD-4C49-A6BC-EB5E92A971A0}" dt="2020-12-29T18:15:49.125" v="1" actId="47"/>
        <pc:sldMkLst>
          <pc:docMk/>
          <pc:sldMk cId="595456848" sldId="4877"/>
        </pc:sldMkLst>
      </pc:sldChg>
      <pc:sldChg chg="del">
        <pc:chgData name="Chris Speller" userId="0a97f007-b978-4543-a8a0-9ee0abccdf0a" providerId="ADAL" clId="{221B2FE5-B0DD-4C49-A6BC-EB5E92A971A0}" dt="2020-12-29T18:15:49.125" v="1" actId="47"/>
        <pc:sldMkLst>
          <pc:docMk/>
          <pc:sldMk cId="796682822" sldId="4878"/>
        </pc:sldMkLst>
      </pc:sldChg>
      <pc:sldChg chg="del">
        <pc:chgData name="Chris Speller" userId="0a97f007-b978-4543-a8a0-9ee0abccdf0a" providerId="ADAL" clId="{221B2FE5-B0DD-4C49-A6BC-EB5E92A971A0}" dt="2020-12-29T18:15:49.125" v="1" actId="47"/>
        <pc:sldMkLst>
          <pc:docMk/>
          <pc:sldMk cId="2740324214" sldId="4879"/>
        </pc:sldMkLst>
      </pc:sldChg>
      <pc:sldChg chg="del">
        <pc:chgData name="Chris Speller" userId="0a97f007-b978-4543-a8a0-9ee0abccdf0a" providerId="ADAL" clId="{221B2FE5-B0DD-4C49-A6BC-EB5E92A971A0}" dt="2020-12-29T18:15:49.125" v="1" actId="47"/>
        <pc:sldMkLst>
          <pc:docMk/>
          <pc:sldMk cId="3913369191" sldId="4880"/>
        </pc:sldMkLst>
      </pc:sldChg>
      <pc:sldChg chg="del">
        <pc:chgData name="Chris Speller" userId="0a97f007-b978-4543-a8a0-9ee0abccdf0a" providerId="ADAL" clId="{221B2FE5-B0DD-4C49-A6BC-EB5E92A971A0}" dt="2020-12-29T18:15:49.125" v="1" actId="47"/>
        <pc:sldMkLst>
          <pc:docMk/>
          <pc:sldMk cId="948978577" sldId="4881"/>
        </pc:sldMkLst>
      </pc:sldChg>
      <pc:sldChg chg="del">
        <pc:chgData name="Chris Speller" userId="0a97f007-b978-4543-a8a0-9ee0abccdf0a" providerId="ADAL" clId="{221B2FE5-B0DD-4C49-A6BC-EB5E92A971A0}" dt="2020-12-29T18:15:49.125" v="1" actId="47"/>
        <pc:sldMkLst>
          <pc:docMk/>
          <pc:sldMk cId="493003395" sldId="4882"/>
        </pc:sldMkLst>
      </pc:sldChg>
      <pc:sldChg chg="del">
        <pc:chgData name="Chris Speller" userId="0a97f007-b978-4543-a8a0-9ee0abccdf0a" providerId="ADAL" clId="{221B2FE5-B0DD-4C49-A6BC-EB5E92A971A0}" dt="2020-12-29T18:15:49.125" v="1" actId="47"/>
        <pc:sldMkLst>
          <pc:docMk/>
          <pc:sldMk cId="3165123142" sldId="4883"/>
        </pc:sldMkLst>
      </pc:sldChg>
      <pc:sldChg chg="del">
        <pc:chgData name="Chris Speller" userId="0a97f007-b978-4543-a8a0-9ee0abccdf0a" providerId="ADAL" clId="{221B2FE5-B0DD-4C49-A6BC-EB5E92A971A0}" dt="2020-12-29T18:15:49.125" v="1" actId="47"/>
        <pc:sldMkLst>
          <pc:docMk/>
          <pc:sldMk cId="367817852" sldId="4884"/>
        </pc:sldMkLst>
      </pc:sldChg>
      <pc:sldChg chg="del">
        <pc:chgData name="Chris Speller" userId="0a97f007-b978-4543-a8a0-9ee0abccdf0a" providerId="ADAL" clId="{221B2FE5-B0DD-4C49-A6BC-EB5E92A971A0}" dt="2020-12-29T18:15:49.125" v="1" actId="47"/>
        <pc:sldMkLst>
          <pc:docMk/>
          <pc:sldMk cId="4225032360" sldId="4885"/>
        </pc:sldMkLst>
      </pc:sldChg>
      <pc:sldChg chg="del">
        <pc:chgData name="Chris Speller" userId="0a97f007-b978-4543-a8a0-9ee0abccdf0a" providerId="ADAL" clId="{221B2FE5-B0DD-4C49-A6BC-EB5E92A971A0}" dt="2020-12-29T18:15:49.125" v="1" actId="47"/>
        <pc:sldMkLst>
          <pc:docMk/>
          <pc:sldMk cId="1304245031" sldId="4886"/>
        </pc:sldMkLst>
      </pc:sldChg>
      <pc:sldChg chg="del">
        <pc:chgData name="Chris Speller" userId="0a97f007-b978-4543-a8a0-9ee0abccdf0a" providerId="ADAL" clId="{221B2FE5-B0DD-4C49-A6BC-EB5E92A971A0}" dt="2020-12-29T18:15:49.125" v="1" actId="47"/>
        <pc:sldMkLst>
          <pc:docMk/>
          <pc:sldMk cId="1093720021" sldId="4887"/>
        </pc:sldMkLst>
      </pc:sldChg>
      <pc:sldChg chg="del">
        <pc:chgData name="Chris Speller" userId="0a97f007-b978-4543-a8a0-9ee0abccdf0a" providerId="ADAL" clId="{221B2FE5-B0DD-4C49-A6BC-EB5E92A971A0}" dt="2020-12-29T18:15:49.125" v="1" actId="47"/>
        <pc:sldMkLst>
          <pc:docMk/>
          <pc:sldMk cId="2610518878" sldId="4888"/>
        </pc:sldMkLst>
      </pc:sldChg>
      <pc:sldChg chg="del">
        <pc:chgData name="Chris Speller" userId="0a97f007-b978-4543-a8a0-9ee0abccdf0a" providerId="ADAL" clId="{221B2FE5-B0DD-4C49-A6BC-EB5E92A971A0}" dt="2020-12-29T18:15:49.125" v="1" actId="47"/>
        <pc:sldMkLst>
          <pc:docMk/>
          <pc:sldMk cId="813166490" sldId="4889"/>
        </pc:sldMkLst>
      </pc:sldChg>
      <pc:sldChg chg="del">
        <pc:chgData name="Chris Speller" userId="0a97f007-b978-4543-a8a0-9ee0abccdf0a" providerId="ADAL" clId="{221B2FE5-B0DD-4C49-A6BC-EB5E92A971A0}" dt="2020-12-29T18:15:49.125" v="1" actId="47"/>
        <pc:sldMkLst>
          <pc:docMk/>
          <pc:sldMk cId="947881259" sldId="4890"/>
        </pc:sldMkLst>
      </pc:sldChg>
      <pc:sldChg chg="del">
        <pc:chgData name="Chris Speller" userId="0a97f007-b978-4543-a8a0-9ee0abccdf0a" providerId="ADAL" clId="{221B2FE5-B0DD-4C49-A6BC-EB5E92A971A0}" dt="2020-12-29T18:15:49.125" v="1" actId="47"/>
        <pc:sldMkLst>
          <pc:docMk/>
          <pc:sldMk cId="1637324758" sldId="4891"/>
        </pc:sldMkLst>
      </pc:sldChg>
      <pc:sldChg chg="del">
        <pc:chgData name="Chris Speller" userId="0a97f007-b978-4543-a8a0-9ee0abccdf0a" providerId="ADAL" clId="{221B2FE5-B0DD-4C49-A6BC-EB5E92A971A0}" dt="2020-12-29T18:15:49.125" v="1" actId="47"/>
        <pc:sldMkLst>
          <pc:docMk/>
          <pc:sldMk cId="767248943" sldId="4892"/>
        </pc:sldMkLst>
      </pc:sldChg>
      <pc:sldChg chg="del">
        <pc:chgData name="Chris Speller" userId="0a97f007-b978-4543-a8a0-9ee0abccdf0a" providerId="ADAL" clId="{221B2FE5-B0DD-4C49-A6BC-EB5E92A971A0}" dt="2020-12-29T18:15:49.125" v="1" actId="47"/>
        <pc:sldMkLst>
          <pc:docMk/>
          <pc:sldMk cId="533485695" sldId="4893"/>
        </pc:sldMkLst>
      </pc:sldChg>
      <pc:sldChg chg="del">
        <pc:chgData name="Chris Speller" userId="0a97f007-b978-4543-a8a0-9ee0abccdf0a" providerId="ADAL" clId="{221B2FE5-B0DD-4C49-A6BC-EB5E92A971A0}" dt="2020-12-29T18:15:49.125" v="1" actId="47"/>
        <pc:sldMkLst>
          <pc:docMk/>
          <pc:sldMk cId="336587250" sldId="4894"/>
        </pc:sldMkLst>
      </pc:sldChg>
      <pc:sldChg chg="del">
        <pc:chgData name="Chris Speller" userId="0a97f007-b978-4543-a8a0-9ee0abccdf0a" providerId="ADAL" clId="{221B2FE5-B0DD-4C49-A6BC-EB5E92A971A0}" dt="2020-12-29T18:15:49.125" v="1" actId="47"/>
        <pc:sldMkLst>
          <pc:docMk/>
          <pc:sldMk cId="2786497567" sldId="4895"/>
        </pc:sldMkLst>
      </pc:sldChg>
      <pc:sldChg chg="del">
        <pc:chgData name="Chris Speller" userId="0a97f007-b978-4543-a8a0-9ee0abccdf0a" providerId="ADAL" clId="{221B2FE5-B0DD-4C49-A6BC-EB5E92A971A0}" dt="2020-12-29T18:15:49.125" v="1" actId="47"/>
        <pc:sldMkLst>
          <pc:docMk/>
          <pc:sldMk cId="581696693" sldId="4896"/>
        </pc:sldMkLst>
      </pc:sldChg>
      <pc:sldChg chg="del">
        <pc:chgData name="Chris Speller" userId="0a97f007-b978-4543-a8a0-9ee0abccdf0a" providerId="ADAL" clId="{221B2FE5-B0DD-4C49-A6BC-EB5E92A971A0}" dt="2020-12-29T18:15:49.125" v="1" actId="47"/>
        <pc:sldMkLst>
          <pc:docMk/>
          <pc:sldMk cId="3667524464" sldId="4897"/>
        </pc:sldMkLst>
      </pc:sldChg>
      <pc:sldChg chg="del">
        <pc:chgData name="Chris Speller" userId="0a97f007-b978-4543-a8a0-9ee0abccdf0a" providerId="ADAL" clId="{221B2FE5-B0DD-4C49-A6BC-EB5E92A971A0}" dt="2020-12-29T18:15:49.125" v="1" actId="47"/>
        <pc:sldMkLst>
          <pc:docMk/>
          <pc:sldMk cId="1149761117" sldId="4898"/>
        </pc:sldMkLst>
      </pc:sldChg>
      <pc:sldChg chg="del">
        <pc:chgData name="Chris Speller" userId="0a97f007-b978-4543-a8a0-9ee0abccdf0a" providerId="ADAL" clId="{221B2FE5-B0DD-4C49-A6BC-EB5E92A971A0}" dt="2020-12-29T18:15:49.125" v="1" actId="47"/>
        <pc:sldMkLst>
          <pc:docMk/>
          <pc:sldMk cId="661678628" sldId="4900"/>
        </pc:sldMkLst>
      </pc:sldChg>
      <pc:sldChg chg="del">
        <pc:chgData name="Chris Speller" userId="0a97f007-b978-4543-a8a0-9ee0abccdf0a" providerId="ADAL" clId="{221B2FE5-B0DD-4C49-A6BC-EB5E92A971A0}" dt="2020-12-29T18:15:49.125" v="1" actId="47"/>
        <pc:sldMkLst>
          <pc:docMk/>
          <pc:sldMk cId="3527005941" sldId="4901"/>
        </pc:sldMkLst>
      </pc:sldChg>
      <pc:sldChg chg="del">
        <pc:chgData name="Chris Speller" userId="0a97f007-b978-4543-a8a0-9ee0abccdf0a" providerId="ADAL" clId="{221B2FE5-B0DD-4C49-A6BC-EB5E92A971A0}" dt="2020-12-29T18:15:49.125" v="1" actId="47"/>
        <pc:sldMkLst>
          <pc:docMk/>
          <pc:sldMk cId="313880103" sldId="4902"/>
        </pc:sldMkLst>
      </pc:sldChg>
      <pc:sldChg chg="del">
        <pc:chgData name="Chris Speller" userId="0a97f007-b978-4543-a8a0-9ee0abccdf0a" providerId="ADAL" clId="{221B2FE5-B0DD-4C49-A6BC-EB5E92A971A0}" dt="2020-12-29T18:15:49.125" v="1" actId="47"/>
        <pc:sldMkLst>
          <pc:docMk/>
          <pc:sldMk cId="1000634790" sldId="4903"/>
        </pc:sldMkLst>
      </pc:sldChg>
      <pc:sldChg chg="del">
        <pc:chgData name="Chris Speller" userId="0a97f007-b978-4543-a8a0-9ee0abccdf0a" providerId="ADAL" clId="{221B2FE5-B0DD-4C49-A6BC-EB5E92A971A0}" dt="2020-12-29T18:15:49.125" v="1" actId="47"/>
        <pc:sldMkLst>
          <pc:docMk/>
          <pc:sldMk cId="455057428" sldId="4904"/>
        </pc:sldMkLst>
      </pc:sldChg>
      <pc:sldChg chg="del">
        <pc:chgData name="Chris Speller" userId="0a97f007-b978-4543-a8a0-9ee0abccdf0a" providerId="ADAL" clId="{221B2FE5-B0DD-4C49-A6BC-EB5E92A971A0}" dt="2020-12-29T18:15:49.125" v="1" actId="47"/>
        <pc:sldMkLst>
          <pc:docMk/>
          <pc:sldMk cId="266676331" sldId="4906"/>
        </pc:sldMkLst>
      </pc:sldChg>
      <pc:sldChg chg="del">
        <pc:chgData name="Chris Speller" userId="0a97f007-b978-4543-a8a0-9ee0abccdf0a" providerId="ADAL" clId="{221B2FE5-B0DD-4C49-A6BC-EB5E92A971A0}" dt="2020-12-29T18:15:49.125" v="1" actId="47"/>
        <pc:sldMkLst>
          <pc:docMk/>
          <pc:sldMk cId="3189139836" sldId="4907"/>
        </pc:sldMkLst>
      </pc:sldChg>
      <pc:sldChg chg="del">
        <pc:chgData name="Chris Speller" userId="0a97f007-b978-4543-a8a0-9ee0abccdf0a" providerId="ADAL" clId="{221B2FE5-B0DD-4C49-A6BC-EB5E92A971A0}" dt="2020-12-29T18:15:49.125" v="1" actId="47"/>
        <pc:sldMkLst>
          <pc:docMk/>
          <pc:sldMk cId="2246131580" sldId="4908"/>
        </pc:sldMkLst>
      </pc:sldChg>
      <pc:sldChg chg="del">
        <pc:chgData name="Chris Speller" userId="0a97f007-b978-4543-a8a0-9ee0abccdf0a" providerId="ADAL" clId="{221B2FE5-B0DD-4C49-A6BC-EB5E92A971A0}" dt="2020-12-29T18:15:49.125" v="1" actId="47"/>
        <pc:sldMkLst>
          <pc:docMk/>
          <pc:sldMk cId="1513755665" sldId="4909"/>
        </pc:sldMkLst>
      </pc:sldChg>
      <pc:sldChg chg="del">
        <pc:chgData name="Chris Speller" userId="0a97f007-b978-4543-a8a0-9ee0abccdf0a" providerId="ADAL" clId="{221B2FE5-B0DD-4C49-A6BC-EB5E92A971A0}" dt="2020-12-29T18:15:49.125" v="1" actId="47"/>
        <pc:sldMkLst>
          <pc:docMk/>
          <pc:sldMk cId="2557303521" sldId="4910"/>
        </pc:sldMkLst>
      </pc:sldChg>
      <pc:sldChg chg="del">
        <pc:chgData name="Chris Speller" userId="0a97f007-b978-4543-a8a0-9ee0abccdf0a" providerId="ADAL" clId="{221B2FE5-B0DD-4C49-A6BC-EB5E92A971A0}" dt="2020-12-29T18:15:49.125" v="1" actId="47"/>
        <pc:sldMkLst>
          <pc:docMk/>
          <pc:sldMk cId="294088140" sldId="4911"/>
        </pc:sldMkLst>
      </pc:sldChg>
      <pc:sldChg chg="del">
        <pc:chgData name="Chris Speller" userId="0a97f007-b978-4543-a8a0-9ee0abccdf0a" providerId="ADAL" clId="{221B2FE5-B0DD-4C49-A6BC-EB5E92A971A0}" dt="2020-12-29T18:15:49.125" v="1" actId="47"/>
        <pc:sldMkLst>
          <pc:docMk/>
          <pc:sldMk cId="929981236" sldId="4912"/>
        </pc:sldMkLst>
      </pc:sldChg>
      <pc:sldChg chg="del">
        <pc:chgData name="Chris Speller" userId="0a97f007-b978-4543-a8a0-9ee0abccdf0a" providerId="ADAL" clId="{221B2FE5-B0DD-4C49-A6BC-EB5E92A971A0}" dt="2020-12-29T18:15:49.125" v="1" actId="47"/>
        <pc:sldMkLst>
          <pc:docMk/>
          <pc:sldMk cId="1250030672" sldId="4913"/>
        </pc:sldMkLst>
      </pc:sldChg>
      <pc:sldChg chg="del">
        <pc:chgData name="Chris Speller" userId="0a97f007-b978-4543-a8a0-9ee0abccdf0a" providerId="ADAL" clId="{221B2FE5-B0DD-4C49-A6BC-EB5E92A971A0}" dt="2020-12-29T18:15:49.125" v="1" actId="47"/>
        <pc:sldMkLst>
          <pc:docMk/>
          <pc:sldMk cId="1017759293" sldId="4914"/>
        </pc:sldMkLst>
      </pc:sldChg>
      <pc:sldChg chg="del">
        <pc:chgData name="Chris Speller" userId="0a97f007-b978-4543-a8a0-9ee0abccdf0a" providerId="ADAL" clId="{221B2FE5-B0DD-4C49-A6BC-EB5E92A971A0}" dt="2020-12-29T18:15:49.125" v="1" actId="47"/>
        <pc:sldMkLst>
          <pc:docMk/>
          <pc:sldMk cId="1150757353" sldId="4915"/>
        </pc:sldMkLst>
      </pc:sldChg>
      <pc:sldChg chg="del">
        <pc:chgData name="Chris Speller" userId="0a97f007-b978-4543-a8a0-9ee0abccdf0a" providerId="ADAL" clId="{221B2FE5-B0DD-4C49-A6BC-EB5E92A971A0}" dt="2020-12-29T18:15:49.125" v="1" actId="47"/>
        <pc:sldMkLst>
          <pc:docMk/>
          <pc:sldMk cId="926953237" sldId="4916"/>
        </pc:sldMkLst>
      </pc:sldChg>
      <pc:sldChg chg="del">
        <pc:chgData name="Chris Speller" userId="0a97f007-b978-4543-a8a0-9ee0abccdf0a" providerId="ADAL" clId="{221B2FE5-B0DD-4C49-A6BC-EB5E92A971A0}" dt="2020-12-29T18:15:49.125" v="1" actId="47"/>
        <pc:sldMkLst>
          <pc:docMk/>
          <pc:sldMk cId="3278411850" sldId="4917"/>
        </pc:sldMkLst>
      </pc:sldChg>
      <pc:sldChg chg="del">
        <pc:chgData name="Chris Speller" userId="0a97f007-b978-4543-a8a0-9ee0abccdf0a" providerId="ADAL" clId="{221B2FE5-B0DD-4C49-A6BC-EB5E92A971A0}" dt="2020-12-29T18:15:49.125" v="1" actId="47"/>
        <pc:sldMkLst>
          <pc:docMk/>
          <pc:sldMk cId="3488796061" sldId="4918"/>
        </pc:sldMkLst>
      </pc:sldChg>
      <pc:sldChg chg="del">
        <pc:chgData name="Chris Speller" userId="0a97f007-b978-4543-a8a0-9ee0abccdf0a" providerId="ADAL" clId="{221B2FE5-B0DD-4C49-A6BC-EB5E92A971A0}" dt="2020-12-29T18:15:49.125" v="1" actId="47"/>
        <pc:sldMkLst>
          <pc:docMk/>
          <pc:sldMk cId="3703842369" sldId="4919"/>
        </pc:sldMkLst>
      </pc:sldChg>
      <pc:sldChg chg="del">
        <pc:chgData name="Chris Speller" userId="0a97f007-b978-4543-a8a0-9ee0abccdf0a" providerId="ADAL" clId="{221B2FE5-B0DD-4C49-A6BC-EB5E92A971A0}" dt="2020-12-29T18:15:49.125" v="1" actId="47"/>
        <pc:sldMkLst>
          <pc:docMk/>
          <pc:sldMk cId="3552989731" sldId="4920"/>
        </pc:sldMkLst>
      </pc:sldChg>
      <pc:sldChg chg="del">
        <pc:chgData name="Chris Speller" userId="0a97f007-b978-4543-a8a0-9ee0abccdf0a" providerId="ADAL" clId="{221B2FE5-B0DD-4C49-A6BC-EB5E92A971A0}" dt="2020-12-29T18:15:49.125" v="1" actId="47"/>
        <pc:sldMkLst>
          <pc:docMk/>
          <pc:sldMk cId="4291380822" sldId="4921"/>
        </pc:sldMkLst>
      </pc:sldChg>
      <pc:sldChg chg="del">
        <pc:chgData name="Chris Speller" userId="0a97f007-b978-4543-a8a0-9ee0abccdf0a" providerId="ADAL" clId="{221B2FE5-B0DD-4C49-A6BC-EB5E92A971A0}" dt="2020-12-29T18:15:49.125" v="1" actId="47"/>
        <pc:sldMkLst>
          <pc:docMk/>
          <pc:sldMk cId="3439030957" sldId="4923"/>
        </pc:sldMkLst>
      </pc:sldChg>
      <pc:sldChg chg="del">
        <pc:chgData name="Chris Speller" userId="0a97f007-b978-4543-a8a0-9ee0abccdf0a" providerId="ADAL" clId="{221B2FE5-B0DD-4C49-A6BC-EB5E92A971A0}" dt="2020-12-29T18:15:49.125" v="1" actId="47"/>
        <pc:sldMkLst>
          <pc:docMk/>
          <pc:sldMk cId="1362988825" sldId="4924"/>
        </pc:sldMkLst>
      </pc:sldChg>
      <pc:sldChg chg="del">
        <pc:chgData name="Chris Speller" userId="0a97f007-b978-4543-a8a0-9ee0abccdf0a" providerId="ADAL" clId="{221B2FE5-B0DD-4C49-A6BC-EB5E92A971A0}" dt="2020-12-29T18:15:49.125" v="1" actId="47"/>
        <pc:sldMkLst>
          <pc:docMk/>
          <pc:sldMk cId="3911840314" sldId="4925"/>
        </pc:sldMkLst>
      </pc:sldChg>
      <pc:sldChg chg="del">
        <pc:chgData name="Chris Speller" userId="0a97f007-b978-4543-a8a0-9ee0abccdf0a" providerId="ADAL" clId="{221B2FE5-B0DD-4C49-A6BC-EB5E92A971A0}" dt="2020-12-29T18:15:49.125" v="1" actId="47"/>
        <pc:sldMkLst>
          <pc:docMk/>
          <pc:sldMk cId="2869881280" sldId="4926"/>
        </pc:sldMkLst>
      </pc:sldChg>
      <pc:sldChg chg="add del ord">
        <pc:chgData name="Chris Speller" userId="0a97f007-b978-4543-a8a0-9ee0abccdf0a" providerId="ADAL" clId="{221B2FE5-B0DD-4C49-A6BC-EB5E92A971A0}" dt="2021-01-31T20:00:22.108" v="58228" actId="47"/>
        <pc:sldMkLst>
          <pc:docMk/>
          <pc:sldMk cId="2233500708" sldId="4933"/>
        </pc:sldMkLst>
      </pc:sldChg>
      <pc:sldChg chg="add del ord">
        <pc:chgData name="Chris Speller" userId="0a97f007-b978-4543-a8a0-9ee0abccdf0a" providerId="ADAL" clId="{221B2FE5-B0DD-4C49-A6BC-EB5E92A971A0}" dt="2021-01-31T20:00:22.108" v="58228" actId="47"/>
        <pc:sldMkLst>
          <pc:docMk/>
          <pc:sldMk cId="1196521660" sldId="4934"/>
        </pc:sldMkLst>
      </pc:sldChg>
      <pc:sldChg chg="add">
        <pc:chgData name="Chris Speller" userId="0a97f007-b978-4543-a8a0-9ee0abccdf0a" providerId="ADAL" clId="{221B2FE5-B0DD-4C49-A6BC-EB5E92A971A0}" dt="2021-01-31T20:00:20.085" v="58227"/>
        <pc:sldMkLst>
          <pc:docMk/>
          <pc:sldMk cId="1278649837" sldId="4935"/>
        </pc:sldMkLst>
      </pc:sldChg>
      <pc:sldChg chg="add">
        <pc:chgData name="Chris Speller" userId="0a97f007-b978-4543-a8a0-9ee0abccdf0a" providerId="ADAL" clId="{221B2FE5-B0DD-4C49-A6BC-EB5E92A971A0}" dt="2021-01-31T20:00:20.085" v="58227"/>
        <pc:sldMkLst>
          <pc:docMk/>
          <pc:sldMk cId="1579773765" sldId="4936"/>
        </pc:sldMkLst>
      </pc:sldChg>
      <pc:sldChg chg="add del">
        <pc:chgData name="Chris Speller" userId="0a97f007-b978-4543-a8a0-9ee0abccdf0a" providerId="ADAL" clId="{221B2FE5-B0DD-4C49-A6BC-EB5E92A971A0}" dt="2021-01-21T11:34:25.531" v="21188" actId="47"/>
        <pc:sldMkLst>
          <pc:docMk/>
          <pc:sldMk cId="652944765" sldId="5011"/>
        </pc:sldMkLst>
      </pc:sldChg>
      <pc:sldChg chg="add del">
        <pc:chgData name="Chris Speller" userId="0a97f007-b978-4543-a8a0-9ee0abccdf0a" providerId="ADAL" clId="{221B2FE5-B0DD-4C49-A6BC-EB5E92A971A0}" dt="2021-01-21T11:34:24.840" v="21187" actId="47"/>
        <pc:sldMkLst>
          <pc:docMk/>
          <pc:sldMk cId="2834777664" sldId="5014"/>
        </pc:sldMkLst>
      </pc:sldChg>
      <pc:sldChg chg="add del">
        <pc:chgData name="Chris Speller" userId="0a97f007-b978-4543-a8a0-9ee0abccdf0a" providerId="ADAL" clId="{221B2FE5-B0DD-4C49-A6BC-EB5E92A971A0}" dt="2021-01-22T17:02:54.863" v="32569" actId="47"/>
        <pc:sldMkLst>
          <pc:docMk/>
          <pc:sldMk cId="2906645539" sldId="5040"/>
        </pc:sldMkLst>
      </pc:sldChg>
      <pc:sldChg chg="add del ord">
        <pc:chgData name="Chris Speller" userId="0a97f007-b978-4543-a8a0-9ee0abccdf0a" providerId="ADAL" clId="{221B2FE5-B0DD-4C49-A6BC-EB5E92A971A0}" dt="2021-01-21T12:35:25.721" v="23503" actId="47"/>
        <pc:sldMkLst>
          <pc:docMk/>
          <pc:sldMk cId="1363461510" sldId="5044"/>
        </pc:sldMkLst>
      </pc:sldChg>
      <pc:sldChg chg="add del">
        <pc:chgData name="Chris Speller" userId="0a97f007-b978-4543-a8a0-9ee0abccdf0a" providerId="ADAL" clId="{221B2FE5-B0DD-4C49-A6BC-EB5E92A971A0}" dt="2021-01-23T14:04:35.901" v="35046" actId="47"/>
        <pc:sldMkLst>
          <pc:docMk/>
          <pc:sldMk cId="515579077" sldId="5047"/>
        </pc:sldMkLst>
      </pc:sldChg>
      <pc:sldChg chg="add del">
        <pc:chgData name="Chris Speller" userId="0a97f007-b978-4543-a8a0-9ee0abccdf0a" providerId="ADAL" clId="{221B2FE5-B0DD-4C49-A6BC-EB5E92A971A0}" dt="2021-01-23T14:05:28.020" v="35069" actId="47"/>
        <pc:sldMkLst>
          <pc:docMk/>
          <pc:sldMk cId="1192953016" sldId="5047"/>
        </pc:sldMkLst>
      </pc:sldChg>
      <pc:sldChg chg="add del">
        <pc:chgData name="Chris Speller" userId="0a97f007-b978-4543-a8a0-9ee0abccdf0a" providerId="ADAL" clId="{221B2FE5-B0DD-4C49-A6BC-EB5E92A971A0}" dt="2021-01-23T14:05:56.712" v="35087" actId="47"/>
        <pc:sldMkLst>
          <pc:docMk/>
          <pc:sldMk cId="542730820" sldId="5048"/>
        </pc:sldMkLst>
      </pc:sldChg>
      <pc:sldChg chg="add del">
        <pc:chgData name="Chris Speller" userId="0a97f007-b978-4543-a8a0-9ee0abccdf0a" providerId="ADAL" clId="{221B2FE5-B0DD-4C49-A6BC-EB5E92A971A0}" dt="2021-01-23T14:04:35.901" v="35046" actId="47"/>
        <pc:sldMkLst>
          <pc:docMk/>
          <pc:sldMk cId="3453779038" sldId="5048"/>
        </pc:sldMkLst>
      </pc:sldChg>
      <pc:sldChg chg="add del">
        <pc:chgData name="Chris Speller" userId="0a97f007-b978-4543-a8a0-9ee0abccdf0a" providerId="ADAL" clId="{221B2FE5-B0DD-4C49-A6BC-EB5E92A971A0}" dt="2021-01-23T14:04:35.901" v="35046" actId="47"/>
        <pc:sldMkLst>
          <pc:docMk/>
          <pc:sldMk cId="2011792346" sldId="5049"/>
        </pc:sldMkLst>
      </pc:sldChg>
      <pc:sldChg chg="add del">
        <pc:chgData name="Chris Speller" userId="0a97f007-b978-4543-a8a0-9ee0abccdf0a" providerId="ADAL" clId="{221B2FE5-B0DD-4C49-A6BC-EB5E92A971A0}" dt="2021-01-23T14:06:34.840" v="35116" actId="47"/>
        <pc:sldMkLst>
          <pc:docMk/>
          <pc:sldMk cId="2570757754" sldId="5049"/>
        </pc:sldMkLst>
      </pc:sldChg>
      <pc:sldChg chg="add del">
        <pc:chgData name="Chris Speller" userId="0a97f007-b978-4543-a8a0-9ee0abccdf0a" providerId="ADAL" clId="{221B2FE5-B0DD-4C49-A6BC-EB5E92A971A0}" dt="2021-01-23T14:04:35.901" v="35046" actId="47"/>
        <pc:sldMkLst>
          <pc:docMk/>
          <pc:sldMk cId="77621516" sldId="5050"/>
        </pc:sldMkLst>
      </pc:sldChg>
      <pc:sldChg chg="add del">
        <pc:chgData name="Chris Speller" userId="0a97f007-b978-4543-a8a0-9ee0abccdf0a" providerId="ADAL" clId="{221B2FE5-B0DD-4C49-A6BC-EB5E92A971A0}" dt="2021-01-23T14:06:52.129" v="35122" actId="47"/>
        <pc:sldMkLst>
          <pc:docMk/>
          <pc:sldMk cId="244152962" sldId="5050"/>
        </pc:sldMkLst>
      </pc:sldChg>
      <pc:sldChg chg="add del">
        <pc:chgData name="Chris Speller" userId="0a97f007-b978-4543-a8a0-9ee0abccdf0a" providerId="ADAL" clId="{221B2FE5-B0DD-4C49-A6BC-EB5E92A971A0}" dt="2021-01-23T15:30:09.929" v="37600" actId="47"/>
        <pc:sldMkLst>
          <pc:docMk/>
          <pc:sldMk cId="3181114136" sldId="5051"/>
        </pc:sldMkLst>
      </pc:sldChg>
      <pc:sldChg chg="add del">
        <pc:chgData name="Chris Speller" userId="0a97f007-b978-4543-a8a0-9ee0abccdf0a" providerId="ADAL" clId="{221B2FE5-B0DD-4C49-A6BC-EB5E92A971A0}" dt="2021-01-23T15:14:17.291" v="36872" actId="47"/>
        <pc:sldMkLst>
          <pc:docMk/>
          <pc:sldMk cId="4174064898" sldId="5052"/>
        </pc:sldMkLst>
      </pc:sldChg>
      <pc:sldChg chg="add del ord">
        <pc:chgData name="Chris Speller" userId="0a97f007-b978-4543-a8a0-9ee0abccdf0a" providerId="ADAL" clId="{221B2FE5-B0DD-4C49-A6BC-EB5E92A971A0}" dt="2021-01-23T15:30:24.090" v="37605" actId="47"/>
        <pc:sldMkLst>
          <pc:docMk/>
          <pc:sldMk cId="3714788215" sldId="5053"/>
        </pc:sldMkLst>
      </pc:sldChg>
      <pc:sldChg chg="add del">
        <pc:chgData name="Chris Speller" userId="0a97f007-b978-4543-a8a0-9ee0abccdf0a" providerId="ADAL" clId="{221B2FE5-B0DD-4C49-A6BC-EB5E92A971A0}" dt="2021-01-23T14:07:39.034" v="35128" actId="47"/>
        <pc:sldMkLst>
          <pc:docMk/>
          <pc:sldMk cId="171099130" sldId="5054"/>
        </pc:sldMkLst>
      </pc:sldChg>
      <pc:sldChg chg="add del">
        <pc:chgData name="Chris Speller" userId="0a97f007-b978-4543-a8a0-9ee0abccdf0a" providerId="ADAL" clId="{221B2FE5-B0DD-4C49-A6BC-EB5E92A971A0}" dt="2021-01-23T14:08:11.219" v="35134" actId="47"/>
        <pc:sldMkLst>
          <pc:docMk/>
          <pc:sldMk cId="2921571862" sldId="5054"/>
        </pc:sldMkLst>
      </pc:sldChg>
      <pc:sldChg chg="add del">
        <pc:chgData name="Chris Speller" userId="0a97f007-b978-4543-a8a0-9ee0abccdf0a" providerId="ADAL" clId="{221B2FE5-B0DD-4C49-A6BC-EB5E92A971A0}" dt="2021-01-23T14:09:12.758" v="35212" actId="47"/>
        <pc:sldMkLst>
          <pc:docMk/>
          <pc:sldMk cId="1065467569" sldId="5055"/>
        </pc:sldMkLst>
      </pc:sldChg>
      <pc:sldChg chg="add del">
        <pc:chgData name="Chris Speller" userId="0a97f007-b978-4543-a8a0-9ee0abccdf0a" providerId="ADAL" clId="{221B2FE5-B0DD-4C49-A6BC-EB5E92A971A0}" dt="2021-01-23T14:07:39.034" v="35128" actId="47"/>
        <pc:sldMkLst>
          <pc:docMk/>
          <pc:sldMk cId="4207194986" sldId="5055"/>
        </pc:sldMkLst>
      </pc:sldChg>
      <pc:sldChg chg="add del">
        <pc:chgData name="Chris Speller" userId="0a97f007-b978-4543-a8a0-9ee0abccdf0a" providerId="ADAL" clId="{221B2FE5-B0DD-4C49-A6BC-EB5E92A971A0}" dt="2021-01-23T14:08:57.188" v="35206" actId="47"/>
        <pc:sldMkLst>
          <pc:docMk/>
          <pc:sldMk cId="4223282096" sldId="5055"/>
        </pc:sldMkLst>
      </pc:sldChg>
      <pc:sldChg chg="addSp delSp modSp add mod modAnim">
        <pc:chgData name="Chris Speller" userId="0a97f007-b978-4543-a8a0-9ee0abccdf0a" providerId="ADAL" clId="{221B2FE5-B0DD-4C49-A6BC-EB5E92A971A0}" dt="2021-01-19T17:01:01.084" v="7884" actId="20577"/>
        <pc:sldMkLst>
          <pc:docMk/>
          <pc:sldMk cId="1909278581" sldId="5056"/>
        </pc:sldMkLst>
        <pc:spChg chg="mod">
          <ac:chgData name="Chris Speller" userId="0a97f007-b978-4543-a8a0-9ee0abccdf0a" providerId="ADAL" clId="{221B2FE5-B0DD-4C49-A6BC-EB5E92A971A0}" dt="2021-01-19T16:52:47.440" v="7487" actId="20577"/>
          <ac:spMkLst>
            <pc:docMk/>
            <pc:sldMk cId="1909278581" sldId="5056"/>
            <ac:spMk id="10" creationId="{00000000-0000-0000-0000-000000000000}"/>
          </ac:spMkLst>
        </pc:spChg>
        <pc:spChg chg="mod">
          <ac:chgData name="Chris Speller" userId="0a97f007-b978-4543-a8a0-9ee0abccdf0a" providerId="ADAL" clId="{221B2FE5-B0DD-4C49-A6BC-EB5E92A971A0}" dt="2021-01-19T16:52:49.349" v="7488"/>
          <ac:spMkLst>
            <pc:docMk/>
            <pc:sldMk cId="1909278581" sldId="5056"/>
            <ac:spMk id="11" creationId="{00000000-0000-0000-0000-000000000000}"/>
          </ac:spMkLst>
        </pc:spChg>
        <pc:spChg chg="mod">
          <ac:chgData name="Chris Speller" userId="0a97f007-b978-4543-a8a0-9ee0abccdf0a" providerId="ADAL" clId="{221B2FE5-B0DD-4C49-A6BC-EB5E92A971A0}" dt="2021-01-19T17:01:01.084" v="7884" actId="20577"/>
          <ac:spMkLst>
            <pc:docMk/>
            <pc:sldMk cId="1909278581" sldId="5056"/>
            <ac:spMk id="12" creationId="{00000000-0000-0000-0000-000000000000}"/>
          </ac:spMkLst>
        </pc:spChg>
        <pc:graphicFrameChg chg="mod modGraphic">
          <ac:chgData name="Chris Speller" userId="0a97f007-b978-4543-a8a0-9ee0abccdf0a" providerId="ADAL" clId="{221B2FE5-B0DD-4C49-A6BC-EB5E92A971A0}" dt="2021-01-19T17:00:49.955" v="7878"/>
          <ac:graphicFrameMkLst>
            <pc:docMk/>
            <pc:sldMk cId="1909278581" sldId="5056"/>
            <ac:graphicFrameMk id="2" creationId="{8AA76152-84F7-4536-A3FC-717EC1C90BE6}"/>
          </ac:graphicFrameMkLst>
        </pc:graphicFrameChg>
        <pc:graphicFrameChg chg="del">
          <ac:chgData name="Chris Speller" userId="0a97f007-b978-4543-a8a0-9ee0abccdf0a" providerId="ADAL" clId="{221B2FE5-B0DD-4C49-A6BC-EB5E92A971A0}" dt="2021-01-19T16:47:55.059" v="7302" actId="478"/>
          <ac:graphicFrameMkLst>
            <pc:docMk/>
            <pc:sldMk cId="1909278581" sldId="5056"/>
            <ac:graphicFrameMk id="13" creationId="{0FB65410-0486-4EB0-BB46-97761BE10877}"/>
          </ac:graphicFrameMkLst>
        </pc:graphicFrameChg>
        <pc:graphicFrameChg chg="add mod modGraphic">
          <ac:chgData name="Chris Speller" userId="0a97f007-b978-4543-a8a0-9ee0abccdf0a" providerId="ADAL" clId="{221B2FE5-B0DD-4C49-A6BC-EB5E92A971A0}" dt="2021-01-19T17:00:53.185" v="7882" actId="20577"/>
          <ac:graphicFrameMkLst>
            <pc:docMk/>
            <pc:sldMk cId="1909278581" sldId="5056"/>
            <ac:graphicFrameMk id="14" creationId="{7535D315-1620-4010-8BE3-3EAAB85A19ED}"/>
          </ac:graphicFrameMkLst>
        </pc:graphicFrameChg>
        <pc:picChg chg="add del mod">
          <ac:chgData name="Chris Speller" userId="0a97f007-b978-4543-a8a0-9ee0abccdf0a" providerId="ADAL" clId="{221B2FE5-B0DD-4C49-A6BC-EB5E92A971A0}" dt="2021-01-19T16:50:37.832" v="7366" actId="478"/>
          <ac:picMkLst>
            <pc:docMk/>
            <pc:sldMk cId="1909278581" sldId="5056"/>
            <ac:picMk id="6" creationId="{42F39E59-6C64-4B60-9574-B8E7DE2E040E}"/>
          </ac:picMkLst>
        </pc:picChg>
      </pc:sldChg>
      <pc:sldChg chg="modSp add mod">
        <pc:chgData name="Chris Speller" userId="0a97f007-b978-4543-a8a0-9ee0abccdf0a" providerId="ADAL" clId="{221B2FE5-B0DD-4C49-A6BC-EB5E92A971A0}" dt="2021-01-19T16:54:16.996" v="7596" actId="20577"/>
        <pc:sldMkLst>
          <pc:docMk/>
          <pc:sldMk cId="4160081808" sldId="5057"/>
        </pc:sldMkLst>
        <pc:spChg chg="mod">
          <ac:chgData name="Chris Speller" userId="0a97f007-b978-4543-a8a0-9ee0abccdf0a" providerId="ADAL" clId="{221B2FE5-B0DD-4C49-A6BC-EB5E92A971A0}" dt="2021-01-19T16:54:00.184" v="7591" actId="20577"/>
          <ac:spMkLst>
            <pc:docMk/>
            <pc:sldMk cId="4160081808" sldId="5057"/>
            <ac:spMk id="10" creationId="{00000000-0000-0000-0000-000000000000}"/>
          </ac:spMkLst>
        </pc:spChg>
        <pc:spChg chg="mod">
          <ac:chgData name="Chris Speller" userId="0a97f007-b978-4543-a8a0-9ee0abccdf0a" providerId="ADAL" clId="{221B2FE5-B0DD-4C49-A6BC-EB5E92A971A0}" dt="2021-01-19T16:54:04.841" v="7593" actId="20577"/>
          <ac:spMkLst>
            <pc:docMk/>
            <pc:sldMk cId="4160081808" sldId="5057"/>
            <ac:spMk id="11" creationId="{00000000-0000-0000-0000-000000000000}"/>
          </ac:spMkLst>
        </pc:spChg>
        <pc:spChg chg="mod">
          <ac:chgData name="Chris Speller" userId="0a97f007-b978-4543-a8a0-9ee0abccdf0a" providerId="ADAL" clId="{221B2FE5-B0DD-4C49-A6BC-EB5E92A971A0}" dt="2021-01-19T16:54:16.996" v="7596" actId="20577"/>
          <ac:spMkLst>
            <pc:docMk/>
            <pc:sldMk cId="4160081808" sldId="5057"/>
            <ac:spMk id="12" creationId="{00000000-0000-0000-0000-000000000000}"/>
          </ac:spMkLst>
        </pc:spChg>
        <pc:graphicFrameChg chg="mod">
          <ac:chgData name="Chris Speller" userId="0a97f007-b978-4543-a8a0-9ee0abccdf0a" providerId="ADAL" clId="{221B2FE5-B0DD-4C49-A6BC-EB5E92A971A0}" dt="2021-01-19T16:54:12.978" v="7595" actId="20577"/>
          <ac:graphicFrameMkLst>
            <pc:docMk/>
            <pc:sldMk cId="4160081808" sldId="5057"/>
            <ac:graphicFrameMk id="14" creationId="{7535D315-1620-4010-8BE3-3EAAB85A19ED}"/>
          </ac:graphicFrameMkLst>
        </pc:graphicFrameChg>
      </pc:sldChg>
      <pc:sldChg chg="addSp delSp modSp add mod">
        <pc:chgData name="Chris Speller" userId="0a97f007-b978-4543-a8a0-9ee0abccdf0a" providerId="ADAL" clId="{221B2FE5-B0DD-4C49-A6BC-EB5E92A971A0}" dt="2021-01-19T17:04:14.268" v="7970" actId="20577"/>
        <pc:sldMkLst>
          <pc:docMk/>
          <pc:sldMk cId="4018872215" sldId="5058"/>
        </pc:sldMkLst>
        <pc:spChg chg="mod">
          <ac:chgData name="Chris Speller" userId="0a97f007-b978-4543-a8a0-9ee0abccdf0a" providerId="ADAL" clId="{221B2FE5-B0DD-4C49-A6BC-EB5E92A971A0}" dt="2021-01-19T16:54:31.665" v="7674" actId="20577"/>
          <ac:spMkLst>
            <pc:docMk/>
            <pc:sldMk cId="4018872215" sldId="5058"/>
            <ac:spMk id="10" creationId="{00000000-0000-0000-0000-000000000000}"/>
          </ac:spMkLst>
        </pc:spChg>
        <pc:spChg chg="mod">
          <ac:chgData name="Chris Speller" userId="0a97f007-b978-4543-a8a0-9ee0abccdf0a" providerId="ADAL" clId="{221B2FE5-B0DD-4C49-A6BC-EB5E92A971A0}" dt="2021-01-19T16:54:38.741" v="7715" actId="20577"/>
          <ac:spMkLst>
            <pc:docMk/>
            <pc:sldMk cId="4018872215" sldId="5058"/>
            <ac:spMk id="11" creationId="{00000000-0000-0000-0000-000000000000}"/>
          </ac:spMkLst>
        </pc:spChg>
        <pc:spChg chg="mod">
          <ac:chgData name="Chris Speller" userId="0a97f007-b978-4543-a8a0-9ee0abccdf0a" providerId="ADAL" clId="{221B2FE5-B0DD-4C49-A6BC-EB5E92A971A0}" dt="2021-01-19T17:03:40.795" v="7956" actId="6549"/>
          <ac:spMkLst>
            <pc:docMk/>
            <pc:sldMk cId="4018872215" sldId="5058"/>
            <ac:spMk id="12" creationId="{00000000-0000-0000-0000-000000000000}"/>
          </ac:spMkLst>
        </pc:spChg>
        <pc:graphicFrameChg chg="mod modGraphic">
          <ac:chgData name="Chris Speller" userId="0a97f007-b978-4543-a8a0-9ee0abccdf0a" providerId="ADAL" clId="{221B2FE5-B0DD-4C49-A6BC-EB5E92A971A0}" dt="2021-01-19T17:04:14.268" v="7970" actId="20577"/>
          <ac:graphicFrameMkLst>
            <pc:docMk/>
            <pc:sldMk cId="4018872215" sldId="5058"/>
            <ac:graphicFrameMk id="2" creationId="{8AA76152-84F7-4536-A3FC-717EC1C90BE6}"/>
          </ac:graphicFrameMkLst>
        </pc:graphicFrameChg>
        <pc:graphicFrameChg chg="mod modGraphic">
          <ac:chgData name="Chris Speller" userId="0a97f007-b978-4543-a8a0-9ee0abccdf0a" providerId="ADAL" clId="{221B2FE5-B0DD-4C49-A6BC-EB5E92A971A0}" dt="2021-01-19T17:03:03.842" v="7946" actId="16959"/>
          <ac:graphicFrameMkLst>
            <pc:docMk/>
            <pc:sldMk cId="4018872215" sldId="5058"/>
            <ac:graphicFrameMk id="14" creationId="{7535D315-1620-4010-8BE3-3EAAB85A19ED}"/>
          </ac:graphicFrameMkLst>
        </pc:graphicFrameChg>
        <pc:picChg chg="add del mod">
          <ac:chgData name="Chris Speller" userId="0a97f007-b978-4543-a8a0-9ee0abccdf0a" providerId="ADAL" clId="{221B2FE5-B0DD-4C49-A6BC-EB5E92A971A0}" dt="2021-01-19T17:02:50.968" v="7944" actId="478"/>
          <ac:picMkLst>
            <pc:docMk/>
            <pc:sldMk cId="4018872215" sldId="5058"/>
            <ac:picMk id="6" creationId="{68550819-9615-4D64-9311-D252E69D4309}"/>
          </ac:picMkLst>
        </pc:picChg>
      </pc:sldChg>
      <pc:sldChg chg="modSp add mod">
        <pc:chgData name="Chris Speller" userId="0a97f007-b978-4543-a8a0-9ee0abccdf0a" providerId="ADAL" clId="{221B2FE5-B0DD-4C49-A6BC-EB5E92A971A0}" dt="2021-01-19T16:55:45.189" v="7812" actId="20577"/>
        <pc:sldMkLst>
          <pc:docMk/>
          <pc:sldMk cId="3888322435" sldId="5059"/>
        </pc:sldMkLst>
        <pc:spChg chg="mod">
          <ac:chgData name="Chris Speller" userId="0a97f007-b978-4543-a8a0-9ee0abccdf0a" providerId="ADAL" clId="{221B2FE5-B0DD-4C49-A6BC-EB5E92A971A0}" dt="2021-01-19T16:55:10.393" v="7759" actId="20577"/>
          <ac:spMkLst>
            <pc:docMk/>
            <pc:sldMk cId="3888322435" sldId="5059"/>
            <ac:spMk id="10" creationId="{00000000-0000-0000-0000-000000000000}"/>
          </ac:spMkLst>
        </pc:spChg>
        <pc:spChg chg="mod">
          <ac:chgData name="Chris Speller" userId="0a97f007-b978-4543-a8a0-9ee0abccdf0a" providerId="ADAL" clId="{221B2FE5-B0DD-4C49-A6BC-EB5E92A971A0}" dt="2021-01-19T16:55:16.505" v="7801" actId="20577"/>
          <ac:spMkLst>
            <pc:docMk/>
            <pc:sldMk cId="3888322435" sldId="5059"/>
            <ac:spMk id="11" creationId="{00000000-0000-0000-0000-000000000000}"/>
          </ac:spMkLst>
        </pc:spChg>
        <pc:spChg chg="mod">
          <ac:chgData name="Chris Speller" userId="0a97f007-b978-4543-a8a0-9ee0abccdf0a" providerId="ADAL" clId="{221B2FE5-B0DD-4C49-A6BC-EB5E92A971A0}" dt="2021-01-19T16:55:45.189" v="7812" actId="20577"/>
          <ac:spMkLst>
            <pc:docMk/>
            <pc:sldMk cId="3888322435" sldId="5059"/>
            <ac:spMk id="12" creationId="{00000000-0000-0000-0000-000000000000}"/>
          </ac:spMkLst>
        </pc:spChg>
        <pc:graphicFrameChg chg="mod">
          <ac:chgData name="Chris Speller" userId="0a97f007-b978-4543-a8a0-9ee0abccdf0a" providerId="ADAL" clId="{221B2FE5-B0DD-4C49-A6BC-EB5E92A971A0}" dt="2021-01-19T16:55:39.849" v="7811" actId="20577"/>
          <ac:graphicFrameMkLst>
            <pc:docMk/>
            <pc:sldMk cId="3888322435" sldId="5059"/>
            <ac:graphicFrameMk id="14" creationId="{7535D315-1620-4010-8BE3-3EAAB85A19ED}"/>
          </ac:graphicFrameMkLst>
        </pc:graphicFrameChg>
      </pc:sldChg>
      <pc:sldChg chg="add del">
        <pc:chgData name="Chris Speller" userId="0a97f007-b978-4543-a8a0-9ee0abccdf0a" providerId="ADAL" clId="{221B2FE5-B0DD-4C49-A6BC-EB5E92A971A0}" dt="2021-01-19T16:55:05.649" v="7736"/>
        <pc:sldMkLst>
          <pc:docMk/>
          <pc:sldMk cId="3987189739" sldId="5059"/>
        </pc:sldMkLst>
      </pc:sldChg>
      <pc:sldChg chg="modSp add">
        <pc:chgData name="Chris Speller" userId="0a97f007-b978-4543-a8a0-9ee0abccdf0a" providerId="ADAL" clId="{221B2FE5-B0DD-4C49-A6BC-EB5E92A971A0}" dt="2021-01-19T16:57:11.345" v="7822" actId="20577"/>
        <pc:sldMkLst>
          <pc:docMk/>
          <pc:sldMk cId="689934039" sldId="5060"/>
        </pc:sldMkLst>
        <pc:graphicFrameChg chg="mod">
          <ac:chgData name="Chris Speller" userId="0a97f007-b978-4543-a8a0-9ee0abccdf0a" providerId="ADAL" clId="{221B2FE5-B0DD-4C49-A6BC-EB5E92A971A0}" dt="2021-01-19T16:56:52.842" v="7817" actId="20577"/>
          <ac:graphicFrameMkLst>
            <pc:docMk/>
            <pc:sldMk cId="689934039" sldId="5060"/>
            <ac:graphicFrameMk id="2" creationId="{8AA76152-84F7-4536-A3FC-717EC1C90BE6}"/>
          </ac:graphicFrameMkLst>
        </pc:graphicFrameChg>
        <pc:graphicFrameChg chg="mod">
          <ac:chgData name="Chris Speller" userId="0a97f007-b978-4543-a8a0-9ee0abccdf0a" providerId="ADAL" clId="{221B2FE5-B0DD-4C49-A6BC-EB5E92A971A0}" dt="2021-01-19T16:57:11.345" v="7822" actId="20577"/>
          <ac:graphicFrameMkLst>
            <pc:docMk/>
            <pc:sldMk cId="689934039" sldId="5060"/>
            <ac:graphicFrameMk id="14" creationId="{7535D315-1620-4010-8BE3-3EAAB85A19ED}"/>
          </ac:graphicFrameMkLst>
        </pc:graphicFrameChg>
      </pc:sldChg>
      <pc:sldChg chg="add del">
        <pc:chgData name="Chris Speller" userId="0a97f007-b978-4543-a8a0-9ee0abccdf0a" providerId="ADAL" clId="{221B2FE5-B0DD-4C49-A6BC-EB5E92A971A0}" dt="2021-01-19T16:57:39.874" v="7824" actId="47"/>
        <pc:sldMkLst>
          <pc:docMk/>
          <pc:sldMk cId="1707920676" sldId="5061"/>
        </pc:sldMkLst>
      </pc:sldChg>
      <pc:sldChg chg="add del">
        <pc:chgData name="Chris Speller" userId="0a97f007-b978-4543-a8a0-9ee0abccdf0a" providerId="ADAL" clId="{221B2FE5-B0DD-4C49-A6BC-EB5E92A971A0}" dt="2021-01-19T17:03:47.348" v="7959" actId="47"/>
        <pc:sldMkLst>
          <pc:docMk/>
          <pc:sldMk cId="2888688241" sldId="5061"/>
        </pc:sldMkLst>
      </pc:sldChg>
      <pc:sldChg chg="addSp modSp add del">
        <pc:chgData name="Chris Speller" userId="0a97f007-b978-4543-a8a0-9ee0abccdf0a" providerId="ADAL" clId="{221B2FE5-B0DD-4C49-A6BC-EB5E92A971A0}" dt="2021-01-19T17:04:29.217" v="7973" actId="47"/>
        <pc:sldMkLst>
          <pc:docMk/>
          <pc:sldMk cId="298524257" sldId="5062"/>
        </pc:sldMkLst>
        <pc:picChg chg="add mod">
          <ac:chgData name="Chris Speller" userId="0a97f007-b978-4543-a8a0-9ee0abccdf0a" providerId="ADAL" clId="{221B2FE5-B0DD-4C49-A6BC-EB5E92A971A0}" dt="2021-01-19T17:03:46.339" v="7958"/>
          <ac:picMkLst>
            <pc:docMk/>
            <pc:sldMk cId="298524257" sldId="5062"/>
            <ac:picMk id="13" creationId="{A7874011-3730-4A36-B4C1-3E18F16BEB64}"/>
          </ac:picMkLst>
        </pc:picChg>
      </pc:sldChg>
      <pc:sldChg chg="addSp delSp modSp add del mod">
        <pc:chgData name="Chris Speller" userId="0a97f007-b978-4543-a8a0-9ee0abccdf0a" providerId="ADAL" clId="{221B2FE5-B0DD-4C49-A6BC-EB5E92A971A0}" dt="2021-01-19T17:11:18.441" v="8006" actId="6549"/>
        <pc:sldMkLst>
          <pc:docMk/>
          <pc:sldMk cId="567117973" sldId="5063"/>
        </pc:sldMkLst>
        <pc:spChg chg="mod">
          <ac:chgData name="Chris Speller" userId="0a97f007-b978-4543-a8a0-9ee0abccdf0a" providerId="ADAL" clId="{221B2FE5-B0DD-4C49-A6BC-EB5E92A971A0}" dt="2021-01-19T17:11:18.441" v="8006" actId="6549"/>
          <ac:spMkLst>
            <pc:docMk/>
            <pc:sldMk cId="567117973" sldId="5063"/>
            <ac:spMk id="12" creationId="{00000000-0000-0000-0000-000000000000}"/>
          </ac:spMkLst>
        </pc:spChg>
        <pc:graphicFrameChg chg="mod">
          <ac:chgData name="Chris Speller" userId="0a97f007-b978-4543-a8a0-9ee0abccdf0a" providerId="ADAL" clId="{221B2FE5-B0DD-4C49-A6BC-EB5E92A971A0}" dt="2021-01-19T17:08:42.063" v="7993" actId="20577"/>
          <ac:graphicFrameMkLst>
            <pc:docMk/>
            <pc:sldMk cId="567117973" sldId="5063"/>
            <ac:graphicFrameMk id="2" creationId="{8AA76152-84F7-4536-A3FC-717EC1C90BE6}"/>
          </ac:graphicFrameMkLst>
        </pc:graphicFrameChg>
        <pc:graphicFrameChg chg="mod modGraphic">
          <ac:chgData name="Chris Speller" userId="0a97f007-b978-4543-a8a0-9ee0abccdf0a" providerId="ADAL" clId="{221B2FE5-B0DD-4C49-A6BC-EB5E92A971A0}" dt="2021-01-19T17:08:57.890" v="8001" actId="20577"/>
          <ac:graphicFrameMkLst>
            <pc:docMk/>
            <pc:sldMk cId="567117973" sldId="5063"/>
            <ac:graphicFrameMk id="14" creationId="{7535D315-1620-4010-8BE3-3EAAB85A19ED}"/>
          </ac:graphicFrameMkLst>
        </pc:graphicFrameChg>
        <pc:picChg chg="add del mod">
          <ac:chgData name="Chris Speller" userId="0a97f007-b978-4543-a8a0-9ee0abccdf0a" providerId="ADAL" clId="{221B2FE5-B0DD-4C49-A6BC-EB5E92A971A0}" dt="2021-01-19T17:05:29.953" v="7981" actId="478"/>
          <ac:picMkLst>
            <pc:docMk/>
            <pc:sldMk cId="567117973" sldId="5063"/>
            <ac:picMk id="13" creationId="{9C495804-5843-4FA0-876F-5D82F63D2343}"/>
          </ac:picMkLst>
        </pc:picChg>
      </pc:sldChg>
      <pc:sldChg chg="addSp delSp modSp add del mod delAnim modAnim">
        <pc:chgData name="Chris Speller" userId="0a97f007-b978-4543-a8a0-9ee0abccdf0a" providerId="ADAL" clId="{221B2FE5-B0DD-4C49-A6BC-EB5E92A971A0}" dt="2021-01-20T10:24:45.570" v="10307" actId="47"/>
        <pc:sldMkLst>
          <pc:docMk/>
          <pc:sldMk cId="198922384" sldId="5064"/>
        </pc:sldMkLst>
        <pc:spChg chg="mod">
          <ac:chgData name="Chris Speller" userId="0a97f007-b978-4543-a8a0-9ee0abccdf0a" providerId="ADAL" clId="{221B2FE5-B0DD-4C49-A6BC-EB5E92A971A0}" dt="2021-01-19T17:15:23.038" v="8256" actId="20577"/>
          <ac:spMkLst>
            <pc:docMk/>
            <pc:sldMk cId="198922384" sldId="5064"/>
            <ac:spMk id="10" creationId="{00000000-0000-0000-0000-000000000000}"/>
          </ac:spMkLst>
        </pc:spChg>
        <pc:spChg chg="mod">
          <ac:chgData name="Chris Speller" userId="0a97f007-b978-4543-a8a0-9ee0abccdf0a" providerId="ADAL" clId="{221B2FE5-B0DD-4C49-A6BC-EB5E92A971A0}" dt="2021-01-19T17:15:25.409" v="8257"/>
          <ac:spMkLst>
            <pc:docMk/>
            <pc:sldMk cId="198922384" sldId="5064"/>
            <ac:spMk id="11" creationId="{00000000-0000-0000-0000-000000000000}"/>
          </ac:spMkLst>
        </pc:spChg>
        <pc:spChg chg="mod">
          <ac:chgData name="Chris Speller" userId="0a97f007-b978-4543-a8a0-9ee0abccdf0a" providerId="ADAL" clId="{221B2FE5-B0DD-4C49-A6BC-EB5E92A971A0}" dt="2021-01-19T17:15:50.591" v="8266" actId="20577"/>
          <ac:spMkLst>
            <pc:docMk/>
            <pc:sldMk cId="198922384" sldId="5064"/>
            <ac:spMk id="12" creationId="{00000000-0000-0000-0000-000000000000}"/>
          </ac:spMkLst>
        </pc:spChg>
        <pc:graphicFrameChg chg="mod modGraphic">
          <ac:chgData name="Chris Speller" userId="0a97f007-b978-4543-a8a0-9ee0abccdf0a" providerId="ADAL" clId="{221B2FE5-B0DD-4C49-A6BC-EB5E92A971A0}" dt="2021-01-19T17:14:08.558" v="8242" actId="20577"/>
          <ac:graphicFrameMkLst>
            <pc:docMk/>
            <pc:sldMk cId="198922384" sldId="5064"/>
            <ac:graphicFrameMk id="2" creationId="{8AA76152-84F7-4536-A3FC-717EC1C90BE6}"/>
          </ac:graphicFrameMkLst>
        </pc:graphicFrameChg>
        <pc:graphicFrameChg chg="add mod">
          <ac:chgData name="Chris Speller" userId="0a97f007-b978-4543-a8a0-9ee0abccdf0a" providerId="ADAL" clId="{221B2FE5-B0DD-4C49-A6BC-EB5E92A971A0}" dt="2021-01-19T17:14:48.199" v="8249" actId="20577"/>
          <ac:graphicFrameMkLst>
            <pc:docMk/>
            <pc:sldMk cId="198922384" sldId="5064"/>
            <ac:graphicFrameMk id="13" creationId="{D10BD6DF-B38D-48D9-83B0-37B799147882}"/>
          </ac:graphicFrameMkLst>
        </pc:graphicFrameChg>
        <pc:graphicFrameChg chg="del">
          <ac:chgData name="Chris Speller" userId="0a97f007-b978-4543-a8a0-9ee0abccdf0a" providerId="ADAL" clId="{221B2FE5-B0DD-4C49-A6BC-EB5E92A971A0}" dt="2021-01-19T17:13:07.528" v="8186" actId="478"/>
          <ac:graphicFrameMkLst>
            <pc:docMk/>
            <pc:sldMk cId="198922384" sldId="5064"/>
            <ac:graphicFrameMk id="14" creationId="{7535D315-1620-4010-8BE3-3EAAB85A19ED}"/>
          </ac:graphicFrameMkLst>
        </pc:graphicFrameChg>
      </pc:sldChg>
      <pc:sldChg chg="modSp add del">
        <pc:chgData name="Chris Speller" userId="0a97f007-b978-4543-a8a0-9ee0abccdf0a" providerId="ADAL" clId="{221B2FE5-B0DD-4C49-A6BC-EB5E92A971A0}" dt="2021-01-20T10:26:28.655" v="10314" actId="20577"/>
        <pc:sldMkLst>
          <pc:docMk/>
          <pc:sldMk cId="1493866598" sldId="5065"/>
        </pc:sldMkLst>
        <pc:spChg chg="mod">
          <ac:chgData name="Chris Speller" userId="0a97f007-b978-4543-a8a0-9ee0abccdf0a" providerId="ADAL" clId="{221B2FE5-B0DD-4C49-A6BC-EB5E92A971A0}" dt="2021-01-20T10:26:20.177" v="10313" actId="20577"/>
          <ac:spMkLst>
            <pc:docMk/>
            <pc:sldMk cId="1493866598" sldId="5065"/>
            <ac:spMk id="12" creationId="{00000000-0000-0000-0000-000000000000}"/>
          </ac:spMkLst>
        </pc:spChg>
        <pc:graphicFrameChg chg="mod">
          <ac:chgData name="Chris Speller" userId="0a97f007-b978-4543-a8a0-9ee0abccdf0a" providerId="ADAL" clId="{221B2FE5-B0DD-4C49-A6BC-EB5E92A971A0}" dt="2021-01-20T10:26:28.655" v="10314" actId="20577"/>
          <ac:graphicFrameMkLst>
            <pc:docMk/>
            <pc:sldMk cId="1493866598" sldId="5065"/>
            <ac:graphicFrameMk id="2" creationId="{8AA76152-84F7-4536-A3FC-717EC1C90BE6}"/>
          </ac:graphicFrameMkLst>
        </pc:graphicFrameChg>
      </pc:sldChg>
      <pc:sldChg chg="addSp delSp modSp add mod ord">
        <pc:chgData name="Chris Speller" userId="0a97f007-b978-4543-a8a0-9ee0abccdf0a" providerId="ADAL" clId="{221B2FE5-B0DD-4C49-A6BC-EB5E92A971A0}" dt="2021-01-20T10:26:52.990" v="10317" actId="1076"/>
        <pc:sldMkLst>
          <pc:docMk/>
          <pc:sldMk cId="2791750055" sldId="5066"/>
        </pc:sldMkLst>
        <pc:spChg chg="mod">
          <ac:chgData name="Chris Speller" userId="0a97f007-b978-4543-a8a0-9ee0abccdf0a" providerId="ADAL" clId="{221B2FE5-B0DD-4C49-A6BC-EB5E92A971A0}" dt="2021-01-19T17:46:42.255" v="8867" actId="20577"/>
          <ac:spMkLst>
            <pc:docMk/>
            <pc:sldMk cId="2791750055" sldId="5066"/>
            <ac:spMk id="10" creationId="{00000000-0000-0000-0000-000000000000}"/>
          </ac:spMkLst>
        </pc:spChg>
        <pc:spChg chg="mod">
          <ac:chgData name="Chris Speller" userId="0a97f007-b978-4543-a8a0-9ee0abccdf0a" providerId="ADAL" clId="{221B2FE5-B0DD-4C49-A6BC-EB5E92A971A0}" dt="2021-01-19T17:46:48.264" v="8896" actId="20577"/>
          <ac:spMkLst>
            <pc:docMk/>
            <pc:sldMk cId="2791750055" sldId="5066"/>
            <ac:spMk id="11" creationId="{00000000-0000-0000-0000-000000000000}"/>
          </ac:spMkLst>
        </pc:spChg>
        <pc:spChg chg="mod">
          <ac:chgData name="Chris Speller" userId="0a97f007-b978-4543-a8a0-9ee0abccdf0a" providerId="ADAL" clId="{221B2FE5-B0DD-4C49-A6BC-EB5E92A971A0}" dt="2021-01-19T17:17:37.626" v="8306" actId="20577"/>
          <ac:spMkLst>
            <pc:docMk/>
            <pc:sldMk cId="2791750055" sldId="5066"/>
            <ac:spMk id="12" creationId="{00000000-0000-0000-0000-000000000000}"/>
          </ac:spMkLst>
        </pc:spChg>
        <pc:graphicFrameChg chg="del mod">
          <ac:chgData name="Chris Speller" userId="0a97f007-b978-4543-a8a0-9ee0abccdf0a" providerId="ADAL" clId="{221B2FE5-B0DD-4C49-A6BC-EB5E92A971A0}" dt="2021-01-20T10:26:48.704" v="10315" actId="478"/>
          <ac:graphicFrameMkLst>
            <pc:docMk/>
            <pc:sldMk cId="2791750055" sldId="5066"/>
            <ac:graphicFrameMk id="2" creationId="{8AA76152-84F7-4536-A3FC-717EC1C90BE6}"/>
          </ac:graphicFrameMkLst>
        </pc:graphicFrameChg>
        <pc:graphicFrameChg chg="mod">
          <ac:chgData name="Chris Speller" userId="0a97f007-b978-4543-a8a0-9ee0abccdf0a" providerId="ADAL" clId="{221B2FE5-B0DD-4C49-A6BC-EB5E92A971A0}" dt="2021-01-19T17:17:22.960" v="8301" actId="1076"/>
          <ac:graphicFrameMkLst>
            <pc:docMk/>
            <pc:sldMk cId="2791750055" sldId="5066"/>
            <ac:graphicFrameMk id="13" creationId="{D10BD6DF-B38D-48D9-83B0-37B799147882}"/>
          </ac:graphicFrameMkLst>
        </pc:graphicFrameChg>
        <pc:graphicFrameChg chg="add mod">
          <ac:chgData name="Chris Speller" userId="0a97f007-b978-4543-a8a0-9ee0abccdf0a" providerId="ADAL" clId="{221B2FE5-B0DD-4C49-A6BC-EB5E92A971A0}" dt="2021-01-20T10:26:52.990" v="10317" actId="1076"/>
          <ac:graphicFrameMkLst>
            <pc:docMk/>
            <pc:sldMk cId="2791750055" sldId="5066"/>
            <ac:graphicFrameMk id="14" creationId="{6B9DF222-F543-4C6E-B35F-306DF5538B50}"/>
          </ac:graphicFrameMkLst>
        </pc:graphicFrameChg>
      </pc:sldChg>
      <pc:sldChg chg="addSp delSp modSp add mod">
        <pc:chgData name="Chris Speller" userId="0a97f007-b978-4543-a8a0-9ee0abccdf0a" providerId="ADAL" clId="{221B2FE5-B0DD-4C49-A6BC-EB5E92A971A0}" dt="2021-01-20T10:26:58.862" v="10320" actId="1076"/>
        <pc:sldMkLst>
          <pc:docMk/>
          <pc:sldMk cId="998146772" sldId="5067"/>
        </pc:sldMkLst>
        <pc:spChg chg="mod">
          <ac:chgData name="Chris Speller" userId="0a97f007-b978-4543-a8a0-9ee0abccdf0a" providerId="ADAL" clId="{221B2FE5-B0DD-4C49-A6BC-EB5E92A971A0}" dt="2021-01-19T17:17:42.553" v="8312" actId="6549"/>
          <ac:spMkLst>
            <pc:docMk/>
            <pc:sldMk cId="998146772" sldId="5067"/>
            <ac:spMk id="10" creationId="{00000000-0000-0000-0000-000000000000}"/>
          </ac:spMkLst>
        </pc:spChg>
        <pc:spChg chg="mod">
          <ac:chgData name="Chris Speller" userId="0a97f007-b978-4543-a8a0-9ee0abccdf0a" providerId="ADAL" clId="{221B2FE5-B0DD-4C49-A6BC-EB5E92A971A0}" dt="2021-01-19T17:17:45.326" v="8316" actId="20577"/>
          <ac:spMkLst>
            <pc:docMk/>
            <pc:sldMk cId="998146772" sldId="5067"/>
            <ac:spMk id="11" creationId="{00000000-0000-0000-0000-000000000000}"/>
          </ac:spMkLst>
        </pc:spChg>
        <pc:spChg chg="mod">
          <ac:chgData name="Chris Speller" userId="0a97f007-b978-4543-a8a0-9ee0abccdf0a" providerId="ADAL" clId="{221B2FE5-B0DD-4C49-A6BC-EB5E92A971A0}" dt="2021-01-19T17:17:50.593" v="8321" actId="20577"/>
          <ac:spMkLst>
            <pc:docMk/>
            <pc:sldMk cId="998146772" sldId="5067"/>
            <ac:spMk id="12" creationId="{00000000-0000-0000-0000-000000000000}"/>
          </ac:spMkLst>
        </pc:spChg>
        <pc:graphicFrameChg chg="del">
          <ac:chgData name="Chris Speller" userId="0a97f007-b978-4543-a8a0-9ee0abccdf0a" providerId="ADAL" clId="{221B2FE5-B0DD-4C49-A6BC-EB5E92A971A0}" dt="2021-01-20T10:26:55.725" v="10318" actId="478"/>
          <ac:graphicFrameMkLst>
            <pc:docMk/>
            <pc:sldMk cId="998146772" sldId="5067"/>
            <ac:graphicFrameMk id="2" creationId="{8AA76152-84F7-4536-A3FC-717EC1C90BE6}"/>
          </ac:graphicFrameMkLst>
        </pc:graphicFrameChg>
        <pc:graphicFrameChg chg="add mod">
          <ac:chgData name="Chris Speller" userId="0a97f007-b978-4543-a8a0-9ee0abccdf0a" providerId="ADAL" clId="{221B2FE5-B0DD-4C49-A6BC-EB5E92A971A0}" dt="2021-01-20T10:26:58.862" v="10320" actId="1076"/>
          <ac:graphicFrameMkLst>
            <pc:docMk/>
            <pc:sldMk cId="998146772" sldId="5067"/>
            <ac:graphicFrameMk id="14" creationId="{74814E59-0364-4AA0-8EE2-085DA5DEB473}"/>
          </ac:graphicFrameMkLst>
        </pc:graphicFrameChg>
      </pc:sldChg>
      <pc:sldChg chg="modSp add mod">
        <pc:chgData name="Chris Speller" userId="0a97f007-b978-4543-a8a0-9ee0abccdf0a" providerId="ADAL" clId="{221B2FE5-B0DD-4C49-A6BC-EB5E92A971A0}" dt="2021-01-19T17:19:46.390" v="8375" actId="20577"/>
        <pc:sldMkLst>
          <pc:docMk/>
          <pc:sldMk cId="650389671" sldId="5068"/>
        </pc:sldMkLst>
        <pc:spChg chg="mod">
          <ac:chgData name="Chris Speller" userId="0a97f007-b978-4543-a8a0-9ee0abccdf0a" providerId="ADAL" clId="{221B2FE5-B0DD-4C49-A6BC-EB5E92A971A0}" dt="2021-01-19T17:19:05.922" v="8367" actId="20577"/>
          <ac:spMkLst>
            <pc:docMk/>
            <pc:sldMk cId="650389671" sldId="5068"/>
            <ac:spMk id="10" creationId="{00000000-0000-0000-0000-000000000000}"/>
          </ac:spMkLst>
        </pc:spChg>
        <pc:spChg chg="mod">
          <ac:chgData name="Chris Speller" userId="0a97f007-b978-4543-a8a0-9ee0abccdf0a" providerId="ADAL" clId="{221B2FE5-B0DD-4C49-A6BC-EB5E92A971A0}" dt="2021-01-19T17:19:10.219" v="8368"/>
          <ac:spMkLst>
            <pc:docMk/>
            <pc:sldMk cId="650389671" sldId="5068"/>
            <ac:spMk id="11" creationId="{00000000-0000-0000-0000-000000000000}"/>
          </ac:spMkLst>
        </pc:spChg>
        <pc:spChg chg="mod">
          <ac:chgData name="Chris Speller" userId="0a97f007-b978-4543-a8a0-9ee0abccdf0a" providerId="ADAL" clId="{221B2FE5-B0DD-4C49-A6BC-EB5E92A971A0}" dt="2021-01-19T17:19:23.642" v="8373" actId="20577"/>
          <ac:spMkLst>
            <pc:docMk/>
            <pc:sldMk cId="650389671" sldId="5068"/>
            <ac:spMk id="12" creationId="{00000000-0000-0000-0000-000000000000}"/>
          </ac:spMkLst>
        </pc:spChg>
        <pc:graphicFrameChg chg="mod">
          <ac:chgData name="Chris Speller" userId="0a97f007-b978-4543-a8a0-9ee0abccdf0a" providerId="ADAL" clId="{221B2FE5-B0DD-4C49-A6BC-EB5E92A971A0}" dt="2021-01-19T17:19:46.390" v="8375" actId="20577"/>
          <ac:graphicFrameMkLst>
            <pc:docMk/>
            <pc:sldMk cId="650389671" sldId="5068"/>
            <ac:graphicFrameMk id="2" creationId="{8AA76152-84F7-4536-A3FC-717EC1C90BE6}"/>
          </ac:graphicFrameMkLst>
        </pc:graphicFrameChg>
      </pc:sldChg>
      <pc:sldChg chg="modSp add">
        <pc:chgData name="Chris Speller" userId="0a97f007-b978-4543-a8a0-9ee0abccdf0a" providerId="ADAL" clId="{221B2FE5-B0DD-4C49-A6BC-EB5E92A971A0}" dt="2021-01-19T17:20:38.109" v="8384" actId="20577"/>
        <pc:sldMkLst>
          <pc:docMk/>
          <pc:sldMk cId="426313943" sldId="5069"/>
        </pc:sldMkLst>
        <pc:spChg chg="mod">
          <ac:chgData name="Chris Speller" userId="0a97f007-b978-4543-a8a0-9ee0abccdf0a" providerId="ADAL" clId="{221B2FE5-B0DD-4C49-A6BC-EB5E92A971A0}" dt="2021-01-19T17:20:38.109" v="8384" actId="20577"/>
          <ac:spMkLst>
            <pc:docMk/>
            <pc:sldMk cId="426313943" sldId="5069"/>
            <ac:spMk id="12" creationId="{00000000-0000-0000-0000-000000000000}"/>
          </ac:spMkLst>
        </pc:spChg>
        <pc:graphicFrameChg chg="mod">
          <ac:chgData name="Chris Speller" userId="0a97f007-b978-4543-a8a0-9ee0abccdf0a" providerId="ADAL" clId="{221B2FE5-B0DD-4C49-A6BC-EB5E92A971A0}" dt="2021-01-19T17:19:57.383" v="8377" actId="20577"/>
          <ac:graphicFrameMkLst>
            <pc:docMk/>
            <pc:sldMk cId="426313943" sldId="5069"/>
            <ac:graphicFrameMk id="2" creationId="{8AA76152-84F7-4536-A3FC-717EC1C90BE6}"/>
          </ac:graphicFrameMkLst>
        </pc:graphicFrameChg>
        <pc:graphicFrameChg chg="mod">
          <ac:chgData name="Chris Speller" userId="0a97f007-b978-4543-a8a0-9ee0abccdf0a" providerId="ADAL" clId="{221B2FE5-B0DD-4C49-A6BC-EB5E92A971A0}" dt="2021-01-19T17:20:14.970" v="8382" actId="20577"/>
          <ac:graphicFrameMkLst>
            <pc:docMk/>
            <pc:sldMk cId="426313943" sldId="5069"/>
            <ac:graphicFrameMk id="14" creationId="{7535D315-1620-4010-8BE3-3EAAB85A19ED}"/>
          </ac:graphicFrameMkLst>
        </pc:graphicFrameChg>
      </pc:sldChg>
      <pc:sldChg chg="modSp add mod">
        <pc:chgData name="Chris Speller" userId="0a97f007-b978-4543-a8a0-9ee0abccdf0a" providerId="ADAL" clId="{221B2FE5-B0DD-4C49-A6BC-EB5E92A971A0}" dt="2021-01-19T17:21:04.868" v="8400" actId="20577"/>
        <pc:sldMkLst>
          <pc:docMk/>
          <pc:sldMk cId="1596988366" sldId="5070"/>
        </pc:sldMkLst>
        <pc:spChg chg="mod">
          <ac:chgData name="Chris Speller" userId="0a97f007-b978-4543-a8a0-9ee0abccdf0a" providerId="ADAL" clId="{221B2FE5-B0DD-4C49-A6BC-EB5E92A971A0}" dt="2021-01-19T17:20:51.449" v="8396" actId="20577"/>
          <ac:spMkLst>
            <pc:docMk/>
            <pc:sldMk cId="1596988366" sldId="5070"/>
            <ac:spMk id="10" creationId="{00000000-0000-0000-0000-000000000000}"/>
          </ac:spMkLst>
        </pc:spChg>
        <pc:spChg chg="mod">
          <ac:chgData name="Chris Speller" userId="0a97f007-b978-4543-a8a0-9ee0abccdf0a" providerId="ADAL" clId="{221B2FE5-B0DD-4C49-A6BC-EB5E92A971A0}" dt="2021-01-19T17:21:00.094" v="8397"/>
          <ac:spMkLst>
            <pc:docMk/>
            <pc:sldMk cId="1596988366" sldId="5070"/>
            <ac:spMk id="11" creationId="{00000000-0000-0000-0000-000000000000}"/>
          </ac:spMkLst>
        </pc:spChg>
        <pc:spChg chg="mod">
          <ac:chgData name="Chris Speller" userId="0a97f007-b978-4543-a8a0-9ee0abccdf0a" providerId="ADAL" clId="{221B2FE5-B0DD-4C49-A6BC-EB5E92A971A0}" dt="2021-01-19T17:21:04.868" v="8400" actId="20577"/>
          <ac:spMkLst>
            <pc:docMk/>
            <pc:sldMk cId="1596988366" sldId="5070"/>
            <ac:spMk id="12" creationId="{00000000-0000-0000-0000-000000000000}"/>
          </ac:spMkLst>
        </pc:spChg>
      </pc:sldChg>
      <pc:sldChg chg="addSp delSp modSp add mod delAnim modAnim">
        <pc:chgData name="Chris Speller" userId="0a97f007-b978-4543-a8a0-9ee0abccdf0a" providerId="ADAL" clId="{221B2FE5-B0DD-4C49-A6BC-EB5E92A971A0}" dt="2021-01-19T17:40:53.332" v="8736"/>
        <pc:sldMkLst>
          <pc:docMk/>
          <pc:sldMk cId="4278099500" sldId="5071"/>
        </pc:sldMkLst>
        <pc:spChg chg="mod">
          <ac:chgData name="Chris Speller" userId="0a97f007-b978-4543-a8a0-9ee0abccdf0a" providerId="ADAL" clId="{221B2FE5-B0DD-4C49-A6BC-EB5E92A971A0}" dt="2021-01-19T17:25:29.080" v="8619" actId="20577"/>
          <ac:spMkLst>
            <pc:docMk/>
            <pc:sldMk cId="4278099500" sldId="5071"/>
            <ac:spMk id="10" creationId="{00000000-0000-0000-0000-000000000000}"/>
          </ac:spMkLst>
        </pc:spChg>
        <pc:spChg chg="mod">
          <ac:chgData name="Chris Speller" userId="0a97f007-b978-4543-a8a0-9ee0abccdf0a" providerId="ADAL" clId="{221B2FE5-B0DD-4C49-A6BC-EB5E92A971A0}" dt="2021-01-19T17:25:30.870" v="8620"/>
          <ac:spMkLst>
            <pc:docMk/>
            <pc:sldMk cId="4278099500" sldId="5071"/>
            <ac:spMk id="11" creationId="{00000000-0000-0000-0000-000000000000}"/>
          </ac:spMkLst>
        </pc:spChg>
        <pc:spChg chg="mod">
          <ac:chgData name="Chris Speller" userId="0a97f007-b978-4543-a8a0-9ee0abccdf0a" providerId="ADAL" clId="{221B2FE5-B0DD-4C49-A6BC-EB5E92A971A0}" dt="2021-01-19T17:25:56.456" v="8633" actId="20577"/>
          <ac:spMkLst>
            <pc:docMk/>
            <pc:sldMk cId="4278099500" sldId="5071"/>
            <ac:spMk id="12" creationId="{00000000-0000-0000-0000-000000000000}"/>
          </ac:spMkLst>
        </pc:spChg>
        <pc:graphicFrameChg chg="del mod">
          <ac:chgData name="Chris Speller" userId="0a97f007-b978-4543-a8a0-9ee0abccdf0a" providerId="ADAL" clId="{221B2FE5-B0DD-4C49-A6BC-EB5E92A971A0}" dt="2021-01-19T17:22:58.225" v="8494" actId="478"/>
          <ac:graphicFrameMkLst>
            <pc:docMk/>
            <pc:sldMk cId="4278099500" sldId="5071"/>
            <ac:graphicFrameMk id="2" creationId="{8AA76152-84F7-4536-A3FC-717EC1C90BE6}"/>
          </ac:graphicFrameMkLst>
        </pc:graphicFrameChg>
        <pc:graphicFrameChg chg="add mod modGraphic">
          <ac:chgData name="Chris Speller" userId="0a97f007-b978-4543-a8a0-9ee0abccdf0a" providerId="ADAL" clId="{221B2FE5-B0DD-4C49-A6BC-EB5E92A971A0}" dt="2021-01-19T17:25:49.830" v="8623" actId="20577"/>
          <ac:graphicFrameMkLst>
            <pc:docMk/>
            <pc:sldMk cId="4278099500" sldId="5071"/>
            <ac:graphicFrameMk id="3" creationId="{F8D6CD82-0B88-4142-AF17-A69C11108888}"/>
          </ac:graphicFrameMkLst>
        </pc:graphicFrameChg>
        <pc:graphicFrameChg chg="del">
          <ac:chgData name="Chris Speller" userId="0a97f007-b978-4543-a8a0-9ee0abccdf0a" providerId="ADAL" clId="{221B2FE5-B0DD-4C49-A6BC-EB5E92A971A0}" dt="2021-01-19T17:25:10.635" v="8567" actId="478"/>
          <ac:graphicFrameMkLst>
            <pc:docMk/>
            <pc:sldMk cId="4278099500" sldId="5071"/>
            <ac:graphicFrameMk id="13" creationId="{D10BD6DF-B38D-48D9-83B0-37B799147882}"/>
          </ac:graphicFrameMkLst>
        </pc:graphicFrameChg>
        <pc:graphicFrameChg chg="add mod modGraphic">
          <ac:chgData name="Chris Speller" userId="0a97f007-b978-4543-a8a0-9ee0abccdf0a" providerId="ADAL" clId="{221B2FE5-B0DD-4C49-A6BC-EB5E92A971A0}" dt="2021-01-19T17:25:53.093" v="8624" actId="20577"/>
          <ac:graphicFrameMkLst>
            <pc:docMk/>
            <pc:sldMk cId="4278099500" sldId="5071"/>
            <ac:graphicFrameMk id="14" creationId="{9AFDCF25-62A2-467C-AC28-BCB3DB296E9B}"/>
          </ac:graphicFrameMkLst>
        </pc:graphicFrameChg>
      </pc:sldChg>
      <pc:sldChg chg="modSp add mod ord modAnim">
        <pc:chgData name="Chris Speller" userId="0a97f007-b978-4543-a8a0-9ee0abccdf0a" providerId="ADAL" clId="{221B2FE5-B0DD-4C49-A6BC-EB5E92A971A0}" dt="2021-01-19T17:41:02.239" v="8742"/>
        <pc:sldMkLst>
          <pc:docMk/>
          <pc:sldMk cId="2935989356" sldId="5072"/>
        </pc:sldMkLst>
        <pc:spChg chg="mod">
          <ac:chgData name="Chris Speller" userId="0a97f007-b978-4543-a8a0-9ee0abccdf0a" providerId="ADAL" clId="{221B2FE5-B0DD-4C49-A6BC-EB5E92A971A0}" dt="2021-01-19T17:39:20.416" v="8674" actId="20577"/>
          <ac:spMkLst>
            <pc:docMk/>
            <pc:sldMk cId="2935989356" sldId="5072"/>
            <ac:spMk id="10" creationId="{00000000-0000-0000-0000-000000000000}"/>
          </ac:spMkLst>
        </pc:spChg>
        <pc:spChg chg="mod">
          <ac:chgData name="Chris Speller" userId="0a97f007-b978-4543-a8a0-9ee0abccdf0a" providerId="ADAL" clId="{221B2FE5-B0DD-4C49-A6BC-EB5E92A971A0}" dt="2021-01-19T17:39:22.808" v="8676" actId="20577"/>
          <ac:spMkLst>
            <pc:docMk/>
            <pc:sldMk cId="2935989356" sldId="5072"/>
            <ac:spMk id="11" creationId="{00000000-0000-0000-0000-000000000000}"/>
          </ac:spMkLst>
        </pc:spChg>
        <pc:spChg chg="mod">
          <ac:chgData name="Chris Speller" userId="0a97f007-b978-4543-a8a0-9ee0abccdf0a" providerId="ADAL" clId="{221B2FE5-B0DD-4C49-A6BC-EB5E92A971A0}" dt="2021-01-19T17:39:34.313" v="8685" actId="20577"/>
          <ac:spMkLst>
            <pc:docMk/>
            <pc:sldMk cId="2935989356" sldId="5072"/>
            <ac:spMk id="12" creationId="{00000000-0000-0000-0000-000000000000}"/>
          </ac:spMkLst>
        </pc:spChg>
      </pc:sldChg>
      <pc:sldChg chg="modSp add mod modAnim">
        <pc:chgData name="Chris Speller" userId="0a97f007-b978-4543-a8a0-9ee0abccdf0a" providerId="ADAL" clId="{221B2FE5-B0DD-4C49-A6BC-EB5E92A971A0}" dt="2021-01-19T17:40:57.782" v="8739"/>
        <pc:sldMkLst>
          <pc:docMk/>
          <pc:sldMk cId="242996541" sldId="5073"/>
        </pc:sldMkLst>
        <pc:spChg chg="mod">
          <ac:chgData name="Chris Speller" userId="0a97f007-b978-4543-a8a0-9ee0abccdf0a" providerId="ADAL" clId="{221B2FE5-B0DD-4C49-A6BC-EB5E92A971A0}" dt="2021-01-19T17:40:02.040" v="8702" actId="20577"/>
          <ac:spMkLst>
            <pc:docMk/>
            <pc:sldMk cId="242996541" sldId="5073"/>
            <ac:spMk id="10" creationId="{00000000-0000-0000-0000-000000000000}"/>
          </ac:spMkLst>
        </pc:spChg>
        <pc:spChg chg="mod">
          <ac:chgData name="Chris Speller" userId="0a97f007-b978-4543-a8a0-9ee0abccdf0a" providerId="ADAL" clId="{221B2FE5-B0DD-4C49-A6BC-EB5E92A971A0}" dt="2021-01-19T17:40:05.520" v="8718" actId="20577"/>
          <ac:spMkLst>
            <pc:docMk/>
            <pc:sldMk cId="242996541" sldId="5073"/>
            <ac:spMk id="11" creationId="{00000000-0000-0000-0000-000000000000}"/>
          </ac:spMkLst>
        </pc:spChg>
        <pc:spChg chg="mod">
          <ac:chgData name="Chris Speller" userId="0a97f007-b978-4543-a8a0-9ee0abccdf0a" providerId="ADAL" clId="{221B2FE5-B0DD-4C49-A6BC-EB5E92A971A0}" dt="2021-01-19T17:40:11.776" v="8727" actId="20577"/>
          <ac:spMkLst>
            <pc:docMk/>
            <pc:sldMk cId="242996541" sldId="5073"/>
            <ac:spMk id="12" creationId="{00000000-0000-0000-0000-000000000000}"/>
          </ac:spMkLst>
        </pc:spChg>
      </pc:sldChg>
      <pc:sldChg chg="addSp delSp modSp add mod modAnim">
        <pc:chgData name="Chris Speller" userId="0a97f007-b978-4543-a8a0-9ee0abccdf0a" providerId="ADAL" clId="{221B2FE5-B0DD-4C49-A6BC-EB5E92A971A0}" dt="2021-01-19T18:30:15.249" v="9705"/>
        <pc:sldMkLst>
          <pc:docMk/>
          <pc:sldMk cId="2843317504" sldId="5074"/>
        </pc:sldMkLst>
        <pc:spChg chg="mod">
          <ac:chgData name="Chris Speller" userId="0a97f007-b978-4543-a8a0-9ee0abccdf0a" providerId="ADAL" clId="{221B2FE5-B0DD-4C49-A6BC-EB5E92A971A0}" dt="2021-01-19T18:30:13.588" v="9704"/>
          <ac:spMkLst>
            <pc:docMk/>
            <pc:sldMk cId="2843317504" sldId="5074"/>
            <ac:spMk id="10" creationId="{00000000-0000-0000-0000-000000000000}"/>
          </ac:spMkLst>
        </pc:spChg>
        <pc:spChg chg="mod">
          <ac:chgData name="Chris Speller" userId="0a97f007-b978-4543-a8a0-9ee0abccdf0a" providerId="ADAL" clId="{221B2FE5-B0DD-4C49-A6BC-EB5E92A971A0}" dt="2021-01-19T18:30:15.249" v="9705"/>
          <ac:spMkLst>
            <pc:docMk/>
            <pc:sldMk cId="2843317504" sldId="5074"/>
            <ac:spMk id="11" creationId="{00000000-0000-0000-0000-000000000000}"/>
          </ac:spMkLst>
        </pc:spChg>
        <pc:spChg chg="mod">
          <ac:chgData name="Chris Speller" userId="0a97f007-b978-4543-a8a0-9ee0abccdf0a" providerId="ADAL" clId="{221B2FE5-B0DD-4C49-A6BC-EB5E92A971A0}" dt="2021-01-19T17:51:16.001" v="8979" actId="20577"/>
          <ac:spMkLst>
            <pc:docMk/>
            <pc:sldMk cId="2843317504" sldId="5074"/>
            <ac:spMk id="12" creationId="{00000000-0000-0000-0000-000000000000}"/>
          </ac:spMkLst>
        </pc:spChg>
        <pc:graphicFrameChg chg="del">
          <ac:chgData name="Chris Speller" userId="0a97f007-b978-4543-a8a0-9ee0abccdf0a" providerId="ADAL" clId="{221B2FE5-B0DD-4C49-A6BC-EB5E92A971A0}" dt="2021-01-19T17:40:36.089" v="8730" actId="478"/>
          <ac:graphicFrameMkLst>
            <pc:docMk/>
            <pc:sldMk cId="2843317504" sldId="5074"/>
            <ac:graphicFrameMk id="3" creationId="{F8D6CD82-0B88-4142-AF17-A69C11108888}"/>
          </ac:graphicFrameMkLst>
        </pc:graphicFrameChg>
        <pc:graphicFrameChg chg="add mod modGraphic">
          <ac:chgData name="Chris Speller" userId="0a97f007-b978-4543-a8a0-9ee0abccdf0a" providerId="ADAL" clId="{221B2FE5-B0DD-4C49-A6BC-EB5E92A971A0}" dt="2021-01-19T17:52:00.002" v="8985" actId="14100"/>
          <ac:graphicFrameMkLst>
            <pc:docMk/>
            <pc:sldMk cId="2843317504" sldId="5074"/>
            <ac:graphicFrameMk id="13" creationId="{048F7CC9-D845-454F-8F34-C9545EE230AE}"/>
          </ac:graphicFrameMkLst>
        </pc:graphicFrameChg>
        <pc:graphicFrameChg chg="del">
          <ac:chgData name="Chris Speller" userId="0a97f007-b978-4543-a8a0-9ee0abccdf0a" providerId="ADAL" clId="{221B2FE5-B0DD-4C49-A6BC-EB5E92A971A0}" dt="2021-01-19T17:40:44.761" v="8732" actId="478"/>
          <ac:graphicFrameMkLst>
            <pc:docMk/>
            <pc:sldMk cId="2843317504" sldId="5074"/>
            <ac:graphicFrameMk id="14" creationId="{9AFDCF25-62A2-467C-AC28-BCB3DB296E9B}"/>
          </ac:graphicFrameMkLst>
        </pc:graphicFrameChg>
        <pc:graphicFrameChg chg="add mod modGraphic">
          <ac:chgData name="Chris Speller" userId="0a97f007-b978-4543-a8a0-9ee0abccdf0a" providerId="ADAL" clId="{221B2FE5-B0DD-4C49-A6BC-EB5E92A971A0}" dt="2021-01-19T17:52:05.218" v="8987" actId="14100"/>
          <ac:graphicFrameMkLst>
            <pc:docMk/>
            <pc:sldMk cId="2843317504" sldId="5074"/>
            <ac:graphicFrameMk id="15" creationId="{FB0D41C3-CDE2-40B5-BC25-07D604464965}"/>
          </ac:graphicFrameMkLst>
        </pc:graphicFrameChg>
      </pc:sldChg>
      <pc:sldChg chg="modSp add mod modAnim">
        <pc:chgData name="Chris Speller" userId="0a97f007-b978-4543-a8a0-9ee0abccdf0a" providerId="ADAL" clId="{221B2FE5-B0DD-4C49-A6BC-EB5E92A971A0}" dt="2021-01-19T17:45:34.144" v="8838" actId="20577"/>
        <pc:sldMkLst>
          <pc:docMk/>
          <pc:sldMk cId="3944369158" sldId="5075"/>
        </pc:sldMkLst>
        <pc:spChg chg="mod">
          <ac:chgData name="Chris Speller" userId="0a97f007-b978-4543-a8a0-9ee0abccdf0a" providerId="ADAL" clId="{221B2FE5-B0DD-4C49-A6BC-EB5E92A971A0}" dt="2021-01-19T17:45:34.144" v="8838" actId="20577"/>
          <ac:spMkLst>
            <pc:docMk/>
            <pc:sldMk cId="3944369158" sldId="5075"/>
            <ac:spMk id="10" creationId="{00000000-0000-0000-0000-000000000000}"/>
          </ac:spMkLst>
        </pc:spChg>
        <pc:spChg chg="mod">
          <ac:chgData name="Chris Speller" userId="0a97f007-b978-4543-a8a0-9ee0abccdf0a" providerId="ADAL" clId="{221B2FE5-B0DD-4C49-A6BC-EB5E92A971A0}" dt="2021-01-19T17:45:22.830" v="8836"/>
          <ac:spMkLst>
            <pc:docMk/>
            <pc:sldMk cId="3944369158" sldId="5075"/>
            <ac:spMk id="11" creationId="{00000000-0000-0000-0000-000000000000}"/>
          </ac:spMkLst>
        </pc:spChg>
        <pc:spChg chg="mod">
          <ac:chgData name="Chris Speller" userId="0a97f007-b978-4543-a8a0-9ee0abccdf0a" providerId="ADAL" clId="{221B2FE5-B0DD-4C49-A6BC-EB5E92A971A0}" dt="2021-01-19T17:44:49" v="8817" actId="20577"/>
          <ac:spMkLst>
            <pc:docMk/>
            <pc:sldMk cId="3944369158" sldId="5075"/>
            <ac:spMk id="12" creationId="{00000000-0000-0000-0000-000000000000}"/>
          </ac:spMkLst>
        </pc:spChg>
      </pc:sldChg>
      <pc:sldChg chg="addSp delSp modSp add del mod delAnim">
        <pc:chgData name="Chris Speller" userId="0a97f007-b978-4543-a8a0-9ee0abccdf0a" providerId="ADAL" clId="{221B2FE5-B0DD-4C49-A6BC-EB5E92A971A0}" dt="2021-01-19T17:53:11.644" v="8994" actId="47"/>
        <pc:sldMkLst>
          <pc:docMk/>
          <pc:sldMk cId="1159015485" sldId="5076"/>
        </pc:sldMkLst>
        <pc:graphicFrameChg chg="del">
          <ac:chgData name="Chris Speller" userId="0a97f007-b978-4543-a8a0-9ee0abccdf0a" providerId="ADAL" clId="{221B2FE5-B0DD-4C49-A6BC-EB5E92A971A0}" dt="2021-01-19T17:52:50.291" v="8989" actId="478"/>
          <ac:graphicFrameMkLst>
            <pc:docMk/>
            <pc:sldMk cId="1159015485" sldId="5076"/>
            <ac:graphicFrameMk id="13" creationId="{048F7CC9-D845-454F-8F34-C9545EE230AE}"/>
          </ac:graphicFrameMkLst>
        </pc:graphicFrameChg>
        <pc:graphicFrameChg chg="add mod modGraphic">
          <ac:chgData name="Chris Speller" userId="0a97f007-b978-4543-a8a0-9ee0abccdf0a" providerId="ADAL" clId="{221B2FE5-B0DD-4C49-A6BC-EB5E92A971A0}" dt="2021-01-19T17:53:09.453" v="8993" actId="14100"/>
          <ac:graphicFrameMkLst>
            <pc:docMk/>
            <pc:sldMk cId="1159015485" sldId="5076"/>
            <ac:graphicFrameMk id="14" creationId="{499BDC1A-7617-4E45-9866-96616BDEEFC4}"/>
          </ac:graphicFrameMkLst>
        </pc:graphicFrameChg>
        <pc:graphicFrameChg chg="del">
          <ac:chgData name="Chris Speller" userId="0a97f007-b978-4543-a8a0-9ee0abccdf0a" providerId="ADAL" clId="{221B2FE5-B0DD-4C49-A6BC-EB5E92A971A0}" dt="2021-01-19T17:52:51.906" v="8990" actId="478"/>
          <ac:graphicFrameMkLst>
            <pc:docMk/>
            <pc:sldMk cId="1159015485" sldId="5076"/>
            <ac:graphicFrameMk id="15" creationId="{FB0D41C3-CDE2-40B5-BC25-07D604464965}"/>
          </ac:graphicFrameMkLst>
        </pc:graphicFrameChg>
      </pc:sldChg>
      <pc:sldChg chg="modSp add mod">
        <pc:chgData name="Chris Speller" userId="0a97f007-b978-4543-a8a0-9ee0abccdf0a" providerId="ADAL" clId="{221B2FE5-B0DD-4C49-A6BC-EB5E92A971A0}" dt="2021-01-19T18:30:27.268" v="9709"/>
        <pc:sldMkLst>
          <pc:docMk/>
          <pc:sldMk cId="2192723711" sldId="5076"/>
        </pc:sldMkLst>
        <pc:spChg chg="mod">
          <ac:chgData name="Chris Speller" userId="0a97f007-b978-4543-a8a0-9ee0abccdf0a" providerId="ADAL" clId="{221B2FE5-B0DD-4C49-A6BC-EB5E92A971A0}" dt="2021-01-19T18:30:25.404" v="9708"/>
          <ac:spMkLst>
            <pc:docMk/>
            <pc:sldMk cId="2192723711" sldId="5076"/>
            <ac:spMk id="10" creationId="{00000000-0000-0000-0000-000000000000}"/>
          </ac:spMkLst>
        </pc:spChg>
        <pc:spChg chg="mod">
          <ac:chgData name="Chris Speller" userId="0a97f007-b978-4543-a8a0-9ee0abccdf0a" providerId="ADAL" clId="{221B2FE5-B0DD-4C49-A6BC-EB5E92A971A0}" dt="2021-01-19T18:30:27.268" v="9709"/>
          <ac:spMkLst>
            <pc:docMk/>
            <pc:sldMk cId="2192723711" sldId="5076"/>
            <ac:spMk id="11" creationId="{00000000-0000-0000-0000-000000000000}"/>
          </ac:spMkLst>
        </pc:spChg>
        <pc:spChg chg="mod">
          <ac:chgData name="Chris Speller" userId="0a97f007-b978-4543-a8a0-9ee0abccdf0a" providerId="ADAL" clId="{221B2FE5-B0DD-4C49-A6BC-EB5E92A971A0}" dt="2021-01-19T17:55:19.978" v="9053" actId="20577"/>
          <ac:spMkLst>
            <pc:docMk/>
            <pc:sldMk cId="2192723711" sldId="5076"/>
            <ac:spMk id="12" creationId="{00000000-0000-0000-0000-000000000000}"/>
          </ac:spMkLst>
        </pc:spChg>
      </pc:sldChg>
      <pc:sldChg chg="add del">
        <pc:chgData name="Chris Speller" userId="0a97f007-b978-4543-a8a0-9ee0abccdf0a" providerId="ADAL" clId="{221B2FE5-B0DD-4C49-A6BC-EB5E92A971A0}" dt="2021-01-19T17:45:51.589" v="8840"/>
        <pc:sldMkLst>
          <pc:docMk/>
          <pc:sldMk cId="2556823267" sldId="5076"/>
        </pc:sldMkLst>
      </pc:sldChg>
      <pc:sldChg chg="addSp delSp modSp add mod">
        <pc:chgData name="Chris Speller" userId="0a97f007-b978-4543-a8a0-9ee0abccdf0a" providerId="ADAL" clId="{221B2FE5-B0DD-4C49-A6BC-EB5E92A971A0}" dt="2021-01-20T10:27:06.445" v="10322"/>
        <pc:sldMkLst>
          <pc:docMk/>
          <pc:sldMk cId="1095925883" sldId="5077"/>
        </pc:sldMkLst>
        <pc:spChg chg="mod">
          <ac:chgData name="Chris Speller" userId="0a97f007-b978-4543-a8a0-9ee0abccdf0a" providerId="ADAL" clId="{221B2FE5-B0DD-4C49-A6BC-EB5E92A971A0}" dt="2021-01-19T18:30:20.207" v="9706"/>
          <ac:spMkLst>
            <pc:docMk/>
            <pc:sldMk cId="1095925883" sldId="5077"/>
            <ac:spMk id="10" creationId="{00000000-0000-0000-0000-000000000000}"/>
          </ac:spMkLst>
        </pc:spChg>
        <pc:spChg chg="mod">
          <ac:chgData name="Chris Speller" userId="0a97f007-b978-4543-a8a0-9ee0abccdf0a" providerId="ADAL" clId="{221B2FE5-B0DD-4C49-A6BC-EB5E92A971A0}" dt="2021-01-19T18:30:22.439" v="9707"/>
          <ac:spMkLst>
            <pc:docMk/>
            <pc:sldMk cId="1095925883" sldId="5077"/>
            <ac:spMk id="11" creationId="{00000000-0000-0000-0000-000000000000}"/>
          </ac:spMkLst>
        </pc:spChg>
        <pc:spChg chg="mod">
          <ac:chgData name="Chris Speller" userId="0a97f007-b978-4543-a8a0-9ee0abccdf0a" providerId="ADAL" clId="{221B2FE5-B0DD-4C49-A6BC-EB5E92A971A0}" dt="2021-01-19T17:55:59.049" v="9064" actId="20577"/>
          <ac:spMkLst>
            <pc:docMk/>
            <pc:sldMk cId="1095925883" sldId="5077"/>
            <ac:spMk id="12" creationId="{00000000-0000-0000-0000-000000000000}"/>
          </ac:spMkLst>
        </pc:spChg>
        <pc:graphicFrameChg chg="del mod">
          <ac:chgData name="Chris Speller" userId="0a97f007-b978-4543-a8a0-9ee0abccdf0a" providerId="ADAL" clId="{221B2FE5-B0DD-4C49-A6BC-EB5E92A971A0}" dt="2021-01-20T10:27:06.262" v="10321" actId="478"/>
          <ac:graphicFrameMkLst>
            <pc:docMk/>
            <pc:sldMk cId="1095925883" sldId="5077"/>
            <ac:graphicFrameMk id="2" creationId="{8AA76152-84F7-4536-A3FC-717EC1C90BE6}"/>
          </ac:graphicFrameMkLst>
        </pc:graphicFrameChg>
        <pc:graphicFrameChg chg="add mod">
          <ac:chgData name="Chris Speller" userId="0a97f007-b978-4543-a8a0-9ee0abccdf0a" providerId="ADAL" clId="{221B2FE5-B0DD-4C49-A6BC-EB5E92A971A0}" dt="2021-01-20T10:27:06.445" v="10322"/>
          <ac:graphicFrameMkLst>
            <pc:docMk/>
            <pc:sldMk cId="1095925883" sldId="5077"/>
            <ac:graphicFrameMk id="14" creationId="{9BDD8E08-7C9C-46A7-8E85-BBE4A640CBCE}"/>
          </ac:graphicFrameMkLst>
        </pc:graphicFrameChg>
      </pc:sldChg>
      <pc:sldChg chg="delSp modSp add mod delAnim">
        <pc:chgData name="Chris Speller" userId="0a97f007-b978-4543-a8a0-9ee0abccdf0a" providerId="ADAL" clId="{221B2FE5-B0DD-4C49-A6BC-EB5E92A971A0}" dt="2021-01-19T18:07:56.847" v="9217" actId="20577"/>
        <pc:sldMkLst>
          <pc:docMk/>
          <pc:sldMk cId="2059903575" sldId="5078"/>
        </pc:sldMkLst>
        <pc:spChg chg="mod">
          <ac:chgData name="Chris Speller" userId="0a97f007-b978-4543-a8a0-9ee0abccdf0a" providerId="ADAL" clId="{221B2FE5-B0DD-4C49-A6BC-EB5E92A971A0}" dt="2021-01-19T18:07:56.847" v="9217" actId="20577"/>
          <ac:spMkLst>
            <pc:docMk/>
            <pc:sldMk cId="2059903575" sldId="5078"/>
            <ac:spMk id="10" creationId="{00000000-0000-0000-0000-000000000000}"/>
          </ac:spMkLst>
        </pc:spChg>
        <pc:spChg chg="mod">
          <ac:chgData name="Chris Speller" userId="0a97f007-b978-4543-a8a0-9ee0abccdf0a" providerId="ADAL" clId="{221B2FE5-B0DD-4C49-A6BC-EB5E92A971A0}" dt="2021-01-19T18:07:05.215" v="9195"/>
          <ac:spMkLst>
            <pc:docMk/>
            <pc:sldMk cId="2059903575" sldId="5078"/>
            <ac:spMk id="11" creationId="{00000000-0000-0000-0000-000000000000}"/>
          </ac:spMkLst>
        </pc:spChg>
        <pc:spChg chg="mod">
          <ac:chgData name="Chris Speller" userId="0a97f007-b978-4543-a8a0-9ee0abccdf0a" providerId="ADAL" clId="{221B2FE5-B0DD-4C49-A6BC-EB5E92A971A0}" dt="2021-01-19T18:07:14.865" v="9196" actId="20577"/>
          <ac:spMkLst>
            <pc:docMk/>
            <pc:sldMk cId="2059903575" sldId="5078"/>
            <ac:spMk id="12" creationId="{00000000-0000-0000-0000-000000000000}"/>
          </ac:spMkLst>
        </pc:spChg>
        <pc:graphicFrameChg chg="del">
          <ac:chgData name="Chris Speller" userId="0a97f007-b978-4543-a8a0-9ee0abccdf0a" providerId="ADAL" clId="{221B2FE5-B0DD-4C49-A6BC-EB5E92A971A0}" dt="2021-01-19T18:06:05.984" v="9069" actId="478"/>
          <ac:graphicFrameMkLst>
            <pc:docMk/>
            <pc:sldMk cId="2059903575" sldId="5078"/>
            <ac:graphicFrameMk id="2" creationId="{8AA76152-84F7-4536-A3FC-717EC1C90BE6}"/>
          </ac:graphicFrameMkLst>
        </pc:graphicFrameChg>
        <pc:graphicFrameChg chg="del mod">
          <ac:chgData name="Chris Speller" userId="0a97f007-b978-4543-a8a0-9ee0abccdf0a" providerId="ADAL" clId="{221B2FE5-B0DD-4C49-A6BC-EB5E92A971A0}" dt="2021-01-19T18:06:45.993" v="9145" actId="478"/>
          <ac:graphicFrameMkLst>
            <pc:docMk/>
            <pc:sldMk cId="2059903575" sldId="5078"/>
            <ac:graphicFrameMk id="13" creationId="{0FB65410-0486-4EB0-BB46-97761BE10877}"/>
          </ac:graphicFrameMkLst>
        </pc:graphicFrameChg>
      </pc:sldChg>
      <pc:sldChg chg="add del">
        <pc:chgData name="Chris Speller" userId="0a97f007-b978-4543-a8a0-9ee0abccdf0a" providerId="ADAL" clId="{221B2FE5-B0DD-4C49-A6BC-EB5E92A971A0}" dt="2021-01-19T17:57:25.667" v="9066"/>
        <pc:sldMkLst>
          <pc:docMk/>
          <pc:sldMk cId="3950497962" sldId="5078"/>
        </pc:sldMkLst>
      </pc:sldChg>
      <pc:sldChg chg="modSp add mod">
        <pc:chgData name="Chris Speller" userId="0a97f007-b978-4543-a8a0-9ee0abccdf0a" providerId="ADAL" clId="{221B2FE5-B0DD-4C49-A6BC-EB5E92A971A0}" dt="2021-01-19T18:08:20.520" v="9243"/>
        <pc:sldMkLst>
          <pc:docMk/>
          <pc:sldMk cId="644641914" sldId="5079"/>
        </pc:sldMkLst>
        <pc:spChg chg="mod">
          <ac:chgData name="Chris Speller" userId="0a97f007-b978-4543-a8a0-9ee0abccdf0a" providerId="ADAL" clId="{221B2FE5-B0DD-4C49-A6BC-EB5E92A971A0}" dt="2021-01-19T18:08:18.175" v="9242" actId="20577"/>
          <ac:spMkLst>
            <pc:docMk/>
            <pc:sldMk cId="644641914" sldId="5079"/>
            <ac:spMk id="10" creationId="{00000000-0000-0000-0000-000000000000}"/>
          </ac:spMkLst>
        </pc:spChg>
        <pc:spChg chg="mod">
          <ac:chgData name="Chris Speller" userId="0a97f007-b978-4543-a8a0-9ee0abccdf0a" providerId="ADAL" clId="{221B2FE5-B0DD-4C49-A6BC-EB5E92A971A0}" dt="2021-01-19T18:08:20.520" v="9243"/>
          <ac:spMkLst>
            <pc:docMk/>
            <pc:sldMk cId="644641914" sldId="5079"/>
            <ac:spMk id="11" creationId="{00000000-0000-0000-0000-000000000000}"/>
          </ac:spMkLst>
        </pc:spChg>
      </pc:sldChg>
      <pc:sldChg chg="modSp add">
        <pc:chgData name="Chris Speller" userId="0a97f007-b978-4543-a8a0-9ee0abccdf0a" providerId="ADAL" clId="{221B2FE5-B0DD-4C49-A6BC-EB5E92A971A0}" dt="2021-01-19T18:09:14.784" v="9258" actId="20577"/>
        <pc:sldMkLst>
          <pc:docMk/>
          <pc:sldMk cId="328516414" sldId="5080"/>
        </pc:sldMkLst>
        <pc:spChg chg="mod">
          <ac:chgData name="Chris Speller" userId="0a97f007-b978-4543-a8a0-9ee0abccdf0a" providerId="ADAL" clId="{221B2FE5-B0DD-4C49-A6BC-EB5E92A971A0}" dt="2021-01-19T18:08:27.007" v="9247" actId="20577"/>
          <ac:spMkLst>
            <pc:docMk/>
            <pc:sldMk cId="328516414" sldId="5080"/>
            <ac:spMk id="10" creationId="{00000000-0000-0000-0000-000000000000}"/>
          </ac:spMkLst>
        </pc:spChg>
        <pc:spChg chg="mod">
          <ac:chgData name="Chris Speller" userId="0a97f007-b978-4543-a8a0-9ee0abccdf0a" providerId="ADAL" clId="{221B2FE5-B0DD-4C49-A6BC-EB5E92A971A0}" dt="2021-01-19T18:08:30.967" v="9250" actId="20577"/>
          <ac:spMkLst>
            <pc:docMk/>
            <pc:sldMk cId="328516414" sldId="5080"/>
            <ac:spMk id="11" creationId="{00000000-0000-0000-0000-000000000000}"/>
          </ac:spMkLst>
        </pc:spChg>
        <pc:spChg chg="mod">
          <ac:chgData name="Chris Speller" userId="0a97f007-b978-4543-a8a0-9ee0abccdf0a" providerId="ADAL" clId="{221B2FE5-B0DD-4C49-A6BC-EB5E92A971A0}" dt="2021-01-19T18:09:14.784" v="9258" actId="20577"/>
          <ac:spMkLst>
            <pc:docMk/>
            <pc:sldMk cId="328516414" sldId="5080"/>
            <ac:spMk id="12" creationId="{00000000-0000-0000-0000-000000000000}"/>
          </ac:spMkLst>
        </pc:spChg>
      </pc:sldChg>
      <pc:sldChg chg="modSp add mod">
        <pc:chgData name="Chris Speller" userId="0a97f007-b978-4543-a8a0-9ee0abccdf0a" providerId="ADAL" clId="{221B2FE5-B0DD-4C49-A6BC-EB5E92A971A0}" dt="2021-01-19T18:09:20.168" v="9259" actId="20577"/>
        <pc:sldMkLst>
          <pc:docMk/>
          <pc:sldMk cId="584868322" sldId="5081"/>
        </pc:sldMkLst>
        <pc:spChg chg="mod">
          <ac:chgData name="Chris Speller" userId="0a97f007-b978-4543-a8a0-9ee0abccdf0a" providerId="ADAL" clId="{221B2FE5-B0DD-4C49-A6BC-EB5E92A971A0}" dt="2021-01-19T18:08:44.056" v="9254" actId="20577"/>
          <ac:spMkLst>
            <pc:docMk/>
            <pc:sldMk cId="584868322" sldId="5081"/>
            <ac:spMk id="10" creationId="{00000000-0000-0000-0000-000000000000}"/>
          </ac:spMkLst>
        </pc:spChg>
        <pc:spChg chg="mod">
          <ac:chgData name="Chris Speller" userId="0a97f007-b978-4543-a8a0-9ee0abccdf0a" providerId="ADAL" clId="{221B2FE5-B0DD-4C49-A6BC-EB5E92A971A0}" dt="2021-01-19T18:08:46.694" v="9257" actId="20577"/>
          <ac:spMkLst>
            <pc:docMk/>
            <pc:sldMk cId="584868322" sldId="5081"/>
            <ac:spMk id="11" creationId="{00000000-0000-0000-0000-000000000000}"/>
          </ac:spMkLst>
        </pc:spChg>
        <pc:spChg chg="mod">
          <ac:chgData name="Chris Speller" userId="0a97f007-b978-4543-a8a0-9ee0abccdf0a" providerId="ADAL" clId="{221B2FE5-B0DD-4C49-A6BC-EB5E92A971A0}" dt="2021-01-19T18:09:20.168" v="9259" actId="20577"/>
          <ac:spMkLst>
            <pc:docMk/>
            <pc:sldMk cId="584868322" sldId="5081"/>
            <ac:spMk id="12" creationId="{00000000-0000-0000-0000-000000000000}"/>
          </ac:spMkLst>
        </pc:spChg>
      </pc:sldChg>
      <pc:sldChg chg="modSp add mod modAnim">
        <pc:chgData name="Chris Speller" userId="0a97f007-b978-4543-a8a0-9ee0abccdf0a" providerId="ADAL" clId="{221B2FE5-B0DD-4C49-A6BC-EB5E92A971A0}" dt="2021-01-19T18:25:44.585" v="9626" actId="20577"/>
        <pc:sldMkLst>
          <pc:docMk/>
          <pc:sldMk cId="1371666888" sldId="5082"/>
        </pc:sldMkLst>
        <pc:spChg chg="mod">
          <ac:chgData name="Chris Speller" userId="0a97f007-b978-4543-a8a0-9ee0abccdf0a" providerId="ADAL" clId="{221B2FE5-B0DD-4C49-A6BC-EB5E92A971A0}" dt="2021-01-19T18:09:46.879" v="9274" actId="20577"/>
          <ac:spMkLst>
            <pc:docMk/>
            <pc:sldMk cId="1371666888" sldId="5082"/>
            <ac:spMk id="10" creationId="{00000000-0000-0000-0000-000000000000}"/>
          </ac:spMkLst>
        </pc:spChg>
        <pc:spChg chg="mod">
          <ac:chgData name="Chris Speller" userId="0a97f007-b978-4543-a8a0-9ee0abccdf0a" providerId="ADAL" clId="{221B2FE5-B0DD-4C49-A6BC-EB5E92A971A0}" dt="2021-01-19T18:09:51.209" v="9288" actId="20577"/>
          <ac:spMkLst>
            <pc:docMk/>
            <pc:sldMk cId="1371666888" sldId="5082"/>
            <ac:spMk id="11" creationId="{00000000-0000-0000-0000-000000000000}"/>
          </ac:spMkLst>
        </pc:spChg>
        <pc:spChg chg="mod">
          <ac:chgData name="Chris Speller" userId="0a97f007-b978-4543-a8a0-9ee0abccdf0a" providerId="ADAL" clId="{221B2FE5-B0DD-4C49-A6BC-EB5E92A971A0}" dt="2021-01-19T18:25:44.585" v="9626" actId="20577"/>
          <ac:spMkLst>
            <pc:docMk/>
            <pc:sldMk cId="1371666888" sldId="5082"/>
            <ac:spMk id="12" creationId="{00000000-0000-0000-0000-000000000000}"/>
          </ac:spMkLst>
        </pc:spChg>
      </pc:sldChg>
      <pc:sldChg chg="modSp add mod modAnim">
        <pc:chgData name="Chris Speller" userId="0a97f007-b978-4543-a8a0-9ee0abccdf0a" providerId="ADAL" clId="{221B2FE5-B0DD-4C49-A6BC-EB5E92A971A0}" dt="2021-01-19T18:12:51.225" v="9315" actId="20577"/>
        <pc:sldMkLst>
          <pc:docMk/>
          <pc:sldMk cId="3628373779" sldId="5083"/>
        </pc:sldMkLst>
        <pc:spChg chg="mod">
          <ac:chgData name="Chris Speller" userId="0a97f007-b978-4543-a8a0-9ee0abccdf0a" providerId="ADAL" clId="{221B2FE5-B0DD-4C49-A6BC-EB5E92A971A0}" dt="2021-01-19T18:12:09.866" v="9305" actId="20577"/>
          <ac:spMkLst>
            <pc:docMk/>
            <pc:sldMk cId="3628373779" sldId="5083"/>
            <ac:spMk id="10" creationId="{00000000-0000-0000-0000-000000000000}"/>
          </ac:spMkLst>
        </pc:spChg>
        <pc:spChg chg="mod">
          <ac:chgData name="Chris Speller" userId="0a97f007-b978-4543-a8a0-9ee0abccdf0a" providerId="ADAL" clId="{221B2FE5-B0DD-4C49-A6BC-EB5E92A971A0}" dt="2021-01-19T18:10:01.936" v="9292"/>
          <ac:spMkLst>
            <pc:docMk/>
            <pc:sldMk cId="3628373779" sldId="5083"/>
            <ac:spMk id="11" creationId="{00000000-0000-0000-0000-000000000000}"/>
          </ac:spMkLst>
        </pc:spChg>
        <pc:spChg chg="mod">
          <ac:chgData name="Chris Speller" userId="0a97f007-b978-4543-a8a0-9ee0abccdf0a" providerId="ADAL" clId="{221B2FE5-B0DD-4C49-A6BC-EB5E92A971A0}" dt="2021-01-19T18:12:51.225" v="9315" actId="20577"/>
          <ac:spMkLst>
            <pc:docMk/>
            <pc:sldMk cId="3628373779" sldId="5083"/>
            <ac:spMk id="12" creationId="{00000000-0000-0000-0000-000000000000}"/>
          </ac:spMkLst>
        </pc:spChg>
      </pc:sldChg>
      <pc:sldChg chg="modSp add mod">
        <pc:chgData name="Chris Speller" userId="0a97f007-b978-4543-a8a0-9ee0abccdf0a" providerId="ADAL" clId="{221B2FE5-B0DD-4C49-A6BC-EB5E92A971A0}" dt="2021-01-19T18:13:01.758" v="9327" actId="20577"/>
        <pc:sldMkLst>
          <pc:docMk/>
          <pc:sldMk cId="4253255263" sldId="5084"/>
        </pc:sldMkLst>
        <pc:spChg chg="mod">
          <ac:chgData name="Chris Speller" userId="0a97f007-b978-4543-a8a0-9ee0abccdf0a" providerId="ADAL" clId="{221B2FE5-B0DD-4C49-A6BC-EB5E92A971A0}" dt="2021-01-19T18:12:58.682" v="9322" actId="20577"/>
          <ac:spMkLst>
            <pc:docMk/>
            <pc:sldMk cId="4253255263" sldId="5084"/>
            <ac:spMk id="10" creationId="{00000000-0000-0000-0000-000000000000}"/>
          </ac:spMkLst>
        </pc:spChg>
        <pc:spChg chg="mod">
          <ac:chgData name="Chris Speller" userId="0a97f007-b978-4543-a8a0-9ee0abccdf0a" providerId="ADAL" clId="{221B2FE5-B0DD-4C49-A6BC-EB5E92A971A0}" dt="2021-01-19T18:13:01.758" v="9327" actId="20577"/>
          <ac:spMkLst>
            <pc:docMk/>
            <pc:sldMk cId="4253255263" sldId="5084"/>
            <ac:spMk id="11" creationId="{00000000-0000-0000-0000-000000000000}"/>
          </ac:spMkLst>
        </pc:spChg>
      </pc:sldChg>
      <pc:sldChg chg="modSp add mod">
        <pc:chgData name="Chris Speller" userId="0a97f007-b978-4543-a8a0-9ee0abccdf0a" providerId="ADAL" clId="{221B2FE5-B0DD-4C49-A6BC-EB5E92A971A0}" dt="2021-01-19T18:13:18.469" v="9339" actId="20577"/>
        <pc:sldMkLst>
          <pc:docMk/>
          <pc:sldMk cId="365458223" sldId="5085"/>
        </pc:sldMkLst>
        <pc:spChg chg="mod">
          <ac:chgData name="Chris Speller" userId="0a97f007-b978-4543-a8a0-9ee0abccdf0a" providerId="ADAL" clId="{221B2FE5-B0DD-4C49-A6BC-EB5E92A971A0}" dt="2021-01-19T18:13:11.769" v="9333" actId="20577"/>
          <ac:spMkLst>
            <pc:docMk/>
            <pc:sldMk cId="365458223" sldId="5085"/>
            <ac:spMk id="10" creationId="{00000000-0000-0000-0000-000000000000}"/>
          </ac:spMkLst>
        </pc:spChg>
        <pc:spChg chg="mod">
          <ac:chgData name="Chris Speller" userId="0a97f007-b978-4543-a8a0-9ee0abccdf0a" providerId="ADAL" clId="{221B2FE5-B0DD-4C49-A6BC-EB5E92A971A0}" dt="2021-01-19T18:13:15.342" v="9338" actId="20577"/>
          <ac:spMkLst>
            <pc:docMk/>
            <pc:sldMk cId="365458223" sldId="5085"/>
            <ac:spMk id="11" creationId="{00000000-0000-0000-0000-000000000000}"/>
          </ac:spMkLst>
        </pc:spChg>
        <pc:spChg chg="mod">
          <ac:chgData name="Chris Speller" userId="0a97f007-b978-4543-a8a0-9ee0abccdf0a" providerId="ADAL" clId="{221B2FE5-B0DD-4C49-A6BC-EB5E92A971A0}" dt="2021-01-19T18:13:18.469" v="9339" actId="20577"/>
          <ac:spMkLst>
            <pc:docMk/>
            <pc:sldMk cId="365458223" sldId="5085"/>
            <ac:spMk id="12" creationId="{00000000-0000-0000-0000-000000000000}"/>
          </ac:spMkLst>
        </pc:spChg>
      </pc:sldChg>
      <pc:sldChg chg="modSp add mod">
        <pc:chgData name="Chris Speller" userId="0a97f007-b978-4543-a8a0-9ee0abccdf0a" providerId="ADAL" clId="{221B2FE5-B0DD-4C49-A6BC-EB5E92A971A0}" dt="2021-01-19T18:30:07.590" v="9703"/>
        <pc:sldMkLst>
          <pc:docMk/>
          <pc:sldMk cId="830527007" sldId="5086"/>
        </pc:sldMkLst>
        <pc:spChg chg="mod">
          <ac:chgData name="Chris Speller" userId="0a97f007-b978-4543-a8a0-9ee0abccdf0a" providerId="ADAL" clId="{221B2FE5-B0DD-4C49-A6BC-EB5E92A971A0}" dt="2021-01-19T18:30:05.742" v="9702"/>
          <ac:spMkLst>
            <pc:docMk/>
            <pc:sldMk cId="830527007" sldId="5086"/>
            <ac:spMk id="10" creationId="{00000000-0000-0000-0000-000000000000}"/>
          </ac:spMkLst>
        </pc:spChg>
        <pc:spChg chg="mod">
          <ac:chgData name="Chris Speller" userId="0a97f007-b978-4543-a8a0-9ee0abccdf0a" providerId="ADAL" clId="{221B2FE5-B0DD-4C49-A6BC-EB5E92A971A0}" dt="2021-01-19T18:30:07.590" v="9703"/>
          <ac:spMkLst>
            <pc:docMk/>
            <pc:sldMk cId="830527007" sldId="5086"/>
            <ac:spMk id="11" creationId="{00000000-0000-0000-0000-000000000000}"/>
          </ac:spMkLst>
        </pc:spChg>
        <pc:spChg chg="mod">
          <ac:chgData name="Chris Speller" userId="0a97f007-b978-4543-a8a0-9ee0abccdf0a" providerId="ADAL" clId="{221B2FE5-B0DD-4C49-A6BC-EB5E92A971A0}" dt="2021-01-19T18:18:17.057" v="9440" actId="20577"/>
          <ac:spMkLst>
            <pc:docMk/>
            <pc:sldMk cId="830527007" sldId="5086"/>
            <ac:spMk id="12" creationId="{00000000-0000-0000-0000-000000000000}"/>
          </ac:spMkLst>
        </pc:spChg>
      </pc:sldChg>
      <pc:sldChg chg="addSp delSp modSp add mod">
        <pc:chgData name="Chris Speller" userId="0a97f007-b978-4543-a8a0-9ee0abccdf0a" providerId="ADAL" clId="{221B2FE5-B0DD-4C49-A6BC-EB5E92A971A0}" dt="2021-01-20T10:27:15.559" v="10324"/>
        <pc:sldMkLst>
          <pc:docMk/>
          <pc:sldMk cId="1275027379" sldId="5087"/>
        </pc:sldMkLst>
        <pc:spChg chg="mod">
          <ac:chgData name="Chris Speller" userId="0a97f007-b978-4543-a8a0-9ee0abccdf0a" providerId="ADAL" clId="{221B2FE5-B0DD-4C49-A6BC-EB5E92A971A0}" dt="2021-01-19T18:29:55.880" v="9698"/>
          <ac:spMkLst>
            <pc:docMk/>
            <pc:sldMk cId="1275027379" sldId="5087"/>
            <ac:spMk id="10" creationId="{00000000-0000-0000-0000-000000000000}"/>
          </ac:spMkLst>
        </pc:spChg>
        <pc:spChg chg="mod">
          <ac:chgData name="Chris Speller" userId="0a97f007-b978-4543-a8a0-9ee0abccdf0a" providerId="ADAL" clId="{221B2FE5-B0DD-4C49-A6BC-EB5E92A971A0}" dt="2021-01-19T18:29:57.933" v="9699"/>
          <ac:spMkLst>
            <pc:docMk/>
            <pc:sldMk cId="1275027379" sldId="5087"/>
            <ac:spMk id="11" creationId="{00000000-0000-0000-0000-000000000000}"/>
          </ac:spMkLst>
        </pc:spChg>
        <pc:spChg chg="mod">
          <ac:chgData name="Chris Speller" userId="0a97f007-b978-4543-a8a0-9ee0abccdf0a" providerId="ADAL" clId="{221B2FE5-B0DD-4C49-A6BC-EB5E92A971A0}" dt="2021-01-19T18:23:23.593" v="9456" actId="20577"/>
          <ac:spMkLst>
            <pc:docMk/>
            <pc:sldMk cId="1275027379" sldId="5087"/>
            <ac:spMk id="12" creationId="{00000000-0000-0000-0000-000000000000}"/>
          </ac:spMkLst>
        </pc:spChg>
        <pc:graphicFrameChg chg="del">
          <ac:chgData name="Chris Speller" userId="0a97f007-b978-4543-a8a0-9ee0abccdf0a" providerId="ADAL" clId="{221B2FE5-B0DD-4C49-A6BC-EB5E92A971A0}" dt="2021-01-20T10:27:15.342" v="10323" actId="478"/>
          <ac:graphicFrameMkLst>
            <pc:docMk/>
            <pc:sldMk cId="1275027379" sldId="5087"/>
            <ac:graphicFrameMk id="2" creationId="{8AA76152-84F7-4536-A3FC-717EC1C90BE6}"/>
          </ac:graphicFrameMkLst>
        </pc:graphicFrameChg>
        <pc:graphicFrameChg chg="add mod">
          <ac:chgData name="Chris Speller" userId="0a97f007-b978-4543-a8a0-9ee0abccdf0a" providerId="ADAL" clId="{221B2FE5-B0DD-4C49-A6BC-EB5E92A971A0}" dt="2021-01-20T10:27:15.559" v="10324"/>
          <ac:graphicFrameMkLst>
            <pc:docMk/>
            <pc:sldMk cId="1275027379" sldId="5087"/>
            <ac:graphicFrameMk id="14" creationId="{9C068173-B87D-4DE9-BA56-1B474B29C662}"/>
          </ac:graphicFrameMkLst>
        </pc:graphicFrameChg>
      </pc:sldChg>
      <pc:sldChg chg="modSp add mod">
        <pc:chgData name="Chris Speller" userId="0a97f007-b978-4543-a8a0-9ee0abccdf0a" providerId="ADAL" clId="{221B2FE5-B0DD-4C49-A6BC-EB5E92A971A0}" dt="2021-01-19T18:30:02.788" v="9701"/>
        <pc:sldMkLst>
          <pc:docMk/>
          <pc:sldMk cId="327409992" sldId="5088"/>
        </pc:sldMkLst>
        <pc:spChg chg="mod">
          <ac:chgData name="Chris Speller" userId="0a97f007-b978-4543-a8a0-9ee0abccdf0a" providerId="ADAL" clId="{221B2FE5-B0DD-4C49-A6BC-EB5E92A971A0}" dt="2021-01-19T18:30:00.970" v="9700"/>
          <ac:spMkLst>
            <pc:docMk/>
            <pc:sldMk cId="327409992" sldId="5088"/>
            <ac:spMk id="10" creationId="{00000000-0000-0000-0000-000000000000}"/>
          </ac:spMkLst>
        </pc:spChg>
        <pc:spChg chg="mod">
          <ac:chgData name="Chris Speller" userId="0a97f007-b978-4543-a8a0-9ee0abccdf0a" providerId="ADAL" clId="{221B2FE5-B0DD-4C49-A6BC-EB5E92A971A0}" dt="2021-01-19T18:30:02.788" v="9701"/>
          <ac:spMkLst>
            <pc:docMk/>
            <pc:sldMk cId="327409992" sldId="5088"/>
            <ac:spMk id="11" creationId="{00000000-0000-0000-0000-000000000000}"/>
          </ac:spMkLst>
        </pc:spChg>
        <pc:spChg chg="mod">
          <ac:chgData name="Chris Speller" userId="0a97f007-b978-4543-a8a0-9ee0abccdf0a" providerId="ADAL" clId="{221B2FE5-B0DD-4C49-A6BC-EB5E92A971A0}" dt="2021-01-19T18:19:14.512" v="9451" actId="20577"/>
          <ac:spMkLst>
            <pc:docMk/>
            <pc:sldMk cId="327409992" sldId="5088"/>
            <ac:spMk id="12" creationId="{00000000-0000-0000-0000-000000000000}"/>
          </ac:spMkLst>
        </pc:spChg>
      </pc:sldChg>
      <pc:sldChg chg="addSp delSp modSp add mod">
        <pc:chgData name="Chris Speller" userId="0a97f007-b978-4543-a8a0-9ee0abccdf0a" providerId="ADAL" clId="{221B2FE5-B0DD-4C49-A6BC-EB5E92A971A0}" dt="2021-01-20T10:27:18.981" v="10326"/>
        <pc:sldMkLst>
          <pc:docMk/>
          <pc:sldMk cId="2717972799" sldId="5089"/>
        </pc:sldMkLst>
        <pc:spChg chg="mod">
          <ac:chgData name="Chris Speller" userId="0a97f007-b978-4543-a8a0-9ee0abccdf0a" providerId="ADAL" clId="{221B2FE5-B0DD-4C49-A6BC-EB5E92A971A0}" dt="2021-01-19T18:29:47.894" v="9696"/>
          <ac:spMkLst>
            <pc:docMk/>
            <pc:sldMk cId="2717972799" sldId="5089"/>
            <ac:spMk id="10" creationId="{00000000-0000-0000-0000-000000000000}"/>
          </ac:spMkLst>
        </pc:spChg>
        <pc:spChg chg="mod">
          <ac:chgData name="Chris Speller" userId="0a97f007-b978-4543-a8a0-9ee0abccdf0a" providerId="ADAL" clId="{221B2FE5-B0DD-4C49-A6BC-EB5E92A971A0}" dt="2021-01-19T18:29:50.430" v="9697"/>
          <ac:spMkLst>
            <pc:docMk/>
            <pc:sldMk cId="2717972799" sldId="5089"/>
            <ac:spMk id="11" creationId="{00000000-0000-0000-0000-000000000000}"/>
          </ac:spMkLst>
        </pc:spChg>
        <pc:spChg chg="mod">
          <ac:chgData name="Chris Speller" userId="0a97f007-b978-4543-a8a0-9ee0abccdf0a" providerId="ADAL" clId="{221B2FE5-B0DD-4C49-A6BC-EB5E92A971A0}" dt="2021-01-19T18:23:51.184" v="9467" actId="20577"/>
          <ac:spMkLst>
            <pc:docMk/>
            <pc:sldMk cId="2717972799" sldId="5089"/>
            <ac:spMk id="12" creationId="{00000000-0000-0000-0000-000000000000}"/>
          </ac:spMkLst>
        </pc:spChg>
        <pc:graphicFrameChg chg="del">
          <ac:chgData name="Chris Speller" userId="0a97f007-b978-4543-a8a0-9ee0abccdf0a" providerId="ADAL" clId="{221B2FE5-B0DD-4C49-A6BC-EB5E92A971A0}" dt="2021-01-20T10:27:18.854" v="10325" actId="478"/>
          <ac:graphicFrameMkLst>
            <pc:docMk/>
            <pc:sldMk cId="2717972799" sldId="5089"/>
            <ac:graphicFrameMk id="2" creationId="{8AA76152-84F7-4536-A3FC-717EC1C90BE6}"/>
          </ac:graphicFrameMkLst>
        </pc:graphicFrameChg>
        <pc:graphicFrameChg chg="add mod">
          <ac:chgData name="Chris Speller" userId="0a97f007-b978-4543-a8a0-9ee0abccdf0a" providerId="ADAL" clId="{221B2FE5-B0DD-4C49-A6BC-EB5E92A971A0}" dt="2021-01-20T10:27:18.981" v="10326"/>
          <ac:graphicFrameMkLst>
            <pc:docMk/>
            <pc:sldMk cId="2717972799" sldId="5089"/>
            <ac:graphicFrameMk id="14" creationId="{9D545B6A-EC10-4179-92A4-63CA099DC737}"/>
          </ac:graphicFrameMkLst>
        </pc:graphicFrameChg>
      </pc:sldChg>
      <pc:sldChg chg="add del">
        <pc:chgData name="Chris Speller" userId="0a97f007-b978-4543-a8a0-9ee0abccdf0a" providerId="ADAL" clId="{221B2FE5-B0DD-4C49-A6BC-EB5E92A971A0}" dt="2021-01-19T18:19:25.187" v="9453"/>
        <pc:sldMkLst>
          <pc:docMk/>
          <pc:sldMk cId="156098744" sldId="5090"/>
        </pc:sldMkLst>
      </pc:sldChg>
      <pc:sldChg chg="modSp add del mod">
        <pc:chgData name="Chris Speller" userId="0a97f007-b978-4543-a8a0-9ee0abccdf0a" providerId="ADAL" clId="{221B2FE5-B0DD-4C49-A6BC-EB5E92A971A0}" dt="2021-01-19T18:39:23.175" v="9913" actId="47"/>
        <pc:sldMkLst>
          <pc:docMk/>
          <pc:sldMk cId="1195111100" sldId="5090"/>
        </pc:sldMkLst>
        <pc:spChg chg="mod">
          <ac:chgData name="Chris Speller" userId="0a97f007-b978-4543-a8a0-9ee0abccdf0a" providerId="ADAL" clId="{221B2FE5-B0DD-4C49-A6BC-EB5E92A971A0}" dt="2021-01-19T18:29:40.149" v="9694"/>
          <ac:spMkLst>
            <pc:docMk/>
            <pc:sldMk cId="1195111100" sldId="5090"/>
            <ac:spMk id="10" creationId="{00000000-0000-0000-0000-000000000000}"/>
          </ac:spMkLst>
        </pc:spChg>
        <pc:spChg chg="mod">
          <ac:chgData name="Chris Speller" userId="0a97f007-b978-4543-a8a0-9ee0abccdf0a" providerId="ADAL" clId="{221B2FE5-B0DD-4C49-A6BC-EB5E92A971A0}" dt="2021-01-19T18:29:42.328" v="9695"/>
          <ac:spMkLst>
            <pc:docMk/>
            <pc:sldMk cId="1195111100" sldId="5090"/>
            <ac:spMk id="11" creationId="{00000000-0000-0000-0000-000000000000}"/>
          </ac:spMkLst>
        </pc:spChg>
        <pc:spChg chg="mod">
          <ac:chgData name="Chris Speller" userId="0a97f007-b978-4543-a8a0-9ee0abccdf0a" providerId="ADAL" clId="{221B2FE5-B0DD-4C49-A6BC-EB5E92A971A0}" dt="2021-01-19T18:28:08.736" v="9656" actId="20577"/>
          <ac:spMkLst>
            <pc:docMk/>
            <pc:sldMk cId="1195111100" sldId="5090"/>
            <ac:spMk id="12" creationId="{00000000-0000-0000-0000-000000000000}"/>
          </ac:spMkLst>
        </pc:spChg>
      </pc:sldChg>
      <pc:sldChg chg="add">
        <pc:chgData name="Chris Speller" userId="0a97f007-b978-4543-a8a0-9ee0abccdf0a" providerId="ADAL" clId="{221B2FE5-B0DD-4C49-A6BC-EB5E92A971A0}" dt="2021-01-19T18:39:25.104" v="9914"/>
        <pc:sldMkLst>
          <pc:docMk/>
          <pc:sldMk cId="1507477467" sldId="5090"/>
        </pc:sldMkLst>
      </pc:sldChg>
      <pc:sldChg chg="modSp add del">
        <pc:chgData name="Chris Speller" userId="0a97f007-b978-4543-a8a0-9ee0abccdf0a" providerId="ADAL" clId="{221B2FE5-B0DD-4C49-A6BC-EB5E92A971A0}" dt="2021-01-19T18:38:56.843" v="9910" actId="47"/>
        <pc:sldMkLst>
          <pc:docMk/>
          <pc:sldMk cId="3383223147" sldId="5091"/>
        </pc:sldMkLst>
        <pc:spChg chg="mod">
          <ac:chgData name="Chris Speller" userId="0a97f007-b978-4543-a8a0-9ee0abccdf0a" providerId="ADAL" clId="{221B2FE5-B0DD-4C49-A6BC-EB5E92A971A0}" dt="2021-01-19T18:29:37.743" v="9693"/>
          <ac:spMkLst>
            <pc:docMk/>
            <pc:sldMk cId="3383223147" sldId="5091"/>
            <ac:spMk id="10" creationId="{00000000-0000-0000-0000-000000000000}"/>
          </ac:spMkLst>
        </pc:spChg>
        <pc:spChg chg="mod">
          <ac:chgData name="Chris Speller" userId="0a97f007-b978-4543-a8a0-9ee0abccdf0a" providerId="ADAL" clId="{221B2FE5-B0DD-4C49-A6BC-EB5E92A971A0}" dt="2021-01-19T18:29:33.640" v="9692" actId="20577"/>
          <ac:spMkLst>
            <pc:docMk/>
            <pc:sldMk cId="3383223147" sldId="5091"/>
            <ac:spMk id="11" creationId="{00000000-0000-0000-0000-000000000000}"/>
          </ac:spMkLst>
        </pc:spChg>
        <pc:spChg chg="mod">
          <ac:chgData name="Chris Speller" userId="0a97f007-b978-4543-a8a0-9ee0abccdf0a" providerId="ADAL" clId="{221B2FE5-B0DD-4C49-A6BC-EB5E92A971A0}" dt="2021-01-19T18:26:24.377" v="9641" actId="20577"/>
          <ac:spMkLst>
            <pc:docMk/>
            <pc:sldMk cId="3383223147" sldId="5091"/>
            <ac:spMk id="12" creationId="{00000000-0000-0000-0000-000000000000}"/>
          </ac:spMkLst>
        </pc:spChg>
      </pc:sldChg>
      <pc:sldChg chg="add">
        <pc:chgData name="Chris Speller" userId="0a97f007-b978-4543-a8a0-9ee0abccdf0a" providerId="ADAL" clId="{221B2FE5-B0DD-4C49-A6BC-EB5E92A971A0}" dt="2021-01-19T18:39:05.262" v="9912"/>
        <pc:sldMkLst>
          <pc:docMk/>
          <pc:sldMk cId="213552951" sldId="5092"/>
        </pc:sldMkLst>
      </pc:sldChg>
      <pc:sldChg chg="modSp add del mod">
        <pc:chgData name="Chris Speller" userId="0a97f007-b978-4543-a8a0-9ee0abccdf0a" providerId="ADAL" clId="{221B2FE5-B0DD-4C49-A6BC-EB5E92A971A0}" dt="2021-01-19T18:39:03.414" v="9911" actId="47"/>
        <pc:sldMkLst>
          <pc:docMk/>
          <pc:sldMk cId="2260742669" sldId="5092"/>
        </pc:sldMkLst>
        <pc:spChg chg="mod">
          <ac:chgData name="Chris Speller" userId="0a97f007-b978-4543-a8a0-9ee0abccdf0a" providerId="ADAL" clId="{221B2FE5-B0DD-4C49-A6BC-EB5E92A971A0}" dt="2021-01-19T18:24:46.127" v="9619" actId="20577"/>
          <ac:spMkLst>
            <pc:docMk/>
            <pc:sldMk cId="2260742669" sldId="5092"/>
            <ac:spMk id="10" creationId="{00000000-0000-0000-0000-000000000000}"/>
          </ac:spMkLst>
        </pc:spChg>
        <pc:spChg chg="mod">
          <ac:chgData name="Chris Speller" userId="0a97f007-b978-4543-a8a0-9ee0abccdf0a" providerId="ADAL" clId="{221B2FE5-B0DD-4C49-A6BC-EB5E92A971A0}" dt="2021-01-19T18:24:49.163" v="9620"/>
          <ac:spMkLst>
            <pc:docMk/>
            <pc:sldMk cId="2260742669" sldId="5092"/>
            <ac:spMk id="11" creationId="{00000000-0000-0000-0000-000000000000}"/>
          </ac:spMkLst>
        </pc:spChg>
        <pc:spChg chg="mod">
          <ac:chgData name="Chris Speller" userId="0a97f007-b978-4543-a8a0-9ee0abccdf0a" providerId="ADAL" clId="{221B2FE5-B0DD-4C49-A6BC-EB5E92A971A0}" dt="2021-01-19T18:25:49.793" v="9627" actId="20577"/>
          <ac:spMkLst>
            <pc:docMk/>
            <pc:sldMk cId="2260742669" sldId="5092"/>
            <ac:spMk id="12" creationId="{00000000-0000-0000-0000-000000000000}"/>
          </ac:spMkLst>
        </pc:spChg>
      </pc:sldChg>
      <pc:sldChg chg="modSp add del mod">
        <pc:chgData name="Chris Speller" userId="0a97f007-b978-4543-a8a0-9ee0abccdf0a" providerId="ADAL" clId="{221B2FE5-B0DD-4C49-A6BC-EB5E92A971A0}" dt="2021-01-19T18:39:03.414" v="9911" actId="47"/>
        <pc:sldMkLst>
          <pc:docMk/>
          <pc:sldMk cId="71943356" sldId="5093"/>
        </pc:sldMkLst>
        <pc:spChg chg="mod">
          <ac:chgData name="Chris Speller" userId="0a97f007-b978-4543-a8a0-9ee0abccdf0a" providerId="ADAL" clId="{221B2FE5-B0DD-4C49-A6BC-EB5E92A971A0}" dt="2021-01-19T18:24:53.360" v="9623"/>
          <ac:spMkLst>
            <pc:docMk/>
            <pc:sldMk cId="71943356" sldId="5093"/>
            <ac:spMk id="10" creationId="{00000000-0000-0000-0000-000000000000}"/>
          </ac:spMkLst>
        </pc:spChg>
        <pc:spChg chg="mod">
          <ac:chgData name="Chris Speller" userId="0a97f007-b978-4543-a8a0-9ee0abccdf0a" providerId="ADAL" clId="{221B2FE5-B0DD-4C49-A6BC-EB5E92A971A0}" dt="2021-01-19T18:24:54.936" v="9624"/>
          <ac:spMkLst>
            <pc:docMk/>
            <pc:sldMk cId="71943356" sldId="5093"/>
            <ac:spMk id="11" creationId="{00000000-0000-0000-0000-000000000000}"/>
          </ac:spMkLst>
        </pc:spChg>
        <pc:spChg chg="mod">
          <ac:chgData name="Chris Speller" userId="0a97f007-b978-4543-a8a0-9ee0abccdf0a" providerId="ADAL" clId="{221B2FE5-B0DD-4C49-A6BC-EB5E92A971A0}" dt="2021-01-19T18:26:02.010" v="9630" actId="20577"/>
          <ac:spMkLst>
            <pc:docMk/>
            <pc:sldMk cId="71943356" sldId="5093"/>
            <ac:spMk id="12" creationId="{00000000-0000-0000-0000-000000000000}"/>
          </ac:spMkLst>
        </pc:spChg>
      </pc:sldChg>
      <pc:sldChg chg="add">
        <pc:chgData name="Chris Speller" userId="0a97f007-b978-4543-a8a0-9ee0abccdf0a" providerId="ADAL" clId="{221B2FE5-B0DD-4C49-A6BC-EB5E92A971A0}" dt="2021-01-19T18:39:05.262" v="9912"/>
        <pc:sldMkLst>
          <pc:docMk/>
          <pc:sldMk cId="1284269851" sldId="5093"/>
        </pc:sldMkLst>
      </pc:sldChg>
      <pc:sldChg chg="modSp add mod">
        <pc:chgData name="Chris Speller" userId="0a97f007-b978-4543-a8a0-9ee0abccdf0a" providerId="ADAL" clId="{221B2FE5-B0DD-4C49-A6BC-EB5E92A971A0}" dt="2021-01-19T18:34:50.073" v="9854" actId="20577"/>
        <pc:sldMkLst>
          <pc:docMk/>
          <pc:sldMk cId="851161468" sldId="5094"/>
        </pc:sldMkLst>
        <pc:spChg chg="mod">
          <ac:chgData name="Chris Speller" userId="0a97f007-b978-4543-a8a0-9ee0abccdf0a" providerId="ADAL" clId="{221B2FE5-B0DD-4C49-A6BC-EB5E92A971A0}" dt="2021-01-19T18:31:37.984" v="9731" actId="20577"/>
          <ac:spMkLst>
            <pc:docMk/>
            <pc:sldMk cId="851161468" sldId="5094"/>
            <ac:spMk id="10" creationId="{00000000-0000-0000-0000-000000000000}"/>
          </ac:spMkLst>
        </pc:spChg>
        <pc:spChg chg="mod">
          <ac:chgData name="Chris Speller" userId="0a97f007-b978-4543-a8a0-9ee0abccdf0a" providerId="ADAL" clId="{221B2FE5-B0DD-4C49-A6BC-EB5E92A971A0}" dt="2021-01-19T18:31:45.624" v="9748" actId="20577"/>
          <ac:spMkLst>
            <pc:docMk/>
            <pc:sldMk cId="851161468" sldId="5094"/>
            <ac:spMk id="11" creationId="{00000000-0000-0000-0000-000000000000}"/>
          </ac:spMkLst>
        </pc:spChg>
        <pc:spChg chg="mod">
          <ac:chgData name="Chris Speller" userId="0a97f007-b978-4543-a8a0-9ee0abccdf0a" providerId="ADAL" clId="{221B2FE5-B0DD-4C49-A6BC-EB5E92A971A0}" dt="2021-01-19T18:34:50.073" v="9854" actId="20577"/>
          <ac:spMkLst>
            <pc:docMk/>
            <pc:sldMk cId="851161468" sldId="5094"/>
            <ac:spMk id="12" creationId="{00000000-0000-0000-0000-000000000000}"/>
          </ac:spMkLst>
        </pc:spChg>
      </pc:sldChg>
      <pc:sldChg chg="addSp delSp modSp add mod">
        <pc:chgData name="Chris Speller" userId="0a97f007-b978-4543-a8a0-9ee0abccdf0a" providerId="ADAL" clId="{221B2FE5-B0DD-4C49-A6BC-EB5E92A971A0}" dt="2021-01-20T10:27:24.213" v="10328"/>
        <pc:sldMkLst>
          <pc:docMk/>
          <pc:sldMk cId="3161346573" sldId="5095"/>
        </pc:sldMkLst>
        <pc:spChg chg="mod">
          <ac:chgData name="Chris Speller" userId="0a97f007-b978-4543-a8a0-9ee0abccdf0a" providerId="ADAL" clId="{221B2FE5-B0DD-4C49-A6BC-EB5E92A971A0}" dt="2021-01-20T10:22:57.798" v="10299" actId="20577"/>
          <ac:spMkLst>
            <pc:docMk/>
            <pc:sldMk cId="3161346573" sldId="5095"/>
            <ac:spMk id="10" creationId="{00000000-0000-0000-0000-000000000000}"/>
          </ac:spMkLst>
        </pc:spChg>
        <pc:spChg chg="mod">
          <ac:chgData name="Chris Speller" userId="0a97f007-b978-4543-a8a0-9ee0abccdf0a" providerId="ADAL" clId="{221B2FE5-B0DD-4C49-A6BC-EB5E92A971A0}" dt="2021-01-19T18:35:19.120" v="9868" actId="6549"/>
          <ac:spMkLst>
            <pc:docMk/>
            <pc:sldMk cId="3161346573" sldId="5095"/>
            <ac:spMk id="11" creationId="{00000000-0000-0000-0000-000000000000}"/>
          </ac:spMkLst>
        </pc:spChg>
        <pc:spChg chg="mod">
          <ac:chgData name="Chris Speller" userId="0a97f007-b978-4543-a8a0-9ee0abccdf0a" providerId="ADAL" clId="{221B2FE5-B0DD-4C49-A6BC-EB5E92A971A0}" dt="2021-01-19T18:35:50.492" v="9872" actId="20577"/>
          <ac:spMkLst>
            <pc:docMk/>
            <pc:sldMk cId="3161346573" sldId="5095"/>
            <ac:spMk id="12" creationId="{00000000-0000-0000-0000-000000000000}"/>
          </ac:spMkLst>
        </pc:spChg>
        <pc:graphicFrameChg chg="del">
          <ac:chgData name="Chris Speller" userId="0a97f007-b978-4543-a8a0-9ee0abccdf0a" providerId="ADAL" clId="{221B2FE5-B0DD-4C49-A6BC-EB5E92A971A0}" dt="2021-01-20T10:27:24.029" v="10327" actId="478"/>
          <ac:graphicFrameMkLst>
            <pc:docMk/>
            <pc:sldMk cId="3161346573" sldId="5095"/>
            <ac:graphicFrameMk id="2" creationId="{8AA76152-84F7-4536-A3FC-717EC1C90BE6}"/>
          </ac:graphicFrameMkLst>
        </pc:graphicFrameChg>
        <pc:graphicFrameChg chg="add mod">
          <ac:chgData name="Chris Speller" userId="0a97f007-b978-4543-a8a0-9ee0abccdf0a" providerId="ADAL" clId="{221B2FE5-B0DD-4C49-A6BC-EB5E92A971A0}" dt="2021-01-20T10:27:24.213" v="10328"/>
          <ac:graphicFrameMkLst>
            <pc:docMk/>
            <pc:sldMk cId="3161346573" sldId="5095"/>
            <ac:graphicFrameMk id="14" creationId="{FD347C36-DF92-4B5C-A3FF-996850FF2A29}"/>
          </ac:graphicFrameMkLst>
        </pc:graphicFrameChg>
      </pc:sldChg>
      <pc:sldChg chg="modSp add del mod">
        <pc:chgData name="Chris Speller" userId="0a97f007-b978-4543-a8a0-9ee0abccdf0a" providerId="ADAL" clId="{221B2FE5-B0DD-4C49-A6BC-EB5E92A971A0}" dt="2021-01-19T18:38:50.654" v="9908" actId="47"/>
        <pc:sldMkLst>
          <pc:docMk/>
          <pc:sldMk cId="481537097" sldId="5096"/>
        </pc:sldMkLst>
        <pc:spChg chg="mod">
          <ac:chgData name="Chris Speller" userId="0a97f007-b978-4543-a8a0-9ee0abccdf0a" providerId="ADAL" clId="{221B2FE5-B0DD-4C49-A6BC-EB5E92A971A0}" dt="2021-01-19T18:33:01.567" v="9825" actId="20577"/>
          <ac:spMkLst>
            <pc:docMk/>
            <pc:sldMk cId="481537097" sldId="5096"/>
            <ac:spMk id="10" creationId="{00000000-0000-0000-0000-000000000000}"/>
          </ac:spMkLst>
        </pc:spChg>
        <pc:spChg chg="mod">
          <ac:chgData name="Chris Speller" userId="0a97f007-b978-4543-a8a0-9ee0abccdf0a" providerId="ADAL" clId="{221B2FE5-B0DD-4C49-A6BC-EB5E92A971A0}" dt="2021-01-19T18:33:10.207" v="9828" actId="20577"/>
          <ac:spMkLst>
            <pc:docMk/>
            <pc:sldMk cId="481537097" sldId="5096"/>
            <ac:spMk id="11" creationId="{00000000-0000-0000-0000-000000000000}"/>
          </ac:spMkLst>
        </pc:spChg>
        <pc:spChg chg="mod">
          <ac:chgData name="Chris Speller" userId="0a97f007-b978-4543-a8a0-9ee0abccdf0a" providerId="ADAL" clId="{221B2FE5-B0DD-4C49-A6BC-EB5E92A971A0}" dt="2021-01-19T18:37:15.257" v="9885" actId="20577"/>
          <ac:spMkLst>
            <pc:docMk/>
            <pc:sldMk cId="481537097" sldId="5096"/>
            <ac:spMk id="12" creationId="{00000000-0000-0000-0000-000000000000}"/>
          </ac:spMkLst>
        </pc:spChg>
      </pc:sldChg>
      <pc:sldChg chg="modSp add del mod modAnim">
        <pc:chgData name="Chris Speller" userId="0a97f007-b978-4543-a8a0-9ee0abccdf0a" providerId="ADAL" clId="{221B2FE5-B0DD-4C49-A6BC-EB5E92A971A0}" dt="2021-01-19T18:38:50.654" v="9908" actId="47"/>
        <pc:sldMkLst>
          <pc:docMk/>
          <pc:sldMk cId="1550777710" sldId="5097"/>
        </pc:sldMkLst>
        <pc:spChg chg="mod">
          <ac:chgData name="Chris Speller" userId="0a97f007-b978-4543-a8a0-9ee0abccdf0a" providerId="ADAL" clId="{221B2FE5-B0DD-4C49-A6BC-EB5E92A971A0}" dt="2021-01-19T18:33:47.748" v="9842" actId="20577"/>
          <ac:spMkLst>
            <pc:docMk/>
            <pc:sldMk cId="1550777710" sldId="5097"/>
            <ac:spMk id="10" creationId="{00000000-0000-0000-0000-000000000000}"/>
          </ac:spMkLst>
        </pc:spChg>
        <pc:spChg chg="mod">
          <ac:chgData name="Chris Speller" userId="0a97f007-b978-4543-a8a0-9ee0abccdf0a" providerId="ADAL" clId="{221B2FE5-B0DD-4C49-A6BC-EB5E92A971A0}" dt="2021-01-19T18:34:00.990" v="9845" actId="20577"/>
          <ac:spMkLst>
            <pc:docMk/>
            <pc:sldMk cId="1550777710" sldId="5097"/>
            <ac:spMk id="11" creationId="{00000000-0000-0000-0000-000000000000}"/>
          </ac:spMkLst>
        </pc:spChg>
        <pc:spChg chg="mod">
          <ac:chgData name="Chris Speller" userId="0a97f007-b978-4543-a8a0-9ee0abccdf0a" providerId="ADAL" clId="{221B2FE5-B0DD-4C49-A6BC-EB5E92A971A0}" dt="2021-01-19T18:38:29.659" v="9906" actId="20577"/>
          <ac:spMkLst>
            <pc:docMk/>
            <pc:sldMk cId="1550777710" sldId="5097"/>
            <ac:spMk id="12" creationId="{00000000-0000-0000-0000-000000000000}"/>
          </ac:spMkLst>
        </pc:spChg>
        <pc:graphicFrameChg chg="mod">
          <ac:chgData name="Chris Speller" userId="0a97f007-b978-4543-a8a0-9ee0abccdf0a" providerId="ADAL" clId="{221B2FE5-B0DD-4C49-A6BC-EB5E92A971A0}" dt="2021-01-19T18:33:35.071" v="9838" actId="1076"/>
          <ac:graphicFrameMkLst>
            <pc:docMk/>
            <pc:sldMk cId="1550777710" sldId="5097"/>
            <ac:graphicFrameMk id="2" creationId="{8AA76152-84F7-4536-A3FC-717EC1C90BE6}"/>
          </ac:graphicFrameMkLst>
        </pc:graphicFrameChg>
      </pc:sldChg>
      <pc:sldChg chg="add">
        <pc:chgData name="Chris Speller" userId="0a97f007-b978-4543-a8a0-9ee0abccdf0a" providerId="ADAL" clId="{221B2FE5-B0DD-4C49-A6BC-EB5E92A971A0}" dt="2021-01-19T18:38:48.532" v="9907"/>
        <pc:sldMkLst>
          <pc:docMk/>
          <pc:sldMk cId="1368382209" sldId="5098"/>
        </pc:sldMkLst>
      </pc:sldChg>
      <pc:sldChg chg="addSp delSp modSp add mod">
        <pc:chgData name="Chris Speller" userId="0a97f007-b978-4543-a8a0-9ee0abccdf0a" providerId="ADAL" clId="{221B2FE5-B0DD-4C49-A6BC-EB5E92A971A0}" dt="2021-01-20T10:27:33.222" v="10332"/>
        <pc:sldMkLst>
          <pc:docMk/>
          <pc:sldMk cId="276631484" sldId="5099"/>
        </pc:sldMkLst>
        <pc:spChg chg="mod">
          <ac:chgData name="Chris Speller" userId="0a97f007-b978-4543-a8a0-9ee0abccdf0a" providerId="ADAL" clId="{221B2FE5-B0DD-4C49-A6BC-EB5E92A971A0}" dt="2021-01-20T10:03:52.263" v="9920" actId="20577"/>
          <ac:spMkLst>
            <pc:docMk/>
            <pc:sldMk cId="276631484" sldId="5099"/>
            <ac:spMk id="10" creationId="{00000000-0000-0000-0000-000000000000}"/>
          </ac:spMkLst>
        </pc:spChg>
        <pc:graphicFrameChg chg="del">
          <ac:chgData name="Chris Speller" userId="0a97f007-b978-4543-a8a0-9ee0abccdf0a" providerId="ADAL" clId="{221B2FE5-B0DD-4C49-A6BC-EB5E92A971A0}" dt="2021-01-20T10:27:33.070" v="10331" actId="478"/>
          <ac:graphicFrameMkLst>
            <pc:docMk/>
            <pc:sldMk cId="276631484" sldId="5099"/>
            <ac:graphicFrameMk id="2" creationId="{8AA76152-84F7-4536-A3FC-717EC1C90BE6}"/>
          </ac:graphicFrameMkLst>
        </pc:graphicFrameChg>
        <pc:graphicFrameChg chg="add mod">
          <ac:chgData name="Chris Speller" userId="0a97f007-b978-4543-a8a0-9ee0abccdf0a" providerId="ADAL" clId="{221B2FE5-B0DD-4C49-A6BC-EB5E92A971A0}" dt="2021-01-20T10:27:33.222" v="10332"/>
          <ac:graphicFrameMkLst>
            <pc:docMk/>
            <pc:sldMk cId="276631484" sldId="5099"/>
            <ac:graphicFrameMk id="14" creationId="{FE904A11-2848-4531-8596-E450C5A8416B}"/>
          </ac:graphicFrameMkLst>
        </pc:graphicFrameChg>
      </pc:sldChg>
      <pc:sldChg chg="addSp delSp modSp add mod">
        <pc:chgData name="Chris Speller" userId="0a97f007-b978-4543-a8a0-9ee0abccdf0a" providerId="ADAL" clId="{221B2FE5-B0DD-4C49-A6BC-EB5E92A971A0}" dt="2021-01-20T10:27:30.245" v="10330"/>
        <pc:sldMkLst>
          <pc:docMk/>
          <pc:sldMk cId="2920866161" sldId="5100"/>
        </pc:sldMkLst>
        <pc:graphicFrameChg chg="del">
          <ac:chgData name="Chris Speller" userId="0a97f007-b978-4543-a8a0-9ee0abccdf0a" providerId="ADAL" clId="{221B2FE5-B0DD-4C49-A6BC-EB5E92A971A0}" dt="2021-01-20T10:27:30.062" v="10329" actId="478"/>
          <ac:graphicFrameMkLst>
            <pc:docMk/>
            <pc:sldMk cId="2920866161" sldId="5100"/>
            <ac:graphicFrameMk id="2" creationId="{8AA76152-84F7-4536-A3FC-717EC1C90BE6}"/>
          </ac:graphicFrameMkLst>
        </pc:graphicFrameChg>
        <pc:graphicFrameChg chg="add mod">
          <ac:chgData name="Chris Speller" userId="0a97f007-b978-4543-a8a0-9ee0abccdf0a" providerId="ADAL" clId="{221B2FE5-B0DD-4C49-A6BC-EB5E92A971A0}" dt="2021-01-20T10:27:30.245" v="10330"/>
          <ac:graphicFrameMkLst>
            <pc:docMk/>
            <pc:sldMk cId="2920866161" sldId="5100"/>
            <ac:graphicFrameMk id="14" creationId="{7D3C200E-1768-463C-9FBD-0E4980E94709}"/>
          </ac:graphicFrameMkLst>
        </pc:graphicFrameChg>
      </pc:sldChg>
      <pc:sldChg chg="modSp add mod modAnim">
        <pc:chgData name="Chris Speller" userId="0a97f007-b978-4543-a8a0-9ee0abccdf0a" providerId="ADAL" clId="{221B2FE5-B0DD-4C49-A6BC-EB5E92A971A0}" dt="2021-01-20T10:06:25.855" v="10134" actId="20577"/>
        <pc:sldMkLst>
          <pc:docMk/>
          <pc:sldMk cId="1573665560" sldId="5101"/>
        </pc:sldMkLst>
        <pc:spChg chg="mod">
          <ac:chgData name="Chris Speller" userId="0a97f007-b978-4543-a8a0-9ee0abccdf0a" providerId="ADAL" clId="{221B2FE5-B0DD-4C49-A6BC-EB5E92A971A0}" dt="2021-01-20T10:05:20.107" v="10060" actId="20577"/>
          <ac:spMkLst>
            <pc:docMk/>
            <pc:sldMk cId="1573665560" sldId="5101"/>
            <ac:spMk id="10" creationId="{00000000-0000-0000-0000-000000000000}"/>
          </ac:spMkLst>
        </pc:spChg>
        <pc:spChg chg="mod">
          <ac:chgData name="Chris Speller" userId="0a97f007-b978-4543-a8a0-9ee0abccdf0a" providerId="ADAL" clId="{221B2FE5-B0DD-4C49-A6BC-EB5E92A971A0}" dt="2021-01-20T10:05:32.873" v="10069" actId="20577"/>
          <ac:spMkLst>
            <pc:docMk/>
            <pc:sldMk cId="1573665560" sldId="5101"/>
            <ac:spMk id="11" creationId="{00000000-0000-0000-0000-000000000000}"/>
          </ac:spMkLst>
        </pc:spChg>
        <pc:spChg chg="mod">
          <ac:chgData name="Chris Speller" userId="0a97f007-b978-4543-a8a0-9ee0abccdf0a" providerId="ADAL" clId="{221B2FE5-B0DD-4C49-A6BC-EB5E92A971A0}" dt="2021-01-20T10:06:25.855" v="10134" actId="20577"/>
          <ac:spMkLst>
            <pc:docMk/>
            <pc:sldMk cId="1573665560" sldId="5101"/>
            <ac:spMk id="12" creationId="{00000000-0000-0000-0000-000000000000}"/>
          </ac:spMkLst>
        </pc:spChg>
      </pc:sldChg>
      <pc:sldChg chg="modSp add ord">
        <pc:chgData name="Chris Speller" userId="0a97f007-b978-4543-a8a0-9ee0abccdf0a" providerId="ADAL" clId="{221B2FE5-B0DD-4C49-A6BC-EB5E92A971A0}" dt="2021-01-20T10:07:11.551" v="10151" actId="20577"/>
        <pc:sldMkLst>
          <pc:docMk/>
          <pc:sldMk cId="3395502471" sldId="5102"/>
        </pc:sldMkLst>
        <pc:spChg chg="mod">
          <ac:chgData name="Chris Speller" userId="0a97f007-b978-4543-a8a0-9ee0abccdf0a" providerId="ADAL" clId="{221B2FE5-B0DD-4C49-A6BC-EB5E92A971A0}" dt="2021-01-20T10:06:43.622" v="10140" actId="20577"/>
          <ac:spMkLst>
            <pc:docMk/>
            <pc:sldMk cId="3395502471" sldId="5102"/>
            <ac:spMk id="11" creationId="{00000000-0000-0000-0000-000000000000}"/>
          </ac:spMkLst>
        </pc:spChg>
        <pc:spChg chg="mod">
          <ac:chgData name="Chris Speller" userId="0a97f007-b978-4543-a8a0-9ee0abccdf0a" providerId="ADAL" clId="{221B2FE5-B0DD-4C49-A6BC-EB5E92A971A0}" dt="2021-01-20T10:07:11.551" v="10151" actId="20577"/>
          <ac:spMkLst>
            <pc:docMk/>
            <pc:sldMk cId="3395502471" sldId="5102"/>
            <ac:spMk id="12" creationId="{00000000-0000-0000-0000-000000000000}"/>
          </ac:spMkLst>
        </pc:spChg>
      </pc:sldChg>
      <pc:sldChg chg="modSp add">
        <pc:chgData name="Chris Speller" userId="0a97f007-b978-4543-a8a0-9ee0abccdf0a" providerId="ADAL" clId="{221B2FE5-B0DD-4C49-A6BC-EB5E92A971A0}" dt="2021-01-20T10:14:17.450" v="10167" actId="20577"/>
        <pc:sldMkLst>
          <pc:docMk/>
          <pc:sldMk cId="605604958" sldId="5103"/>
        </pc:sldMkLst>
        <pc:spChg chg="mod">
          <ac:chgData name="Chris Speller" userId="0a97f007-b978-4543-a8a0-9ee0abccdf0a" providerId="ADAL" clId="{221B2FE5-B0DD-4C49-A6BC-EB5E92A971A0}" dt="2021-01-20T10:13:53.266" v="10157" actId="20577"/>
          <ac:spMkLst>
            <pc:docMk/>
            <pc:sldMk cId="605604958" sldId="5103"/>
            <ac:spMk id="10" creationId="{00000000-0000-0000-0000-000000000000}"/>
          </ac:spMkLst>
        </pc:spChg>
        <pc:spChg chg="mod">
          <ac:chgData name="Chris Speller" userId="0a97f007-b978-4543-a8a0-9ee0abccdf0a" providerId="ADAL" clId="{221B2FE5-B0DD-4C49-A6BC-EB5E92A971A0}" dt="2021-01-20T10:14:00.833" v="10162" actId="20577"/>
          <ac:spMkLst>
            <pc:docMk/>
            <pc:sldMk cId="605604958" sldId="5103"/>
            <ac:spMk id="11" creationId="{00000000-0000-0000-0000-000000000000}"/>
          </ac:spMkLst>
        </pc:spChg>
        <pc:spChg chg="mod">
          <ac:chgData name="Chris Speller" userId="0a97f007-b978-4543-a8a0-9ee0abccdf0a" providerId="ADAL" clId="{221B2FE5-B0DD-4C49-A6BC-EB5E92A971A0}" dt="2021-01-20T10:14:17.450" v="10167" actId="20577"/>
          <ac:spMkLst>
            <pc:docMk/>
            <pc:sldMk cId="605604958" sldId="5103"/>
            <ac:spMk id="12" creationId="{00000000-0000-0000-0000-000000000000}"/>
          </ac:spMkLst>
        </pc:spChg>
      </pc:sldChg>
      <pc:sldChg chg="modSp add mod">
        <pc:chgData name="Chris Speller" userId="0a97f007-b978-4543-a8a0-9ee0abccdf0a" providerId="ADAL" clId="{221B2FE5-B0DD-4C49-A6BC-EB5E92A971A0}" dt="2021-01-20T11:03:58.985" v="10774"/>
        <pc:sldMkLst>
          <pc:docMk/>
          <pc:sldMk cId="3714151041" sldId="5104"/>
        </pc:sldMkLst>
        <pc:spChg chg="mod">
          <ac:chgData name="Chris Speller" userId="0a97f007-b978-4543-a8a0-9ee0abccdf0a" providerId="ADAL" clId="{221B2FE5-B0DD-4C49-A6BC-EB5E92A971A0}" dt="2021-01-20T10:16:09.421" v="10223" actId="20577"/>
          <ac:spMkLst>
            <pc:docMk/>
            <pc:sldMk cId="3714151041" sldId="5104"/>
            <ac:spMk id="10" creationId="{00000000-0000-0000-0000-000000000000}"/>
          </ac:spMkLst>
        </pc:spChg>
        <pc:spChg chg="mod">
          <ac:chgData name="Chris Speller" userId="0a97f007-b978-4543-a8a0-9ee0abccdf0a" providerId="ADAL" clId="{221B2FE5-B0DD-4C49-A6BC-EB5E92A971A0}" dt="2021-01-20T10:16:11.458" v="10224"/>
          <ac:spMkLst>
            <pc:docMk/>
            <pc:sldMk cId="3714151041" sldId="5104"/>
            <ac:spMk id="11" creationId="{00000000-0000-0000-0000-000000000000}"/>
          </ac:spMkLst>
        </pc:spChg>
        <pc:spChg chg="mod">
          <ac:chgData name="Chris Speller" userId="0a97f007-b978-4543-a8a0-9ee0abccdf0a" providerId="ADAL" clId="{221B2FE5-B0DD-4C49-A6BC-EB5E92A971A0}" dt="2021-01-20T11:03:58.985" v="10774"/>
          <ac:spMkLst>
            <pc:docMk/>
            <pc:sldMk cId="3714151041" sldId="5104"/>
            <ac:spMk id="12" creationId="{00000000-0000-0000-0000-000000000000}"/>
          </ac:spMkLst>
        </pc:spChg>
        <pc:graphicFrameChg chg="mod">
          <ac:chgData name="Chris Speller" userId="0a97f007-b978-4543-a8a0-9ee0abccdf0a" providerId="ADAL" clId="{221B2FE5-B0DD-4C49-A6BC-EB5E92A971A0}" dt="2021-01-20T10:17:04.322" v="10258" actId="20577"/>
          <ac:graphicFrameMkLst>
            <pc:docMk/>
            <pc:sldMk cId="3714151041" sldId="5104"/>
            <ac:graphicFrameMk id="14" creationId="{7535D315-1620-4010-8BE3-3EAAB85A19ED}"/>
          </ac:graphicFrameMkLst>
        </pc:graphicFrameChg>
      </pc:sldChg>
      <pc:sldChg chg="modSp add mod">
        <pc:chgData name="Chris Speller" userId="0a97f007-b978-4543-a8a0-9ee0abccdf0a" providerId="ADAL" clId="{221B2FE5-B0DD-4C49-A6BC-EB5E92A971A0}" dt="2021-01-20T11:04:14.760" v="10775"/>
        <pc:sldMkLst>
          <pc:docMk/>
          <pc:sldMk cId="374799711" sldId="5105"/>
        </pc:sldMkLst>
        <pc:spChg chg="mod">
          <ac:chgData name="Chris Speller" userId="0a97f007-b978-4543-a8a0-9ee0abccdf0a" providerId="ADAL" clId="{221B2FE5-B0DD-4C49-A6BC-EB5E92A971A0}" dt="2021-01-20T10:16:21.969" v="10233" actId="20577"/>
          <ac:spMkLst>
            <pc:docMk/>
            <pc:sldMk cId="374799711" sldId="5105"/>
            <ac:spMk id="10" creationId="{00000000-0000-0000-0000-000000000000}"/>
          </ac:spMkLst>
        </pc:spChg>
        <pc:spChg chg="mod">
          <ac:chgData name="Chris Speller" userId="0a97f007-b978-4543-a8a0-9ee0abccdf0a" providerId="ADAL" clId="{221B2FE5-B0DD-4C49-A6BC-EB5E92A971A0}" dt="2021-01-20T10:16:30.301" v="10251" actId="20577"/>
          <ac:spMkLst>
            <pc:docMk/>
            <pc:sldMk cId="374799711" sldId="5105"/>
            <ac:spMk id="11" creationId="{00000000-0000-0000-0000-000000000000}"/>
          </ac:spMkLst>
        </pc:spChg>
        <pc:spChg chg="mod">
          <ac:chgData name="Chris Speller" userId="0a97f007-b978-4543-a8a0-9ee0abccdf0a" providerId="ADAL" clId="{221B2FE5-B0DD-4C49-A6BC-EB5E92A971A0}" dt="2021-01-20T11:04:14.760" v="10775"/>
          <ac:spMkLst>
            <pc:docMk/>
            <pc:sldMk cId="374799711" sldId="5105"/>
            <ac:spMk id="12" creationId="{00000000-0000-0000-0000-000000000000}"/>
          </ac:spMkLst>
        </pc:spChg>
      </pc:sldChg>
      <pc:sldChg chg="addSp delSp modSp add mod">
        <pc:chgData name="Chris Speller" userId="0a97f007-b978-4543-a8a0-9ee0abccdf0a" providerId="ADAL" clId="{221B2FE5-B0DD-4C49-A6BC-EB5E92A971A0}" dt="2021-01-20T11:03:49.022" v="10772" actId="20577"/>
        <pc:sldMkLst>
          <pc:docMk/>
          <pc:sldMk cId="3997619212" sldId="5106"/>
        </pc:sldMkLst>
        <pc:spChg chg="mod">
          <ac:chgData name="Chris Speller" userId="0a97f007-b978-4543-a8a0-9ee0abccdf0a" providerId="ADAL" clId="{221B2FE5-B0DD-4C49-A6BC-EB5E92A971A0}" dt="2021-01-20T10:23:03.134" v="10300"/>
          <ac:spMkLst>
            <pc:docMk/>
            <pc:sldMk cId="3997619212" sldId="5106"/>
            <ac:spMk id="10" creationId="{00000000-0000-0000-0000-000000000000}"/>
          </ac:spMkLst>
        </pc:spChg>
        <pc:spChg chg="mod">
          <ac:chgData name="Chris Speller" userId="0a97f007-b978-4543-a8a0-9ee0abccdf0a" providerId="ADAL" clId="{221B2FE5-B0DD-4C49-A6BC-EB5E92A971A0}" dt="2021-01-20T10:23:07.934" v="10302"/>
          <ac:spMkLst>
            <pc:docMk/>
            <pc:sldMk cId="3997619212" sldId="5106"/>
            <ac:spMk id="11" creationId="{00000000-0000-0000-0000-000000000000}"/>
          </ac:spMkLst>
        </pc:spChg>
        <pc:spChg chg="mod">
          <ac:chgData name="Chris Speller" userId="0a97f007-b978-4543-a8a0-9ee0abccdf0a" providerId="ADAL" clId="{221B2FE5-B0DD-4C49-A6BC-EB5E92A971A0}" dt="2021-01-20T11:03:49.022" v="10772" actId="20577"/>
          <ac:spMkLst>
            <pc:docMk/>
            <pc:sldMk cId="3997619212" sldId="5106"/>
            <ac:spMk id="12" creationId="{00000000-0000-0000-0000-000000000000}"/>
          </ac:spMkLst>
        </pc:spChg>
        <pc:graphicFrameChg chg="del mod">
          <ac:chgData name="Chris Speller" userId="0a97f007-b978-4543-a8a0-9ee0abccdf0a" providerId="ADAL" clId="{221B2FE5-B0DD-4C49-A6BC-EB5E92A971A0}" dt="2021-01-20T10:27:39.180" v="10333" actId="478"/>
          <ac:graphicFrameMkLst>
            <pc:docMk/>
            <pc:sldMk cId="3997619212" sldId="5106"/>
            <ac:graphicFrameMk id="2" creationId="{8AA76152-84F7-4536-A3FC-717EC1C90BE6}"/>
          </ac:graphicFrameMkLst>
        </pc:graphicFrameChg>
        <pc:graphicFrameChg chg="mod">
          <ac:chgData name="Chris Speller" userId="0a97f007-b978-4543-a8a0-9ee0abccdf0a" providerId="ADAL" clId="{221B2FE5-B0DD-4C49-A6BC-EB5E92A971A0}" dt="2021-01-20T10:23:13.558" v="10304" actId="1076"/>
          <ac:graphicFrameMkLst>
            <pc:docMk/>
            <pc:sldMk cId="3997619212" sldId="5106"/>
            <ac:graphicFrameMk id="13" creationId="{D10BD6DF-B38D-48D9-83B0-37B799147882}"/>
          </ac:graphicFrameMkLst>
        </pc:graphicFrameChg>
        <pc:graphicFrameChg chg="add mod">
          <ac:chgData name="Chris Speller" userId="0a97f007-b978-4543-a8a0-9ee0abccdf0a" providerId="ADAL" clId="{221B2FE5-B0DD-4C49-A6BC-EB5E92A971A0}" dt="2021-01-20T10:27:39.526" v="10334"/>
          <ac:graphicFrameMkLst>
            <pc:docMk/>
            <pc:sldMk cId="3997619212" sldId="5106"/>
            <ac:graphicFrameMk id="14" creationId="{60AD52CA-F083-4B47-9545-0A251D88FFAB}"/>
          </ac:graphicFrameMkLst>
        </pc:graphicFrameChg>
      </pc:sldChg>
      <pc:sldChg chg="modSp add del mod ord">
        <pc:chgData name="Chris Speller" userId="0a97f007-b978-4543-a8a0-9ee0abccdf0a" providerId="ADAL" clId="{221B2FE5-B0DD-4C49-A6BC-EB5E92A971A0}" dt="2021-01-20T10:57:47.623" v="10351" actId="47"/>
        <pc:sldMkLst>
          <pc:docMk/>
          <pc:sldMk cId="961335455" sldId="5107"/>
        </pc:sldMkLst>
        <pc:spChg chg="mod">
          <ac:chgData name="Chris Speller" userId="0a97f007-b978-4543-a8a0-9ee0abccdf0a" providerId="ADAL" clId="{221B2FE5-B0DD-4C49-A6BC-EB5E92A971A0}" dt="2021-01-20T10:28:00.731" v="10344" actId="20577"/>
          <ac:spMkLst>
            <pc:docMk/>
            <pc:sldMk cId="961335455" sldId="5107"/>
            <ac:spMk id="10" creationId="{00000000-0000-0000-0000-000000000000}"/>
          </ac:spMkLst>
        </pc:spChg>
        <pc:spChg chg="mod">
          <ac:chgData name="Chris Speller" userId="0a97f007-b978-4543-a8a0-9ee0abccdf0a" providerId="ADAL" clId="{221B2FE5-B0DD-4C49-A6BC-EB5E92A971A0}" dt="2021-01-20T10:28:01.589" v="10345" actId="20577"/>
          <ac:spMkLst>
            <pc:docMk/>
            <pc:sldMk cId="961335455" sldId="5107"/>
            <ac:spMk id="11" creationId="{00000000-0000-0000-0000-000000000000}"/>
          </ac:spMkLst>
        </pc:spChg>
        <pc:spChg chg="mod">
          <ac:chgData name="Chris Speller" userId="0a97f007-b978-4543-a8a0-9ee0abccdf0a" providerId="ADAL" clId="{221B2FE5-B0DD-4C49-A6BC-EB5E92A971A0}" dt="2021-01-20T10:28:02.501" v="10346" actId="20577"/>
          <ac:spMkLst>
            <pc:docMk/>
            <pc:sldMk cId="961335455" sldId="5107"/>
            <ac:spMk id="12" creationId="{00000000-0000-0000-0000-000000000000}"/>
          </ac:spMkLst>
        </pc:spChg>
      </pc:sldChg>
      <pc:sldChg chg="modSp add mod">
        <pc:chgData name="Chris Speller" userId="0a97f007-b978-4543-a8a0-9ee0abccdf0a" providerId="ADAL" clId="{221B2FE5-B0DD-4C49-A6BC-EB5E92A971A0}" dt="2021-01-20T11:49:37.940" v="11205" actId="20577"/>
        <pc:sldMkLst>
          <pc:docMk/>
          <pc:sldMk cId="1149229445" sldId="5108"/>
        </pc:sldMkLst>
        <pc:spChg chg="mod">
          <ac:chgData name="Chris Speller" userId="0a97f007-b978-4543-a8a0-9ee0abccdf0a" providerId="ADAL" clId="{221B2FE5-B0DD-4C49-A6BC-EB5E92A971A0}" dt="2021-01-20T11:49:16.917" v="11194" actId="20577"/>
          <ac:spMkLst>
            <pc:docMk/>
            <pc:sldMk cId="1149229445" sldId="5108"/>
            <ac:spMk id="10" creationId="{00000000-0000-0000-0000-000000000000}"/>
          </ac:spMkLst>
        </pc:spChg>
        <pc:spChg chg="mod">
          <ac:chgData name="Chris Speller" userId="0a97f007-b978-4543-a8a0-9ee0abccdf0a" providerId="ADAL" clId="{221B2FE5-B0DD-4C49-A6BC-EB5E92A971A0}" dt="2021-01-20T11:49:13.170" v="11191"/>
          <ac:spMkLst>
            <pc:docMk/>
            <pc:sldMk cId="1149229445" sldId="5108"/>
            <ac:spMk id="11" creationId="{00000000-0000-0000-0000-000000000000}"/>
          </ac:spMkLst>
        </pc:spChg>
        <pc:spChg chg="mod">
          <ac:chgData name="Chris Speller" userId="0a97f007-b978-4543-a8a0-9ee0abccdf0a" providerId="ADAL" clId="{221B2FE5-B0DD-4C49-A6BC-EB5E92A971A0}" dt="2021-01-20T11:49:37.940" v="11205" actId="20577"/>
          <ac:spMkLst>
            <pc:docMk/>
            <pc:sldMk cId="1149229445" sldId="5108"/>
            <ac:spMk id="12" creationId="{00000000-0000-0000-0000-000000000000}"/>
          </ac:spMkLst>
        </pc:spChg>
      </pc:sldChg>
      <pc:sldChg chg="addSp delSp modSp add mod delAnim modAnim">
        <pc:chgData name="Chris Speller" userId="0a97f007-b978-4543-a8a0-9ee0abccdf0a" providerId="ADAL" clId="{221B2FE5-B0DD-4C49-A6BC-EB5E92A971A0}" dt="2021-01-20T11:00:31.123" v="10560" actId="122"/>
        <pc:sldMkLst>
          <pc:docMk/>
          <pc:sldMk cId="1721415316" sldId="5109"/>
        </pc:sldMkLst>
        <pc:spChg chg="mod">
          <ac:chgData name="Chris Speller" userId="0a97f007-b978-4543-a8a0-9ee0abccdf0a" providerId="ADAL" clId="{221B2FE5-B0DD-4C49-A6BC-EB5E92A971A0}" dt="2021-01-20T10:58:25.445" v="10509" actId="20577"/>
          <ac:spMkLst>
            <pc:docMk/>
            <pc:sldMk cId="1721415316" sldId="5109"/>
            <ac:spMk id="10" creationId="{00000000-0000-0000-0000-000000000000}"/>
          </ac:spMkLst>
        </pc:spChg>
        <pc:spChg chg="mod">
          <ac:chgData name="Chris Speller" userId="0a97f007-b978-4543-a8a0-9ee0abccdf0a" providerId="ADAL" clId="{221B2FE5-B0DD-4C49-A6BC-EB5E92A971A0}" dt="2021-01-20T10:58:35.437" v="10520" actId="20577"/>
          <ac:spMkLst>
            <pc:docMk/>
            <pc:sldMk cId="1721415316" sldId="5109"/>
            <ac:spMk id="11" creationId="{00000000-0000-0000-0000-000000000000}"/>
          </ac:spMkLst>
        </pc:spChg>
        <pc:spChg chg="del mod">
          <ac:chgData name="Chris Speller" userId="0a97f007-b978-4543-a8a0-9ee0abccdf0a" providerId="ADAL" clId="{221B2FE5-B0DD-4C49-A6BC-EB5E92A971A0}" dt="2021-01-20T11:00:21.559" v="10552"/>
          <ac:spMkLst>
            <pc:docMk/>
            <pc:sldMk cId="1721415316" sldId="5109"/>
            <ac:spMk id="12" creationId="{00000000-0000-0000-0000-000000000000}"/>
          </ac:spMkLst>
        </pc:spChg>
        <pc:spChg chg="add mod">
          <ac:chgData name="Chris Speller" userId="0a97f007-b978-4543-a8a0-9ee0abccdf0a" providerId="ADAL" clId="{221B2FE5-B0DD-4C49-A6BC-EB5E92A971A0}" dt="2021-01-20T11:00:31.123" v="10560" actId="122"/>
          <ac:spMkLst>
            <pc:docMk/>
            <pc:sldMk cId="1721415316" sldId="5109"/>
            <ac:spMk id="13" creationId="{12E14EA7-0DF2-415E-817A-AF89E7323595}"/>
          </ac:spMkLst>
        </pc:spChg>
        <pc:graphicFrameChg chg="mod modGraphic">
          <ac:chgData name="Chris Speller" userId="0a97f007-b978-4543-a8a0-9ee0abccdf0a" providerId="ADAL" clId="{221B2FE5-B0DD-4C49-A6BC-EB5E92A971A0}" dt="2021-01-20T10:59:37.176" v="10540" actId="2165"/>
          <ac:graphicFrameMkLst>
            <pc:docMk/>
            <pc:sldMk cId="1721415316" sldId="5109"/>
            <ac:graphicFrameMk id="2" creationId="{8AA76152-84F7-4536-A3FC-717EC1C90BE6}"/>
          </ac:graphicFrameMkLst>
        </pc:graphicFrameChg>
        <pc:graphicFrameChg chg="mod modGraphic">
          <ac:chgData name="Chris Speller" userId="0a97f007-b978-4543-a8a0-9ee0abccdf0a" providerId="ADAL" clId="{221B2FE5-B0DD-4C49-A6BC-EB5E92A971A0}" dt="2021-01-20T11:00:20.634" v="10550" actId="1076"/>
          <ac:graphicFrameMkLst>
            <pc:docMk/>
            <pc:sldMk cId="1721415316" sldId="5109"/>
            <ac:graphicFrameMk id="14" creationId="{7535D315-1620-4010-8BE3-3EAAB85A19ED}"/>
          </ac:graphicFrameMkLst>
        </pc:graphicFrameChg>
      </pc:sldChg>
      <pc:sldChg chg="modSp add mod">
        <pc:chgData name="Chris Speller" userId="0a97f007-b978-4543-a8a0-9ee0abccdf0a" providerId="ADAL" clId="{221B2FE5-B0DD-4C49-A6BC-EB5E92A971A0}" dt="2021-01-20T11:08:10.311" v="10827" actId="122"/>
        <pc:sldMkLst>
          <pc:docMk/>
          <pc:sldMk cId="3492909051" sldId="5110"/>
        </pc:sldMkLst>
        <pc:spChg chg="mod">
          <ac:chgData name="Chris Speller" userId="0a97f007-b978-4543-a8a0-9ee0abccdf0a" providerId="ADAL" clId="{221B2FE5-B0DD-4C49-A6BC-EB5E92A971A0}" dt="2021-01-20T11:07:33.726" v="10807" actId="20577"/>
          <ac:spMkLst>
            <pc:docMk/>
            <pc:sldMk cId="3492909051" sldId="5110"/>
            <ac:spMk id="10" creationId="{00000000-0000-0000-0000-000000000000}"/>
          </ac:spMkLst>
        </pc:spChg>
        <pc:spChg chg="mod">
          <ac:chgData name="Chris Speller" userId="0a97f007-b978-4543-a8a0-9ee0abccdf0a" providerId="ADAL" clId="{221B2FE5-B0DD-4C49-A6BC-EB5E92A971A0}" dt="2021-01-20T11:07:42.098" v="10813" actId="20577"/>
          <ac:spMkLst>
            <pc:docMk/>
            <pc:sldMk cId="3492909051" sldId="5110"/>
            <ac:spMk id="11" creationId="{00000000-0000-0000-0000-000000000000}"/>
          </ac:spMkLst>
        </pc:spChg>
        <pc:spChg chg="mod">
          <ac:chgData name="Chris Speller" userId="0a97f007-b978-4543-a8a0-9ee0abccdf0a" providerId="ADAL" clId="{221B2FE5-B0DD-4C49-A6BC-EB5E92A971A0}" dt="2021-01-20T11:08:10.311" v="10827" actId="122"/>
          <ac:spMkLst>
            <pc:docMk/>
            <pc:sldMk cId="3492909051" sldId="5110"/>
            <ac:spMk id="12" creationId="{00000000-0000-0000-0000-000000000000}"/>
          </ac:spMkLst>
        </pc:spChg>
      </pc:sldChg>
      <pc:sldChg chg="modSp add mod modAnim">
        <pc:chgData name="Chris Speller" userId="0a97f007-b978-4543-a8a0-9ee0abccdf0a" providerId="ADAL" clId="{221B2FE5-B0DD-4C49-A6BC-EB5E92A971A0}" dt="2021-01-20T11:14:16.309" v="11056" actId="1076"/>
        <pc:sldMkLst>
          <pc:docMk/>
          <pc:sldMk cId="4120701921" sldId="5111"/>
        </pc:sldMkLst>
        <pc:spChg chg="mod">
          <ac:chgData name="Chris Speller" userId="0a97f007-b978-4543-a8a0-9ee0abccdf0a" providerId="ADAL" clId="{221B2FE5-B0DD-4C49-A6BC-EB5E92A971A0}" dt="2021-01-20T11:14:06.994" v="11053" actId="20577"/>
          <ac:spMkLst>
            <pc:docMk/>
            <pc:sldMk cId="4120701921" sldId="5111"/>
            <ac:spMk id="10" creationId="{00000000-0000-0000-0000-000000000000}"/>
          </ac:spMkLst>
        </pc:spChg>
        <pc:spChg chg="mod">
          <ac:chgData name="Chris Speller" userId="0a97f007-b978-4543-a8a0-9ee0abccdf0a" providerId="ADAL" clId="{221B2FE5-B0DD-4C49-A6BC-EB5E92A971A0}" dt="2021-01-20T11:14:12.103" v="11054"/>
          <ac:spMkLst>
            <pc:docMk/>
            <pc:sldMk cId="4120701921" sldId="5111"/>
            <ac:spMk id="11" creationId="{00000000-0000-0000-0000-000000000000}"/>
          </ac:spMkLst>
        </pc:spChg>
        <pc:spChg chg="mod">
          <ac:chgData name="Chris Speller" userId="0a97f007-b978-4543-a8a0-9ee0abccdf0a" providerId="ADAL" clId="{221B2FE5-B0DD-4C49-A6BC-EB5E92A971A0}" dt="2021-01-20T11:14:16.309" v="11056" actId="1076"/>
          <ac:spMkLst>
            <pc:docMk/>
            <pc:sldMk cId="4120701921" sldId="5111"/>
            <ac:spMk id="12" creationId="{00000000-0000-0000-0000-000000000000}"/>
          </ac:spMkLst>
        </pc:spChg>
      </pc:sldChg>
      <pc:sldChg chg="modSp add modAnim">
        <pc:chgData name="Chris Speller" userId="0a97f007-b978-4543-a8a0-9ee0abccdf0a" providerId="ADAL" clId="{221B2FE5-B0DD-4C49-A6BC-EB5E92A971A0}" dt="2021-01-20T11:48:15.291" v="11069" actId="20577"/>
        <pc:sldMkLst>
          <pc:docMk/>
          <pc:sldMk cId="4287470500" sldId="5112"/>
        </pc:sldMkLst>
        <pc:spChg chg="mod">
          <ac:chgData name="Chris Speller" userId="0a97f007-b978-4543-a8a0-9ee0abccdf0a" providerId="ADAL" clId="{221B2FE5-B0DD-4C49-A6BC-EB5E92A971A0}" dt="2021-01-20T11:14:25.682" v="11057" actId="20577"/>
          <ac:spMkLst>
            <pc:docMk/>
            <pc:sldMk cId="4287470500" sldId="5112"/>
            <ac:spMk id="11" creationId="{00000000-0000-0000-0000-000000000000}"/>
          </ac:spMkLst>
        </pc:spChg>
        <pc:spChg chg="mod">
          <ac:chgData name="Chris Speller" userId="0a97f007-b978-4543-a8a0-9ee0abccdf0a" providerId="ADAL" clId="{221B2FE5-B0DD-4C49-A6BC-EB5E92A971A0}" dt="2021-01-20T11:48:15.291" v="11069" actId="20577"/>
          <ac:spMkLst>
            <pc:docMk/>
            <pc:sldMk cId="4287470500" sldId="5112"/>
            <ac:spMk id="12" creationId="{00000000-0000-0000-0000-000000000000}"/>
          </ac:spMkLst>
        </pc:spChg>
      </pc:sldChg>
      <pc:sldChg chg="modSp add mod modAnim">
        <pc:chgData name="Chris Speller" userId="0a97f007-b978-4543-a8a0-9ee0abccdf0a" providerId="ADAL" clId="{221B2FE5-B0DD-4C49-A6BC-EB5E92A971A0}" dt="2021-01-20T11:55:06.936" v="11606" actId="20577"/>
        <pc:sldMkLst>
          <pc:docMk/>
          <pc:sldMk cId="75678073" sldId="5113"/>
        </pc:sldMkLst>
        <pc:spChg chg="mod">
          <ac:chgData name="Chris Speller" userId="0a97f007-b978-4543-a8a0-9ee0abccdf0a" providerId="ADAL" clId="{221B2FE5-B0DD-4C49-A6BC-EB5E92A971A0}" dt="2021-01-20T11:53:02.151" v="11517" actId="20577"/>
          <ac:spMkLst>
            <pc:docMk/>
            <pc:sldMk cId="75678073" sldId="5113"/>
            <ac:spMk id="10" creationId="{00000000-0000-0000-0000-000000000000}"/>
          </ac:spMkLst>
        </pc:spChg>
        <pc:spChg chg="mod">
          <ac:chgData name="Chris Speller" userId="0a97f007-b978-4543-a8a0-9ee0abccdf0a" providerId="ADAL" clId="{221B2FE5-B0DD-4C49-A6BC-EB5E92A971A0}" dt="2021-01-20T11:52:26.585" v="11497" actId="404"/>
          <ac:spMkLst>
            <pc:docMk/>
            <pc:sldMk cId="75678073" sldId="5113"/>
            <ac:spMk id="11" creationId="{00000000-0000-0000-0000-000000000000}"/>
          </ac:spMkLst>
        </pc:spChg>
        <pc:spChg chg="mod">
          <ac:chgData name="Chris Speller" userId="0a97f007-b978-4543-a8a0-9ee0abccdf0a" providerId="ADAL" clId="{221B2FE5-B0DD-4C49-A6BC-EB5E92A971A0}" dt="2021-01-20T11:55:06.936" v="11606" actId="20577"/>
          <ac:spMkLst>
            <pc:docMk/>
            <pc:sldMk cId="75678073" sldId="5113"/>
            <ac:spMk id="12" creationId="{00000000-0000-0000-0000-000000000000}"/>
          </ac:spMkLst>
        </pc:spChg>
      </pc:sldChg>
      <pc:sldChg chg="modSp add">
        <pc:chgData name="Chris Speller" userId="0a97f007-b978-4543-a8a0-9ee0abccdf0a" providerId="ADAL" clId="{221B2FE5-B0DD-4C49-A6BC-EB5E92A971A0}" dt="2021-01-20T11:55:42.037" v="11631" actId="20577"/>
        <pc:sldMkLst>
          <pc:docMk/>
          <pc:sldMk cId="3305143972" sldId="5114"/>
        </pc:sldMkLst>
        <pc:spChg chg="mod">
          <ac:chgData name="Chris Speller" userId="0a97f007-b978-4543-a8a0-9ee0abccdf0a" providerId="ADAL" clId="{221B2FE5-B0DD-4C49-A6BC-EB5E92A971A0}" dt="2021-01-20T11:55:35.573" v="11622" actId="20577"/>
          <ac:spMkLst>
            <pc:docMk/>
            <pc:sldMk cId="3305143972" sldId="5114"/>
            <ac:spMk id="10" creationId="{00000000-0000-0000-0000-000000000000}"/>
          </ac:spMkLst>
        </pc:spChg>
        <pc:spChg chg="mod">
          <ac:chgData name="Chris Speller" userId="0a97f007-b978-4543-a8a0-9ee0abccdf0a" providerId="ADAL" clId="{221B2FE5-B0DD-4C49-A6BC-EB5E92A971A0}" dt="2021-01-20T11:55:42.037" v="11631" actId="20577"/>
          <ac:spMkLst>
            <pc:docMk/>
            <pc:sldMk cId="3305143972" sldId="5114"/>
            <ac:spMk id="11" creationId="{00000000-0000-0000-0000-000000000000}"/>
          </ac:spMkLst>
        </pc:spChg>
      </pc:sldChg>
      <pc:sldChg chg="add del">
        <pc:chgData name="Chris Speller" userId="0a97f007-b978-4543-a8a0-9ee0abccdf0a" providerId="ADAL" clId="{221B2FE5-B0DD-4C49-A6BC-EB5E92A971A0}" dt="2021-01-20T11:56:42.028" v="11633"/>
        <pc:sldMkLst>
          <pc:docMk/>
          <pc:sldMk cId="498867037" sldId="5115"/>
        </pc:sldMkLst>
      </pc:sldChg>
      <pc:sldChg chg="modSp add modAnim">
        <pc:chgData name="Chris Speller" userId="0a97f007-b978-4543-a8a0-9ee0abccdf0a" providerId="ADAL" clId="{221B2FE5-B0DD-4C49-A6BC-EB5E92A971A0}" dt="2021-01-20T11:57:33.574" v="11674" actId="20577"/>
        <pc:sldMkLst>
          <pc:docMk/>
          <pc:sldMk cId="1463256278" sldId="5115"/>
        </pc:sldMkLst>
        <pc:spChg chg="mod">
          <ac:chgData name="Chris Speller" userId="0a97f007-b978-4543-a8a0-9ee0abccdf0a" providerId="ADAL" clId="{221B2FE5-B0DD-4C49-A6BC-EB5E92A971A0}" dt="2021-01-20T11:56:52.796" v="11642" actId="20577"/>
          <ac:spMkLst>
            <pc:docMk/>
            <pc:sldMk cId="1463256278" sldId="5115"/>
            <ac:spMk id="10" creationId="{00000000-0000-0000-0000-000000000000}"/>
          </ac:spMkLst>
        </pc:spChg>
        <pc:spChg chg="mod">
          <ac:chgData name="Chris Speller" userId="0a97f007-b978-4543-a8a0-9ee0abccdf0a" providerId="ADAL" clId="{221B2FE5-B0DD-4C49-A6BC-EB5E92A971A0}" dt="2021-01-20T11:56:57.713" v="11649" actId="20577"/>
          <ac:spMkLst>
            <pc:docMk/>
            <pc:sldMk cId="1463256278" sldId="5115"/>
            <ac:spMk id="11" creationId="{00000000-0000-0000-0000-000000000000}"/>
          </ac:spMkLst>
        </pc:spChg>
        <pc:spChg chg="mod">
          <ac:chgData name="Chris Speller" userId="0a97f007-b978-4543-a8a0-9ee0abccdf0a" providerId="ADAL" clId="{221B2FE5-B0DD-4C49-A6BC-EB5E92A971A0}" dt="2021-01-20T11:57:33.574" v="11674" actId="20577"/>
          <ac:spMkLst>
            <pc:docMk/>
            <pc:sldMk cId="1463256278" sldId="5115"/>
            <ac:spMk id="12" creationId="{00000000-0000-0000-0000-000000000000}"/>
          </ac:spMkLst>
        </pc:spChg>
      </pc:sldChg>
      <pc:sldChg chg="add del">
        <pc:chgData name="Chris Speller" userId="0a97f007-b978-4543-a8a0-9ee0abccdf0a" providerId="ADAL" clId="{221B2FE5-B0DD-4C49-A6BC-EB5E92A971A0}" dt="2021-01-20T11:56:48.480" v="11635"/>
        <pc:sldMkLst>
          <pc:docMk/>
          <pc:sldMk cId="4053575834" sldId="5115"/>
        </pc:sldMkLst>
      </pc:sldChg>
      <pc:sldChg chg="modSp add">
        <pc:chgData name="Chris Speller" userId="0a97f007-b978-4543-a8a0-9ee0abccdf0a" providerId="ADAL" clId="{221B2FE5-B0DD-4C49-A6BC-EB5E92A971A0}" dt="2021-01-20T11:58:53.214" v="11717" actId="20577"/>
        <pc:sldMkLst>
          <pc:docMk/>
          <pc:sldMk cId="3460386899" sldId="5116"/>
        </pc:sldMkLst>
        <pc:spChg chg="mod">
          <ac:chgData name="Chris Speller" userId="0a97f007-b978-4543-a8a0-9ee0abccdf0a" providerId="ADAL" clId="{221B2FE5-B0DD-4C49-A6BC-EB5E92A971A0}" dt="2021-01-20T11:58:12.689" v="11678" actId="20577"/>
          <ac:spMkLst>
            <pc:docMk/>
            <pc:sldMk cId="3460386899" sldId="5116"/>
            <ac:spMk id="10" creationId="{00000000-0000-0000-0000-000000000000}"/>
          </ac:spMkLst>
        </pc:spChg>
        <pc:spChg chg="mod">
          <ac:chgData name="Chris Speller" userId="0a97f007-b978-4543-a8a0-9ee0abccdf0a" providerId="ADAL" clId="{221B2FE5-B0DD-4C49-A6BC-EB5E92A971A0}" dt="2021-01-20T11:58:16.128" v="11681" actId="20577"/>
          <ac:spMkLst>
            <pc:docMk/>
            <pc:sldMk cId="3460386899" sldId="5116"/>
            <ac:spMk id="11" creationId="{00000000-0000-0000-0000-000000000000}"/>
          </ac:spMkLst>
        </pc:spChg>
        <pc:spChg chg="mod">
          <ac:chgData name="Chris Speller" userId="0a97f007-b978-4543-a8a0-9ee0abccdf0a" providerId="ADAL" clId="{221B2FE5-B0DD-4C49-A6BC-EB5E92A971A0}" dt="2021-01-20T11:58:53.214" v="11717" actId="20577"/>
          <ac:spMkLst>
            <pc:docMk/>
            <pc:sldMk cId="3460386899" sldId="5116"/>
            <ac:spMk id="12" creationId="{00000000-0000-0000-0000-000000000000}"/>
          </ac:spMkLst>
        </pc:spChg>
      </pc:sldChg>
      <pc:sldChg chg="modSp add">
        <pc:chgData name="Chris Speller" userId="0a97f007-b978-4543-a8a0-9ee0abccdf0a" providerId="ADAL" clId="{221B2FE5-B0DD-4C49-A6BC-EB5E92A971A0}" dt="2021-01-20T12:00:15.584" v="11763" actId="20577"/>
        <pc:sldMkLst>
          <pc:docMk/>
          <pc:sldMk cId="1947961790" sldId="5117"/>
        </pc:sldMkLst>
        <pc:spChg chg="mod">
          <ac:chgData name="Chris Speller" userId="0a97f007-b978-4543-a8a0-9ee0abccdf0a" providerId="ADAL" clId="{221B2FE5-B0DD-4C49-A6BC-EB5E92A971A0}" dt="2021-01-20T11:59:21.961" v="11723" actId="20577"/>
          <ac:spMkLst>
            <pc:docMk/>
            <pc:sldMk cId="1947961790" sldId="5117"/>
            <ac:spMk id="10" creationId="{00000000-0000-0000-0000-000000000000}"/>
          </ac:spMkLst>
        </pc:spChg>
        <pc:spChg chg="mod">
          <ac:chgData name="Chris Speller" userId="0a97f007-b978-4543-a8a0-9ee0abccdf0a" providerId="ADAL" clId="{221B2FE5-B0DD-4C49-A6BC-EB5E92A971A0}" dt="2021-01-20T11:59:26.865" v="11729" actId="20577"/>
          <ac:spMkLst>
            <pc:docMk/>
            <pc:sldMk cId="1947961790" sldId="5117"/>
            <ac:spMk id="11" creationId="{00000000-0000-0000-0000-000000000000}"/>
          </ac:spMkLst>
        </pc:spChg>
        <pc:spChg chg="mod">
          <ac:chgData name="Chris Speller" userId="0a97f007-b978-4543-a8a0-9ee0abccdf0a" providerId="ADAL" clId="{221B2FE5-B0DD-4C49-A6BC-EB5E92A971A0}" dt="2021-01-20T12:00:15.584" v="11763" actId="20577"/>
          <ac:spMkLst>
            <pc:docMk/>
            <pc:sldMk cId="1947961790" sldId="5117"/>
            <ac:spMk id="12" creationId="{00000000-0000-0000-0000-000000000000}"/>
          </ac:spMkLst>
        </pc:spChg>
      </pc:sldChg>
      <pc:sldChg chg="modSp add mod modAnim">
        <pc:chgData name="Chris Speller" userId="0a97f007-b978-4543-a8a0-9ee0abccdf0a" providerId="ADAL" clId="{221B2FE5-B0DD-4C49-A6BC-EB5E92A971A0}" dt="2021-01-20T12:04:08.790" v="12307" actId="20577"/>
        <pc:sldMkLst>
          <pc:docMk/>
          <pc:sldMk cId="2816307253" sldId="5118"/>
        </pc:sldMkLst>
        <pc:spChg chg="mod">
          <ac:chgData name="Chris Speller" userId="0a97f007-b978-4543-a8a0-9ee0abccdf0a" providerId="ADAL" clId="{221B2FE5-B0DD-4C49-A6BC-EB5E92A971A0}" dt="2021-01-20T12:03:25.531" v="12171" actId="20577"/>
          <ac:spMkLst>
            <pc:docMk/>
            <pc:sldMk cId="2816307253" sldId="5118"/>
            <ac:spMk id="10" creationId="{00000000-0000-0000-0000-000000000000}"/>
          </ac:spMkLst>
        </pc:spChg>
        <pc:spChg chg="mod">
          <ac:chgData name="Chris Speller" userId="0a97f007-b978-4543-a8a0-9ee0abccdf0a" providerId="ADAL" clId="{221B2FE5-B0DD-4C49-A6BC-EB5E92A971A0}" dt="2021-01-20T12:03:18.756" v="12165"/>
          <ac:spMkLst>
            <pc:docMk/>
            <pc:sldMk cId="2816307253" sldId="5118"/>
            <ac:spMk id="11" creationId="{00000000-0000-0000-0000-000000000000}"/>
          </ac:spMkLst>
        </pc:spChg>
        <pc:spChg chg="mod">
          <ac:chgData name="Chris Speller" userId="0a97f007-b978-4543-a8a0-9ee0abccdf0a" providerId="ADAL" clId="{221B2FE5-B0DD-4C49-A6BC-EB5E92A971A0}" dt="2021-01-20T12:04:08.790" v="12307" actId="20577"/>
          <ac:spMkLst>
            <pc:docMk/>
            <pc:sldMk cId="2816307253" sldId="5118"/>
            <ac:spMk id="12" creationId="{00000000-0000-0000-0000-000000000000}"/>
          </ac:spMkLst>
        </pc:spChg>
      </pc:sldChg>
      <pc:sldChg chg="addSp delSp modSp add mod modAnim">
        <pc:chgData name="Chris Speller" userId="0a97f007-b978-4543-a8a0-9ee0abccdf0a" providerId="ADAL" clId="{221B2FE5-B0DD-4C49-A6BC-EB5E92A971A0}" dt="2021-01-20T12:14:43.640" v="12763" actId="20577"/>
        <pc:sldMkLst>
          <pc:docMk/>
          <pc:sldMk cId="2528847104" sldId="5119"/>
        </pc:sldMkLst>
        <pc:spChg chg="mod">
          <ac:chgData name="Chris Speller" userId="0a97f007-b978-4543-a8a0-9ee0abccdf0a" providerId="ADAL" clId="{221B2FE5-B0DD-4C49-A6BC-EB5E92A971A0}" dt="2021-01-20T12:13:27.982" v="12743" actId="20577"/>
          <ac:spMkLst>
            <pc:docMk/>
            <pc:sldMk cId="2528847104" sldId="5119"/>
            <ac:spMk id="10" creationId="{00000000-0000-0000-0000-000000000000}"/>
          </ac:spMkLst>
        </pc:spChg>
        <pc:spChg chg="mod">
          <ac:chgData name="Chris Speller" userId="0a97f007-b978-4543-a8a0-9ee0abccdf0a" providerId="ADAL" clId="{221B2FE5-B0DD-4C49-A6BC-EB5E92A971A0}" dt="2021-01-20T12:13:34.782" v="12755" actId="20577"/>
          <ac:spMkLst>
            <pc:docMk/>
            <pc:sldMk cId="2528847104" sldId="5119"/>
            <ac:spMk id="11" creationId="{00000000-0000-0000-0000-000000000000}"/>
          </ac:spMkLst>
        </pc:spChg>
        <pc:spChg chg="mod">
          <ac:chgData name="Chris Speller" userId="0a97f007-b978-4543-a8a0-9ee0abccdf0a" providerId="ADAL" clId="{221B2FE5-B0DD-4C49-A6BC-EB5E92A971A0}" dt="2021-01-20T12:14:43.640" v="12763" actId="20577"/>
          <ac:spMkLst>
            <pc:docMk/>
            <pc:sldMk cId="2528847104" sldId="5119"/>
            <ac:spMk id="12" creationId="{00000000-0000-0000-0000-000000000000}"/>
          </ac:spMkLst>
        </pc:spChg>
        <pc:picChg chg="add del mod">
          <ac:chgData name="Chris Speller" userId="0a97f007-b978-4543-a8a0-9ee0abccdf0a" providerId="ADAL" clId="{221B2FE5-B0DD-4C49-A6BC-EB5E92A971A0}" dt="2021-01-20T12:13:15.428" v="12729" actId="478"/>
          <ac:picMkLst>
            <pc:docMk/>
            <pc:sldMk cId="2528847104" sldId="5119"/>
            <ac:picMk id="3" creationId="{904A8732-4783-426D-97CE-1DFD52149555}"/>
          </ac:picMkLst>
        </pc:picChg>
      </pc:sldChg>
      <pc:sldChg chg="addSp delSp add mod ord">
        <pc:chgData name="Chris Speller" userId="0a97f007-b978-4543-a8a0-9ee0abccdf0a" providerId="ADAL" clId="{221B2FE5-B0DD-4C49-A6BC-EB5E92A971A0}" dt="2021-01-20T12:15:05.123" v="12769" actId="478"/>
        <pc:sldMkLst>
          <pc:docMk/>
          <pc:sldMk cId="2925355985" sldId="5120"/>
        </pc:sldMkLst>
        <pc:picChg chg="add del">
          <ac:chgData name="Chris Speller" userId="0a97f007-b978-4543-a8a0-9ee0abccdf0a" providerId="ADAL" clId="{221B2FE5-B0DD-4C49-A6BC-EB5E92A971A0}" dt="2021-01-20T12:15:05.123" v="12769" actId="478"/>
          <ac:picMkLst>
            <pc:docMk/>
            <pc:sldMk cId="2925355985" sldId="5120"/>
            <ac:picMk id="3" creationId="{904A8732-4783-426D-97CE-1DFD52149555}"/>
          </ac:picMkLst>
        </pc:picChg>
      </pc:sldChg>
      <pc:sldChg chg="delSp modSp add mod">
        <pc:chgData name="Chris Speller" userId="0a97f007-b978-4543-a8a0-9ee0abccdf0a" providerId="ADAL" clId="{221B2FE5-B0DD-4C49-A6BC-EB5E92A971A0}" dt="2021-01-20T12:21:29.707" v="13205" actId="478"/>
        <pc:sldMkLst>
          <pc:docMk/>
          <pc:sldMk cId="362598530" sldId="5121"/>
        </pc:sldMkLst>
        <pc:spChg chg="mod">
          <ac:chgData name="Chris Speller" userId="0a97f007-b978-4543-a8a0-9ee0abccdf0a" providerId="ADAL" clId="{221B2FE5-B0DD-4C49-A6BC-EB5E92A971A0}" dt="2021-01-20T12:17:34.222" v="13131" actId="20577"/>
          <ac:spMkLst>
            <pc:docMk/>
            <pc:sldMk cId="362598530" sldId="5121"/>
            <ac:spMk id="10" creationId="{00000000-0000-0000-0000-000000000000}"/>
          </ac:spMkLst>
        </pc:spChg>
        <pc:spChg chg="mod">
          <ac:chgData name="Chris Speller" userId="0a97f007-b978-4543-a8a0-9ee0abccdf0a" providerId="ADAL" clId="{221B2FE5-B0DD-4C49-A6BC-EB5E92A971A0}" dt="2021-01-20T12:18:03.314" v="13152" actId="120"/>
          <ac:spMkLst>
            <pc:docMk/>
            <pc:sldMk cId="362598530" sldId="5121"/>
            <ac:spMk id="11" creationId="{00000000-0000-0000-0000-000000000000}"/>
          </ac:spMkLst>
        </pc:spChg>
        <pc:spChg chg="mod">
          <ac:chgData name="Chris Speller" userId="0a97f007-b978-4543-a8a0-9ee0abccdf0a" providerId="ADAL" clId="{221B2FE5-B0DD-4C49-A6BC-EB5E92A971A0}" dt="2021-01-20T12:21:28.102" v="13204" actId="20577"/>
          <ac:spMkLst>
            <pc:docMk/>
            <pc:sldMk cId="362598530" sldId="5121"/>
            <ac:spMk id="12" creationId="{00000000-0000-0000-0000-000000000000}"/>
          </ac:spMkLst>
        </pc:spChg>
        <pc:picChg chg="del">
          <ac:chgData name="Chris Speller" userId="0a97f007-b978-4543-a8a0-9ee0abccdf0a" providerId="ADAL" clId="{221B2FE5-B0DD-4C49-A6BC-EB5E92A971A0}" dt="2021-01-20T12:21:29.707" v="13205" actId="478"/>
          <ac:picMkLst>
            <pc:docMk/>
            <pc:sldMk cId="362598530" sldId="5121"/>
            <ac:picMk id="3" creationId="{904A8732-4783-426D-97CE-1DFD52149555}"/>
          </ac:picMkLst>
        </pc:picChg>
      </pc:sldChg>
      <pc:sldChg chg="addSp delSp modSp add mod delAnim modAnim">
        <pc:chgData name="Chris Speller" userId="0a97f007-b978-4543-a8a0-9ee0abccdf0a" providerId="ADAL" clId="{221B2FE5-B0DD-4C49-A6BC-EB5E92A971A0}" dt="2021-01-20T13:09:09.965" v="13820" actId="20577"/>
        <pc:sldMkLst>
          <pc:docMk/>
          <pc:sldMk cId="2982560497" sldId="5122"/>
        </pc:sldMkLst>
        <pc:spChg chg="mod">
          <ac:chgData name="Chris Speller" userId="0a97f007-b978-4543-a8a0-9ee0abccdf0a" providerId="ADAL" clId="{221B2FE5-B0DD-4C49-A6BC-EB5E92A971A0}" dt="2021-01-20T13:04:17.690" v="13705" actId="20577"/>
          <ac:spMkLst>
            <pc:docMk/>
            <pc:sldMk cId="2982560497" sldId="5122"/>
            <ac:spMk id="10" creationId="{00000000-0000-0000-0000-000000000000}"/>
          </ac:spMkLst>
        </pc:spChg>
        <pc:spChg chg="mod">
          <ac:chgData name="Chris Speller" userId="0a97f007-b978-4543-a8a0-9ee0abccdf0a" providerId="ADAL" clId="{221B2FE5-B0DD-4C49-A6BC-EB5E92A971A0}" dt="2021-01-20T13:09:06.840" v="13819" actId="20577"/>
          <ac:spMkLst>
            <pc:docMk/>
            <pc:sldMk cId="2982560497" sldId="5122"/>
            <ac:spMk id="11" creationId="{00000000-0000-0000-0000-000000000000}"/>
          </ac:spMkLst>
        </pc:spChg>
        <pc:spChg chg="del mod">
          <ac:chgData name="Chris Speller" userId="0a97f007-b978-4543-a8a0-9ee0abccdf0a" providerId="ADAL" clId="{221B2FE5-B0DD-4C49-A6BC-EB5E92A971A0}" dt="2021-01-20T13:02:42.890" v="13688"/>
          <ac:spMkLst>
            <pc:docMk/>
            <pc:sldMk cId="2982560497" sldId="5122"/>
            <ac:spMk id="12" creationId="{00000000-0000-0000-0000-000000000000}"/>
          </ac:spMkLst>
        </pc:spChg>
        <pc:spChg chg="add mod">
          <ac:chgData name="Chris Speller" userId="0a97f007-b978-4543-a8a0-9ee0abccdf0a" providerId="ADAL" clId="{221B2FE5-B0DD-4C49-A6BC-EB5E92A971A0}" dt="2021-01-20T13:09:09.965" v="13820" actId="20577"/>
          <ac:spMkLst>
            <pc:docMk/>
            <pc:sldMk cId="2982560497" sldId="5122"/>
            <ac:spMk id="14" creationId="{005896CF-8919-4782-AB24-83CDCF746DD4}"/>
          </ac:spMkLst>
        </pc:spChg>
        <pc:graphicFrameChg chg="add del mod modGraphic">
          <ac:chgData name="Chris Speller" userId="0a97f007-b978-4543-a8a0-9ee0abccdf0a" providerId="ADAL" clId="{221B2FE5-B0DD-4C49-A6BC-EB5E92A971A0}" dt="2021-01-20T12:51:45.140" v="13295" actId="478"/>
          <ac:graphicFrameMkLst>
            <pc:docMk/>
            <pc:sldMk cId="2982560497" sldId="5122"/>
            <ac:graphicFrameMk id="13" creationId="{0D114FC0-5213-4535-BDBE-6CBCDE784644}"/>
          </ac:graphicFrameMkLst>
        </pc:graphicFrameChg>
        <pc:picChg chg="add del mod modCrop">
          <ac:chgData name="Chris Speller" userId="0a97f007-b978-4543-a8a0-9ee0abccdf0a" providerId="ADAL" clId="{221B2FE5-B0DD-4C49-A6BC-EB5E92A971A0}" dt="2021-01-20T13:07:12.682" v="13816" actId="478"/>
          <ac:picMkLst>
            <pc:docMk/>
            <pc:sldMk cId="2982560497" sldId="5122"/>
            <ac:picMk id="3" creationId="{D23A67E2-026B-4804-8484-D11706BF7897}"/>
          </ac:picMkLst>
        </pc:picChg>
        <pc:picChg chg="add del mod">
          <ac:chgData name="Chris Speller" userId="0a97f007-b978-4543-a8a0-9ee0abccdf0a" providerId="ADAL" clId="{221B2FE5-B0DD-4C49-A6BC-EB5E92A971A0}" dt="2021-01-20T13:07:13.084" v="13817" actId="478"/>
          <ac:picMkLst>
            <pc:docMk/>
            <pc:sldMk cId="2982560497" sldId="5122"/>
            <ac:picMk id="7" creationId="{16785163-F6C0-42ED-BCC2-A77D089CC9F5}"/>
          </ac:picMkLst>
        </pc:picChg>
      </pc:sldChg>
      <pc:sldChg chg="addSp delSp modSp add mod ord delAnim modAnim">
        <pc:chgData name="Chris Speller" userId="0a97f007-b978-4543-a8a0-9ee0abccdf0a" providerId="ADAL" clId="{221B2FE5-B0DD-4C49-A6BC-EB5E92A971A0}" dt="2021-01-20T12:54:25.612" v="13307"/>
        <pc:sldMkLst>
          <pc:docMk/>
          <pc:sldMk cId="3727219283" sldId="5123"/>
        </pc:sldMkLst>
        <pc:spChg chg="del">
          <ac:chgData name="Chris Speller" userId="0a97f007-b978-4543-a8a0-9ee0abccdf0a" providerId="ADAL" clId="{221B2FE5-B0DD-4C49-A6BC-EB5E92A971A0}" dt="2021-01-20T12:51:39.732" v="13292" actId="478"/>
          <ac:spMkLst>
            <pc:docMk/>
            <pc:sldMk cId="3727219283" sldId="5123"/>
            <ac:spMk id="12" creationId="{00000000-0000-0000-0000-000000000000}"/>
          </ac:spMkLst>
        </pc:spChg>
        <pc:graphicFrameChg chg="modGraphic">
          <ac:chgData name="Chris Speller" userId="0a97f007-b978-4543-a8a0-9ee0abccdf0a" providerId="ADAL" clId="{221B2FE5-B0DD-4C49-A6BC-EB5E92A971A0}" dt="2021-01-20T12:51:35.836" v="13291" actId="122"/>
          <ac:graphicFrameMkLst>
            <pc:docMk/>
            <pc:sldMk cId="3727219283" sldId="5123"/>
            <ac:graphicFrameMk id="13" creationId="{0D114FC0-5213-4535-BDBE-6CBCDE784644}"/>
          </ac:graphicFrameMkLst>
        </pc:graphicFrameChg>
        <pc:graphicFrameChg chg="add mod">
          <ac:chgData name="Chris Speller" userId="0a97f007-b978-4543-a8a0-9ee0abccdf0a" providerId="ADAL" clId="{221B2FE5-B0DD-4C49-A6BC-EB5E92A971A0}" dt="2021-01-20T12:51:03.665" v="13280" actId="1076"/>
          <ac:graphicFrameMkLst>
            <pc:docMk/>
            <pc:sldMk cId="3727219283" sldId="5123"/>
            <ac:graphicFrameMk id="14" creationId="{EFC2E806-9022-4976-BC4E-BF51F9C476FA}"/>
          </ac:graphicFrameMkLst>
        </pc:graphicFrameChg>
        <pc:picChg chg="add mod">
          <ac:chgData name="Chris Speller" userId="0a97f007-b978-4543-a8a0-9ee0abccdf0a" providerId="ADAL" clId="{221B2FE5-B0DD-4C49-A6BC-EB5E92A971A0}" dt="2021-01-20T12:53:17.404" v="13298" actId="14100"/>
          <ac:picMkLst>
            <pc:docMk/>
            <pc:sldMk cId="3727219283" sldId="5123"/>
            <ac:picMk id="3" creationId="{3F645EC7-92D6-401D-9303-1897B75E8326}"/>
          </ac:picMkLst>
        </pc:picChg>
      </pc:sldChg>
      <pc:sldChg chg="delSp modSp add mod">
        <pc:chgData name="Chris Speller" userId="0a97f007-b978-4543-a8a0-9ee0abccdf0a" providerId="ADAL" clId="{221B2FE5-B0DD-4C49-A6BC-EB5E92A971A0}" dt="2021-01-20T13:09:37.107" v="13826" actId="478"/>
        <pc:sldMkLst>
          <pc:docMk/>
          <pc:sldMk cId="2002760903" sldId="5124"/>
        </pc:sldMkLst>
        <pc:spChg chg="mod">
          <ac:chgData name="Chris Speller" userId="0a97f007-b978-4543-a8a0-9ee0abccdf0a" providerId="ADAL" clId="{221B2FE5-B0DD-4C49-A6BC-EB5E92A971A0}" dt="2021-01-20T13:06:54.121" v="13814" actId="20577"/>
          <ac:spMkLst>
            <pc:docMk/>
            <pc:sldMk cId="2002760903" sldId="5124"/>
            <ac:spMk id="10" creationId="{00000000-0000-0000-0000-000000000000}"/>
          </ac:spMkLst>
        </pc:spChg>
        <pc:spChg chg="mod">
          <ac:chgData name="Chris Speller" userId="0a97f007-b978-4543-a8a0-9ee0abccdf0a" providerId="ADAL" clId="{221B2FE5-B0DD-4C49-A6BC-EB5E92A971A0}" dt="2021-01-20T13:09:12.447" v="13821" actId="20577"/>
          <ac:spMkLst>
            <pc:docMk/>
            <pc:sldMk cId="2002760903" sldId="5124"/>
            <ac:spMk id="11" creationId="{00000000-0000-0000-0000-000000000000}"/>
          </ac:spMkLst>
        </pc:spChg>
        <pc:spChg chg="mod">
          <ac:chgData name="Chris Speller" userId="0a97f007-b978-4543-a8a0-9ee0abccdf0a" providerId="ADAL" clId="{221B2FE5-B0DD-4C49-A6BC-EB5E92A971A0}" dt="2021-01-20T13:09:31.420" v="13823" actId="20577"/>
          <ac:spMkLst>
            <pc:docMk/>
            <pc:sldMk cId="2002760903" sldId="5124"/>
            <ac:spMk id="14" creationId="{005896CF-8919-4782-AB24-83CDCF746DD4}"/>
          </ac:spMkLst>
        </pc:spChg>
        <pc:picChg chg="del mod">
          <ac:chgData name="Chris Speller" userId="0a97f007-b978-4543-a8a0-9ee0abccdf0a" providerId="ADAL" clId="{221B2FE5-B0DD-4C49-A6BC-EB5E92A971A0}" dt="2021-01-20T13:07:15.050" v="13818" actId="478"/>
          <ac:picMkLst>
            <pc:docMk/>
            <pc:sldMk cId="2002760903" sldId="5124"/>
            <ac:picMk id="3" creationId="{D23A67E2-026B-4804-8484-D11706BF7897}"/>
          </ac:picMkLst>
        </pc:picChg>
        <pc:picChg chg="del mod">
          <ac:chgData name="Chris Speller" userId="0a97f007-b978-4543-a8a0-9ee0abccdf0a" providerId="ADAL" clId="{221B2FE5-B0DD-4C49-A6BC-EB5E92A971A0}" dt="2021-01-20T13:09:37.107" v="13826" actId="478"/>
          <ac:picMkLst>
            <pc:docMk/>
            <pc:sldMk cId="2002760903" sldId="5124"/>
            <ac:picMk id="7" creationId="{16785163-F6C0-42ED-BCC2-A77D089CC9F5}"/>
          </ac:picMkLst>
        </pc:picChg>
      </pc:sldChg>
      <pc:sldChg chg="delSp modSp add mod modAnim">
        <pc:chgData name="Chris Speller" userId="0a97f007-b978-4543-a8a0-9ee0abccdf0a" providerId="ADAL" clId="{221B2FE5-B0DD-4C49-A6BC-EB5E92A971A0}" dt="2021-01-20T13:23:24.771" v="14111" actId="478"/>
        <pc:sldMkLst>
          <pc:docMk/>
          <pc:sldMk cId="23096923" sldId="5125"/>
        </pc:sldMkLst>
        <pc:spChg chg="mod">
          <ac:chgData name="Chris Speller" userId="0a97f007-b978-4543-a8a0-9ee0abccdf0a" providerId="ADAL" clId="{221B2FE5-B0DD-4C49-A6BC-EB5E92A971A0}" dt="2021-01-20T13:20:21.568" v="13924" actId="20577"/>
          <ac:spMkLst>
            <pc:docMk/>
            <pc:sldMk cId="23096923" sldId="5125"/>
            <ac:spMk id="10" creationId="{00000000-0000-0000-0000-000000000000}"/>
          </ac:spMkLst>
        </pc:spChg>
        <pc:spChg chg="mod">
          <ac:chgData name="Chris Speller" userId="0a97f007-b978-4543-a8a0-9ee0abccdf0a" providerId="ADAL" clId="{221B2FE5-B0DD-4C49-A6BC-EB5E92A971A0}" dt="2021-01-20T13:20:50.809" v="13962" actId="20577"/>
          <ac:spMkLst>
            <pc:docMk/>
            <pc:sldMk cId="23096923" sldId="5125"/>
            <ac:spMk id="11" creationId="{00000000-0000-0000-0000-000000000000}"/>
          </ac:spMkLst>
        </pc:spChg>
        <pc:spChg chg="mod">
          <ac:chgData name="Chris Speller" userId="0a97f007-b978-4543-a8a0-9ee0abccdf0a" providerId="ADAL" clId="{221B2FE5-B0DD-4C49-A6BC-EB5E92A971A0}" dt="2021-01-20T13:23:19.572" v="14110" actId="6549"/>
          <ac:spMkLst>
            <pc:docMk/>
            <pc:sldMk cId="23096923" sldId="5125"/>
            <ac:spMk id="14" creationId="{005896CF-8919-4782-AB24-83CDCF746DD4}"/>
          </ac:spMkLst>
        </pc:spChg>
        <pc:picChg chg="del">
          <ac:chgData name="Chris Speller" userId="0a97f007-b978-4543-a8a0-9ee0abccdf0a" providerId="ADAL" clId="{221B2FE5-B0DD-4C49-A6BC-EB5E92A971A0}" dt="2021-01-20T13:23:24.771" v="14111" actId="478"/>
          <ac:picMkLst>
            <pc:docMk/>
            <pc:sldMk cId="23096923" sldId="5125"/>
            <ac:picMk id="7" creationId="{16785163-F6C0-42ED-BCC2-A77D089CC9F5}"/>
          </ac:picMkLst>
        </pc:picChg>
      </pc:sldChg>
      <pc:sldChg chg="modSp add mod modAnim">
        <pc:chgData name="Chris Speller" userId="0a97f007-b978-4543-a8a0-9ee0abccdf0a" providerId="ADAL" clId="{221B2FE5-B0DD-4C49-A6BC-EB5E92A971A0}" dt="2021-01-22T12:57:21.842" v="29560" actId="20577"/>
        <pc:sldMkLst>
          <pc:docMk/>
          <pc:sldMk cId="3355083747" sldId="5126"/>
        </pc:sldMkLst>
        <pc:spChg chg="mod">
          <ac:chgData name="Chris Speller" userId="0a97f007-b978-4543-a8a0-9ee0abccdf0a" providerId="ADAL" clId="{221B2FE5-B0DD-4C49-A6BC-EB5E92A971A0}" dt="2021-01-22T12:57:21.842" v="29560" actId="20577"/>
          <ac:spMkLst>
            <pc:docMk/>
            <pc:sldMk cId="3355083747" sldId="5126"/>
            <ac:spMk id="10" creationId="{00000000-0000-0000-0000-000000000000}"/>
          </ac:spMkLst>
        </pc:spChg>
        <pc:spChg chg="mod">
          <ac:chgData name="Chris Speller" userId="0a97f007-b978-4543-a8a0-9ee0abccdf0a" providerId="ADAL" clId="{221B2FE5-B0DD-4C49-A6BC-EB5E92A971A0}" dt="2021-01-21T17:42:31.282" v="29455" actId="20577"/>
          <ac:spMkLst>
            <pc:docMk/>
            <pc:sldMk cId="3355083747" sldId="5126"/>
            <ac:spMk id="11" creationId="{00000000-0000-0000-0000-000000000000}"/>
          </ac:spMkLst>
        </pc:spChg>
        <pc:spChg chg="mod">
          <ac:chgData name="Chris Speller" userId="0a97f007-b978-4543-a8a0-9ee0abccdf0a" providerId="ADAL" clId="{221B2FE5-B0DD-4C49-A6BC-EB5E92A971A0}" dt="2021-01-21T17:46:55.911" v="29522" actId="20577"/>
          <ac:spMkLst>
            <pc:docMk/>
            <pc:sldMk cId="3355083747" sldId="5126"/>
            <ac:spMk id="14" creationId="{005896CF-8919-4782-AB24-83CDCF746DD4}"/>
          </ac:spMkLst>
        </pc:spChg>
      </pc:sldChg>
      <pc:sldChg chg="addSp delSp modSp add mod delAnim modAnim">
        <pc:chgData name="Chris Speller" userId="0a97f007-b978-4543-a8a0-9ee0abccdf0a" providerId="ADAL" clId="{221B2FE5-B0DD-4C49-A6BC-EB5E92A971A0}" dt="2021-01-20T15:40:18.428" v="14390" actId="1076"/>
        <pc:sldMkLst>
          <pc:docMk/>
          <pc:sldMk cId="904924" sldId="5127"/>
        </pc:sldMkLst>
        <pc:spChg chg="mod">
          <ac:chgData name="Chris Speller" userId="0a97f007-b978-4543-a8a0-9ee0abccdf0a" providerId="ADAL" clId="{221B2FE5-B0DD-4C49-A6BC-EB5E92A971A0}" dt="2021-01-20T15:40:11.854" v="14387" actId="6549"/>
          <ac:spMkLst>
            <pc:docMk/>
            <pc:sldMk cId="904924" sldId="5127"/>
            <ac:spMk id="10" creationId="{00000000-0000-0000-0000-000000000000}"/>
          </ac:spMkLst>
        </pc:spChg>
        <pc:spChg chg="mod">
          <ac:chgData name="Chris Speller" userId="0a97f007-b978-4543-a8a0-9ee0abccdf0a" providerId="ADAL" clId="{221B2FE5-B0DD-4C49-A6BC-EB5E92A971A0}" dt="2021-01-20T15:40:12.827" v="14389" actId="6549"/>
          <ac:spMkLst>
            <pc:docMk/>
            <pc:sldMk cId="904924" sldId="5127"/>
            <ac:spMk id="11" creationId="{00000000-0000-0000-0000-000000000000}"/>
          </ac:spMkLst>
        </pc:spChg>
        <pc:spChg chg="add mod">
          <ac:chgData name="Chris Speller" userId="0a97f007-b978-4543-a8a0-9ee0abccdf0a" providerId="ADAL" clId="{221B2FE5-B0DD-4C49-A6BC-EB5E92A971A0}" dt="2021-01-20T15:40:18.428" v="14390" actId="1076"/>
          <ac:spMkLst>
            <pc:docMk/>
            <pc:sldMk cId="904924" sldId="5127"/>
            <ac:spMk id="12" creationId="{ADDF20D9-057F-4BC9-8988-41B633A801D2}"/>
          </ac:spMkLst>
        </pc:spChg>
        <pc:graphicFrameChg chg="del modGraphic">
          <ac:chgData name="Chris Speller" userId="0a97f007-b978-4543-a8a0-9ee0abccdf0a" providerId="ADAL" clId="{221B2FE5-B0DD-4C49-A6BC-EB5E92A971A0}" dt="2021-01-20T15:35:48.539" v="14195" actId="478"/>
          <ac:graphicFrameMkLst>
            <pc:docMk/>
            <pc:sldMk cId="904924" sldId="5127"/>
            <ac:graphicFrameMk id="13" creationId="{0D114FC0-5213-4535-BDBE-6CBCDE784644}"/>
          </ac:graphicFrameMkLst>
        </pc:graphicFrameChg>
        <pc:graphicFrameChg chg="del">
          <ac:chgData name="Chris Speller" userId="0a97f007-b978-4543-a8a0-9ee0abccdf0a" providerId="ADAL" clId="{221B2FE5-B0DD-4C49-A6BC-EB5E92A971A0}" dt="2021-01-20T15:36:27.089" v="14310" actId="478"/>
          <ac:graphicFrameMkLst>
            <pc:docMk/>
            <pc:sldMk cId="904924" sldId="5127"/>
            <ac:graphicFrameMk id="14" creationId="{EFC2E806-9022-4976-BC4E-BF51F9C476FA}"/>
          </ac:graphicFrameMkLst>
        </pc:graphicFrameChg>
        <pc:picChg chg="mod modCrop">
          <ac:chgData name="Chris Speller" userId="0a97f007-b978-4543-a8a0-9ee0abccdf0a" providerId="ADAL" clId="{221B2FE5-B0DD-4C49-A6BC-EB5E92A971A0}" dt="2021-01-20T15:40:09.772" v="14385" actId="1076"/>
          <ac:picMkLst>
            <pc:docMk/>
            <pc:sldMk cId="904924" sldId="5127"/>
            <ac:picMk id="3" creationId="{3F645EC7-92D6-401D-9303-1897B75E8326}"/>
          </ac:picMkLst>
        </pc:picChg>
        <pc:picChg chg="add mod">
          <ac:chgData name="Chris Speller" userId="0a97f007-b978-4543-a8a0-9ee0abccdf0a" providerId="ADAL" clId="{221B2FE5-B0DD-4C49-A6BC-EB5E92A971A0}" dt="2021-01-20T15:39:59.533" v="14381" actId="1076"/>
          <ac:picMkLst>
            <pc:docMk/>
            <pc:sldMk cId="904924" sldId="5127"/>
            <ac:picMk id="6" creationId="{A1C2A40D-6713-4141-B048-C30FDB3B209B}"/>
          </ac:picMkLst>
        </pc:picChg>
      </pc:sldChg>
      <pc:sldChg chg="addSp delSp modSp add mod delAnim modAnim">
        <pc:chgData name="Chris Speller" userId="0a97f007-b978-4543-a8a0-9ee0abccdf0a" providerId="ADAL" clId="{221B2FE5-B0DD-4C49-A6BC-EB5E92A971A0}" dt="2021-01-20T15:49:44.121" v="14670" actId="20577"/>
        <pc:sldMkLst>
          <pc:docMk/>
          <pc:sldMk cId="280481038" sldId="5128"/>
        </pc:sldMkLst>
        <pc:spChg chg="mod">
          <ac:chgData name="Chris Speller" userId="0a97f007-b978-4543-a8a0-9ee0abccdf0a" providerId="ADAL" clId="{221B2FE5-B0DD-4C49-A6BC-EB5E92A971A0}" dt="2021-01-20T15:46:40.441" v="14625" actId="20577"/>
          <ac:spMkLst>
            <pc:docMk/>
            <pc:sldMk cId="280481038" sldId="5128"/>
            <ac:spMk id="10" creationId="{00000000-0000-0000-0000-000000000000}"/>
          </ac:spMkLst>
        </pc:spChg>
        <pc:spChg chg="mod">
          <ac:chgData name="Chris Speller" userId="0a97f007-b978-4543-a8a0-9ee0abccdf0a" providerId="ADAL" clId="{221B2FE5-B0DD-4C49-A6BC-EB5E92A971A0}" dt="2021-01-20T15:42:37.872" v="14495"/>
          <ac:spMkLst>
            <pc:docMk/>
            <pc:sldMk cId="280481038" sldId="5128"/>
            <ac:spMk id="11" creationId="{00000000-0000-0000-0000-000000000000}"/>
          </ac:spMkLst>
        </pc:spChg>
        <pc:spChg chg="add mod">
          <ac:chgData name="Chris Speller" userId="0a97f007-b978-4543-a8a0-9ee0abccdf0a" providerId="ADAL" clId="{221B2FE5-B0DD-4C49-A6BC-EB5E92A971A0}" dt="2021-01-20T15:47:40.063" v="14647" actId="1076"/>
          <ac:spMkLst>
            <pc:docMk/>
            <pc:sldMk cId="280481038" sldId="5128"/>
            <ac:spMk id="19" creationId="{43ACC17F-FC84-4ED6-A840-A01AB25DD1A5}"/>
          </ac:spMkLst>
        </pc:spChg>
        <pc:graphicFrameChg chg="mod modGraphic">
          <ac:chgData name="Chris Speller" userId="0a97f007-b978-4543-a8a0-9ee0abccdf0a" providerId="ADAL" clId="{221B2FE5-B0DD-4C49-A6BC-EB5E92A971A0}" dt="2021-01-20T15:49:44.121" v="14670" actId="20577"/>
          <ac:graphicFrameMkLst>
            <pc:docMk/>
            <pc:sldMk cId="280481038" sldId="5128"/>
            <ac:graphicFrameMk id="13" creationId="{0D114FC0-5213-4535-BDBE-6CBCDE784644}"/>
          </ac:graphicFrameMkLst>
        </pc:graphicFrameChg>
        <pc:graphicFrameChg chg="del mod modGraphic">
          <ac:chgData name="Chris Speller" userId="0a97f007-b978-4543-a8a0-9ee0abccdf0a" providerId="ADAL" clId="{221B2FE5-B0DD-4C49-A6BC-EB5E92A971A0}" dt="2021-01-20T15:45:55.467" v="14610" actId="478"/>
          <ac:graphicFrameMkLst>
            <pc:docMk/>
            <pc:sldMk cId="280481038" sldId="5128"/>
            <ac:graphicFrameMk id="14" creationId="{EFC2E806-9022-4976-BC4E-BF51F9C476FA}"/>
          </ac:graphicFrameMkLst>
        </pc:graphicFrameChg>
        <pc:graphicFrameChg chg="add mod">
          <ac:chgData name="Chris Speller" userId="0a97f007-b978-4543-a8a0-9ee0abccdf0a" providerId="ADAL" clId="{221B2FE5-B0DD-4C49-A6BC-EB5E92A971A0}" dt="2021-01-20T15:46:01.055" v="14612" actId="1076"/>
          <ac:graphicFrameMkLst>
            <pc:docMk/>
            <pc:sldMk cId="280481038" sldId="5128"/>
            <ac:graphicFrameMk id="15" creationId="{079446AE-5BDA-4256-89E0-96C7B094C227}"/>
          </ac:graphicFrameMkLst>
        </pc:graphicFrameChg>
        <pc:picChg chg="del">
          <ac:chgData name="Chris Speller" userId="0a97f007-b978-4543-a8a0-9ee0abccdf0a" providerId="ADAL" clId="{221B2FE5-B0DD-4C49-A6BC-EB5E92A971A0}" dt="2021-01-20T15:42:40.042" v="14496" actId="478"/>
          <ac:picMkLst>
            <pc:docMk/>
            <pc:sldMk cId="280481038" sldId="5128"/>
            <ac:picMk id="3" creationId="{3F645EC7-92D6-401D-9303-1897B75E8326}"/>
          </ac:picMkLst>
        </pc:picChg>
        <pc:picChg chg="add del mod">
          <ac:chgData name="Chris Speller" userId="0a97f007-b978-4543-a8a0-9ee0abccdf0a" providerId="ADAL" clId="{221B2FE5-B0DD-4C49-A6BC-EB5E92A971A0}" dt="2021-01-20T15:48:23.441" v="14661" actId="478"/>
          <ac:picMkLst>
            <pc:docMk/>
            <pc:sldMk cId="280481038" sldId="5128"/>
            <ac:picMk id="6" creationId="{C18E0490-A008-44D2-8E0C-9550954C7CF4}"/>
          </ac:picMkLst>
        </pc:picChg>
        <pc:picChg chg="add del mod">
          <ac:chgData name="Chris Speller" userId="0a97f007-b978-4543-a8a0-9ee0abccdf0a" providerId="ADAL" clId="{221B2FE5-B0DD-4C49-A6BC-EB5E92A971A0}" dt="2021-01-20T15:44:44.705" v="14529" actId="478"/>
          <ac:picMkLst>
            <pc:docMk/>
            <pc:sldMk cId="280481038" sldId="5128"/>
            <ac:picMk id="12" creationId="{2BA1A8B5-A698-4AD3-BC36-596F682DF5DF}"/>
          </ac:picMkLst>
        </pc:picChg>
        <pc:picChg chg="add del mod">
          <ac:chgData name="Chris Speller" userId="0a97f007-b978-4543-a8a0-9ee0abccdf0a" providerId="ADAL" clId="{221B2FE5-B0DD-4C49-A6BC-EB5E92A971A0}" dt="2021-01-20T15:46:57.090" v="14631" actId="22"/>
          <ac:picMkLst>
            <pc:docMk/>
            <pc:sldMk cId="280481038" sldId="5128"/>
            <ac:picMk id="16" creationId="{8DDEDB3F-997E-4DE9-B229-D7BDE8F37823}"/>
          </ac:picMkLst>
        </pc:picChg>
        <pc:picChg chg="add mod">
          <ac:chgData name="Chris Speller" userId="0a97f007-b978-4543-a8a0-9ee0abccdf0a" providerId="ADAL" clId="{221B2FE5-B0DD-4C49-A6BC-EB5E92A971A0}" dt="2021-01-20T15:47:21.973" v="14636" actId="1076"/>
          <ac:picMkLst>
            <pc:docMk/>
            <pc:sldMk cId="280481038" sldId="5128"/>
            <ac:picMk id="18" creationId="{174EFC9E-1163-4FB7-AA52-97E3B9F42DAC}"/>
          </ac:picMkLst>
        </pc:picChg>
        <pc:picChg chg="add mod">
          <ac:chgData name="Chris Speller" userId="0a97f007-b978-4543-a8a0-9ee0abccdf0a" providerId="ADAL" clId="{221B2FE5-B0DD-4C49-A6BC-EB5E92A971A0}" dt="2021-01-20T15:48:06.925" v="14653" actId="1076"/>
          <ac:picMkLst>
            <pc:docMk/>
            <pc:sldMk cId="280481038" sldId="5128"/>
            <ac:picMk id="21" creationId="{6EF83C85-F9E1-42FD-80CD-1BD0FC793153}"/>
          </ac:picMkLst>
        </pc:picChg>
      </pc:sldChg>
      <pc:sldChg chg="addSp delSp modSp add mod delAnim modAnim">
        <pc:chgData name="Chris Speller" userId="0a97f007-b978-4543-a8a0-9ee0abccdf0a" providerId="ADAL" clId="{221B2FE5-B0DD-4C49-A6BC-EB5E92A971A0}" dt="2021-01-20T15:54:50.354" v="14802" actId="6549"/>
        <pc:sldMkLst>
          <pc:docMk/>
          <pc:sldMk cId="2729802488" sldId="5129"/>
        </pc:sldMkLst>
        <pc:spChg chg="mod">
          <ac:chgData name="Chris Speller" userId="0a97f007-b978-4543-a8a0-9ee0abccdf0a" providerId="ADAL" clId="{221B2FE5-B0DD-4C49-A6BC-EB5E92A971A0}" dt="2021-01-20T15:51:11.841" v="14741" actId="20577"/>
          <ac:spMkLst>
            <pc:docMk/>
            <pc:sldMk cId="2729802488" sldId="5129"/>
            <ac:spMk id="10" creationId="{00000000-0000-0000-0000-000000000000}"/>
          </ac:spMkLst>
        </pc:spChg>
        <pc:spChg chg="mod">
          <ac:chgData name="Chris Speller" userId="0a97f007-b978-4543-a8a0-9ee0abccdf0a" providerId="ADAL" clId="{221B2FE5-B0DD-4C49-A6BC-EB5E92A971A0}" dt="2021-01-20T15:51:14.777" v="14742"/>
          <ac:spMkLst>
            <pc:docMk/>
            <pc:sldMk cId="2729802488" sldId="5129"/>
            <ac:spMk id="11" creationId="{00000000-0000-0000-0000-000000000000}"/>
          </ac:spMkLst>
        </pc:spChg>
        <pc:spChg chg="mod">
          <ac:chgData name="Chris Speller" userId="0a97f007-b978-4543-a8a0-9ee0abccdf0a" providerId="ADAL" clId="{221B2FE5-B0DD-4C49-A6BC-EB5E92A971A0}" dt="2021-01-20T15:54:50.354" v="14802" actId="6549"/>
          <ac:spMkLst>
            <pc:docMk/>
            <pc:sldMk cId="2729802488" sldId="5129"/>
            <ac:spMk id="19" creationId="{43ACC17F-FC84-4ED6-A840-A01AB25DD1A5}"/>
          </ac:spMkLst>
        </pc:spChg>
        <pc:graphicFrameChg chg="del">
          <ac:chgData name="Chris Speller" userId="0a97f007-b978-4543-a8a0-9ee0abccdf0a" providerId="ADAL" clId="{221B2FE5-B0DD-4C49-A6BC-EB5E92A971A0}" dt="2021-01-20T15:50:43.793" v="14730" actId="478"/>
          <ac:graphicFrameMkLst>
            <pc:docMk/>
            <pc:sldMk cId="2729802488" sldId="5129"/>
            <ac:graphicFrameMk id="13" creationId="{0D114FC0-5213-4535-BDBE-6CBCDE784644}"/>
          </ac:graphicFrameMkLst>
        </pc:graphicFrameChg>
        <pc:graphicFrameChg chg="del">
          <ac:chgData name="Chris Speller" userId="0a97f007-b978-4543-a8a0-9ee0abccdf0a" providerId="ADAL" clId="{221B2FE5-B0DD-4C49-A6BC-EB5E92A971A0}" dt="2021-01-20T15:51:16.530" v="14743" actId="478"/>
          <ac:graphicFrameMkLst>
            <pc:docMk/>
            <pc:sldMk cId="2729802488" sldId="5129"/>
            <ac:graphicFrameMk id="15" creationId="{079446AE-5BDA-4256-89E0-96C7B094C227}"/>
          </ac:graphicFrameMkLst>
        </pc:graphicFrameChg>
        <pc:picChg chg="add del mod">
          <ac:chgData name="Chris Speller" userId="0a97f007-b978-4543-a8a0-9ee0abccdf0a" providerId="ADAL" clId="{221B2FE5-B0DD-4C49-A6BC-EB5E92A971A0}" dt="2021-01-20T15:54:20.737" v="14783" actId="478"/>
          <ac:picMkLst>
            <pc:docMk/>
            <pc:sldMk cId="2729802488" sldId="5129"/>
            <ac:picMk id="3" creationId="{68318F40-1A68-4727-B149-1B58646E036D}"/>
          </ac:picMkLst>
        </pc:picChg>
        <pc:picChg chg="add mod">
          <ac:chgData name="Chris Speller" userId="0a97f007-b978-4543-a8a0-9ee0abccdf0a" providerId="ADAL" clId="{221B2FE5-B0DD-4C49-A6BC-EB5E92A971A0}" dt="2021-01-20T15:54:30.267" v="14789" actId="1076"/>
          <ac:picMkLst>
            <pc:docMk/>
            <pc:sldMk cId="2729802488" sldId="5129"/>
            <ac:picMk id="7" creationId="{BCBE2FB0-A44E-4C8A-AB7E-26B83417BD56}"/>
          </ac:picMkLst>
        </pc:picChg>
        <pc:picChg chg="add mod">
          <ac:chgData name="Chris Speller" userId="0a97f007-b978-4543-a8a0-9ee0abccdf0a" providerId="ADAL" clId="{221B2FE5-B0DD-4C49-A6BC-EB5E92A971A0}" dt="2021-01-20T15:51:23.593" v="14749" actId="1076"/>
          <ac:picMkLst>
            <pc:docMk/>
            <pc:sldMk cId="2729802488" sldId="5129"/>
            <ac:picMk id="16" creationId="{770FCD94-C31C-42FC-8AA4-9CDF7863C144}"/>
          </ac:picMkLst>
        </pc:picChg>
        <pc:picChg chg="del">
          <ac:chgData name="Chris Speller" userId="0a97f007-b978-4543-a8a0-9ee0abccdf0a" providerId="ADAL" clId="{221B2FE5-B0DD-4C49-A6BC-EB5E92A971A0}" dt="2021-01-20T15:51:16.945" v="14744" actId="478"/>
          <ac:picMkLst>
            <pc:docMk/>
            <pc:sldMk cId="2729802488" sldId="5129"/>
            <ac:picMk id="18" creationId="{174EFC9E-1163-4FB7-AA52-97E3B9F42DAC}"/>
          </ac:picMkLst>
        </pc:picChg>
        <pc:picChg chg="del">
          <ac:chgData name="Chris Speller" userId="0a97f007-b978-4543-a8a0-9ee0abccdf0a" providerId="ADAL" clId="{221B2FE5-B0DD-4C49-A6BC-EB5E92A971A0}" dt="2021-01-20T15:51:17.442" v="14745" actId="478"/>
          <ac:picMkLst>
            <pc:docMk/>
            <pc:sldMk cId="2729802488" sldId="5129"/>
            <ac:picMk id="21" creationId="{6EF83C85-F9E1-42FD-80CD-1BD0FC793153}"/>
          </ac:picMkLst>
        </pc:picChg>
      </pc:sldChg>
      <pc:sldChg chg="addSp delSp modSp add mod delAnim modAnim">
        <pc:chgData name="Chris Speller" userId="0a97f007-b978-4543-a8a0-9ee0abccdf0a" providerId="ADAL" clId="{221B2FE5-B0DD-4C49-A6BC-EB5E92A971A0}" dt="2021-01-20T16:04:14.021" v="14962" actId="14100"/>
        <pc:sldMkLst>
          <pc:docMk/>
          <pc:sldMk cId="2084058471" sldId="5130"/>
        </pc:sldMkLst>
        <pc:spChg chg="mod">
          <ac:chgData name="Chris Speller" userId="0a97f007-b978-4543-a8a0-9ee0abccdf0a" providerId="ADAL" clId="{221B2FE5-B0DD-4C49-A6BC-EB5E92A971A0}" dt="2021-01-20T15:58:05.145" v="14868" actId="20577"/>
          <ac:spMkLst>
            <pc:docMk/>
            <pc:sldMk cId="2084058471" sldId="5130"/>
            <ac:spMk id="10" creationId="{00000000-0000-0000-0000-000000000000}"/>
          </ac:spMkLst>
        </pc:spChg>
        <pc:spChg chg="mod">
          <ac:chgData name="Chris Speller" userId="0a97f007-b978-4543-a8a0-9ee0abccdf0a" providerId="ADAL" clId="{221B2FE5-B0DD-4C49-A6BC-EB5E92A971A0}" dt="2021-01-20T15:58:59.760" v="14884"/>
          <ac:spMkLst>
            <pc:docMk/>
            <pc:sldMk cId="2084058471" sldId="5130"/>
            <ac:spMk id="11" creationId="{00000000-0000-0000-0000-000000000000}"/>
          </ac:spMkLst>
        </pc:spChg>
        <pc:spChg chg="del mod">
          <ac:chgData name="Chris Speller" userId="0a97f007-b978-4543-a8a0-9ee0abccdf0a" providerId="ADAL" clId="{221B2FE5-B0DD-4C49-A6BC-EB5E92A971A0}" dt="2021-01-20T15:57:12.338" v="14813"/>
          <ac:spMkLst>
            <pc:docMk/>
            <pc:sldMk cId="2084058471" sldId="5130"/>
            <ac:spMk id="19" creationId="{43ACC17F-FC84-4ED6-A840-A01AB25DD1A5}"/>
          </ac:spMkLst>
        </pc:spChg>
        <pc:graphicFrameChg chg="add mod modGraphic">
          <ac:chgData name="Chris Speller" userId="0a97f007-b978-4543-a8a0-9ee0abccdf0a" providerId="ADAL" clId="{221B2FE5-B0DD-4C49-A6BC-EB5E92A971A0}" dt="2021-01-20T16:03:14.983" v="14956" actId="20577"/>
          <ac:graphicFrameMkLst>
            <pc:docMk/>
            <pc:sldMk cId="2084058471" sldId="5130"/>
            <ac:graphicFrameMk id="12" creationId="{4CDFE7DB-601B-4687-B4CC-0437AF333F37}"/>
          </ac:graphicFrameMkLst>
        </pc:graphicFrameChg>
        <pc:graphicFrameChg chg="add mod">
          <ac:chgData name="Chris Speller" userId="0a97f007-b978-4543-a8a0-9ee0abccdf0a" providerId="ADAL" clId="{221B2FE5-B0DD-4C49-A6BC-EB5E92A971A0}" dt="2021-01-20T15:59:04.180" v="14886" actId="1076"/>
          <ac:graphicFrameMkLst>
            <pc:docMk/>
            <pc:sldMk cId="2084058471" sldId="5130"/>
            <ac:graphicFrameMk id="13" creationId="{3797F697-383F-4AC7-A5D6-8CB6DE094B8F}"/>
          </ac:graphicFrameMkLst>
        </pc:graphicFrameChg>
        <pc:picChg chg="add mod ord modCrop">
          <ac:chgData name="Chris Speller" userId="0a97f007-b978-4543-a8a0-9ee0abccdf0a" providerId="ADAL" clId="{221B2FE5-B0DD-4C49-A6BC-EB5E92A971A0}" dt="2021-01-20T16:04:14.021" v="14962" actId="14100"/>
          <ac:picMkLst>
            <pc:docMk/>
            <pc:sldMk cId="2084058471" sldId="5130"/>
            <ac:picMk id="3" creationId="{3CF44593-9B63-473B-8552-2E18C8FC82AD}"/>
          </ac:picMkLst>
        </pc:picChg>
        <pc:picChg chg="del">
          <ac:chgData name="Chris Speller" userId="0a97f007-b978-4543-a8a0-9ee0abccdf0a" providerId="ADAL" clId="{221B2FE5-B0DD-4C49-A6BC-EB5E92A971A0}" dt="2021-01-20T15:56:55.417" v="14807" actId="478"/>
          <ac:picMkLst>
            <pc:docMk/>
            <pc:sldMk cId="2084058471" sldId="5130"/>
            <ac:picMk id="7" creationId="{BCBE2FB0-A44E-4C8A-AB7E-26B83417BD56}"/>
          </ac:picMkLst>
        </pc:picChg>
        <pc:picChg chg="add mod">
          <ac:chgData name="Chris Speller" userId="0a97f007-b978-4543-a8a0-9ee0abccdf0a" providerId="ADAL" clId="{221B2FE5-B0DD-4C49-A6BC-EB5E92A971A0}" dt="2021-01-20T16:01:03.299" v="14901" actId="1076"/>
          <ac:picMkLst>
            <pc:docMk/>
            <pc:sldMk cId="2084058471" sldId="5130"/>
            <ac:picMk id="14" creationId="{ADC3AF23-D160-456D-BC5F-C9A0513F868D}"/>
          </ac:picMkLst>
        </pc:picChg>
        <pc:picChg chg="del">
          <ac:chgData name="Chris Speller" userId="0a97f007-b978-4543-a8a0-9ee0abccdf0a" providerId="ADAL" clId="{221B2FE5-B0DD-4C49-A6BC-EB5E92A971A0}" dt="2021-01-20T15:56:55.770" v="14808" actId="478"/>
          <ac:picMkLst>
            <pc:docMk/>
            <pc:sldMk cId="2084058471" sldId="5130"/>
            <ac:picMk id="16" creationId="{770FCD94-C31C-42FC-8AA4-9CDF7863C144}"/>
          </ac:picMkLst>
        </pc:picChg>
        <pc:picChg chg="add mod">
          <ac:chgData name="Chris Speller" userId="0a97f007-b978-4543-a8a0-9ee0abccdf0a" providerId="ADAL" clId="{221B2FE5-B0DD-4C49-A6BC-EB5E92A971A0}" dt="2021-01-20T16:01:07.530" v="14903" actId="1076"/>
          <ac:picMkLst>
            <pc:docMk/>
            <pc:sldMk cId="2084058471" sldId="5130"/>
            <ac:picMk id="17" creationId="{C8D032F5-266A-4A99-8FFC-34A765974A98}"/>
          </ac:picMkLst>
        </pc:picChg>
      </pc:sldChg>
      <pc:sldChg chg="addSp delSp modSp add mod delAnim modAnim">
        <pc:chgData name="Chris Speller" userId="0a97f007-b978-4543-a8a0-9ee0abccdf0a" providerId="ADAL" clId="{221B2FE5-B0DD-4C49-A6BC-EB5E92A971A0}" dt="2021-01-20T16:25:19.269" v="15801"/>
        <pc:sldMkLst>
          <pc:docMk/>
          <pc:sldMk cId="2869539774" sldId="5131"/>
        </pc:sldMkLst>
        <pc:spChg chg="mod">
          <ac:chgData name="Chris Speller" userId="0a97f007-b978-4543-a8a0-9ee0abccdf0a" providerId="ADAL" clId="{221B2FE5-B0DD-4C49-A6BC-EB5E92A971A0}" dt="2021-01-20T16:09:38.980" v="15354" actId="20577"/>
          <ac:spMkLst>
            <pc:docMk/>
            <pc:sldMk cId="2869539774" sldId="5131"/>
            <ac:spMk id="10" creationId="{00000000-0000-0000-0000-000000000000}"/>
          </ac:spMkLst>
        </pc:spChg>
        <pc:spChg chg="mod">
          <ac:chgData name="Chris Speller" userId="0a97f007-b978-4543-a8a0-9ee0abccdf0a" providerId="ADAL" clId="{221B2FE5-B0DD-4C49-A6BC-EB5E92A971A0}" dt="2021-01-20T16:09:38.107" v="15352" actId="20577"/>
          <ac:spMkLst>
            <pc:docMk/>
            <pc:sldMk cId="2869539774" sldId="5131"/>
            <ac:spMk id="11" creationId="{00000000-0000-0000-0000-000000000000}"/>
          </ac:spMkLst>
        </pc:spChg>
        <pc:spChg chg="add mod">
          <ac:chgData name="Chris Speller" userId="0a97f007-b978-4543-a8a0-9ee0abccdf0a" providerId="ADAL" clId="{221B2FE5-B0DD-4C49-A6BC-EB5E92A971A0}" dt="2021-01-20T16:11:43.206" v="15396" actId="20577"/>
          <ac:spMkLst>
            <pc:docMk/>
            <pc:sldMk cId="2869539774" sldId="5131"/>
            <ac:spMk id="15" creationId="{D27B96F4-2F38-4810-A2D1-EB6F04B77F5B}"/>
          </ac:spMkLst>
        </pc:spChg>
        <pc:spChg chg="add del mod">
          <ac:chgData name="Chris Speller" userId="0a97f007-b978-4543-a8a0-9ee0abccdf0a" providerId="ADAL" clId="{221B2FE5-B0DD-4C49-A6BC-EB5E92A971A0}" dt="2021-01-20T16:25:19.129" v="15800" actId="478"/>
          <ac:spMkLst>
            <pc:docMk/>
            <pc:sldMk cId="2869539774" sldId="5131"/>
            <ac:spMk id="18" creationId="{02E89652-9827-42A4-88E3-15002CD10AB3}"/>
          </ac:spMkLst>
        </pc:spChg>
        <pc:spChg chg="add mod">
          <ac:chgData name="Chris Speller" userId="0a97f007-b978-4543-a8a0-9ee0abccdf0a" providerId="ADAL" clId="{221B2FE5-B0DD-4C49-A6BC-EB5E92A971A0}" dt="2021-01-20T16:25:19.269" v="15801"/>
          <ac:spMkLst>
            <pc:docMk/>
            <pc:sldMk cId="2869539774" sldId="5131"/>
            <ac:spMk id="19" creationId="{F201AF7B-B3F9-4E92-8164-6ADEB71B38A6}"/>
          </ac:spMkLst>
        </pc:spChg>
        <pc:graphicFrameChg chg="del">
          <ac:chgData name="Chris Speller" userId="0a97f007-b978-4543-a8a0-9ee0abccdf0a" providerId="ADAL" clId="{221B2FE5-B0DD-4C49-A6BC-EB5E92A971A0}" dt="2021-01-20T16:05:09.130" v="15020" actId="478"/>
          <ac:graphicFrameMkLst>
            <pc:docMk/>
            <pc:sldMk cId="2869539774" sldId="5131"/>
            <ac:graphicFrameMk id="12" creationId="{4CDFE7DB-601B-4687-B4CC-0437AF333F37}"/>
          </ac:graphicFrameMkLst>
        </pc:graphicFrameChg>
        <pc:graphicFrameChg chg="del">
          <ac:chgData name="Chris Speller" userId="0a97f007-b978-4543-a8a0-9ee0abccdf0a" providerId="ADAL" clId="{221B2FE5-B0DD-4C49-A6BC-EB5E92A971A0}" dt="2021-01-20T16:05:10.996" v="15021" actId="478"/>
          <ac:graphicFrameMkLst>
            <pc:docMk/>
            <pc:sldMk cId="2869539774" sldId="5131"/>
            <ac:graphicFrameMk id="13" creationId="{3797F697-383F-4AC7-A5D6-8CB6DE094B8F}"/>
          </ac:graphicFrameMkLst>
        </pc:graphicFrameChg>
        <pc:picChg chg="mod">
          <ac:chgData name="Chris Speller" userId="0a97f007-b978-4543-a8a0-9ee0abccdf0a" providerId="ADAL" clId="{221B2FE5-B0DD-4C49-A6BC-EB5E92A971A0}" dt="2021-01-20T16:05:28.775" v="15027" actId="1076"/>
          <ac:picMkLst>
            <pc:docMk/>
            <pc:sldMk cId="2869539774" sldId="5131"/>
            <ac:picMk id="3" creationId="{3CF44593-9B63-473B-8552-2E18C8FC82AD}"/>
          </ac:picMkLst>
        </pc:picChg>
        <pc:picChg chg="add mod">
          <ac:chgData name="Chris Speller" userId="0a97f007-b978-4543-a8a0-9ee0abccdf0a" providerId="ADAL" clId="{221B2FE5-B0DD-4C49-A6BC-EB5E92A971A0}" dt="2021-01-20T16:08:06.500" v="15220" actId="14100"/>
          <ac:picMkLst>
            <pc:docMk/>
            <pc:sldMk cId="2869539774" sldId="5131"/>
            <ac:picMk id="6" creationId="{6029B72F-73B6-4461-9F2F-2354D436B026}"/>
          </ac:picMkLst>
        </pc:picChg>
        <pc:picChg chg="del">
          <ac:chgData name="Chris Speller" userId="0a97f007-b978-4543-a8a0-9ee0abccdf0a" providerId="ADAL" clId="{221B2FE5-B0DD-4C49-A6BC-EB5E92A971A0}" dt="2021-01-20T16:05:16.457" v="15025" actId="478"/>
          <ac:picMkLst>
            <pc:docMk/>
            <pc:sldMk cId="2869539774" sldId="5131"/>
            <ac:picMk id="14" creationId="{ADC3AF23-D160-456D-BC5F-C9A0513F868D}"/>
          </ac:picMkLst>
        </pc:picChg>
        <pc:picChg chg="add del">
          <ac:chgData name="Chris Speller" userId="0a97f007-b978-4543-a8a0-9ee0abccdf0a" providerId="ADAL" clId="{221B2FE5-B0DD-4C49-A6BC-EB5E92A971A0}" dt="2021-01-20T16:20:24.873" v="15739" actId="478"/>
          <ac:picMkLst>
            <pc:docMk/>
            <pc:sldMk cId="2869539774" sldId="5131"/>
            <ac:picMk id="16" creationId="{1AC8F4F6-1CA1-41AF-A954-0737F30CAFFE}"/>
          </ac:picMkLst>
        </pc:picChg>
        <pc:picChg chg="del">
          <ac:chgData name="Chris Speller" userId="0a97f007-b978-4543-a8a0-9ee0abccdf0a" providerId="ADAL" clId="{221B2FE5-B0DD-4C49-A6BC-EB5E92A971A0}" dt="2021-01-20T16:05:13.074" v="15023" actId="478"/>
          <ac:picMkLst>
            <pc:docMk/>
            <pc:sldMk cId="2869539774" sldId="5131"/>
            <ac:picMk id="17" creationId="{C8D032F5-266A-4A99-8FFC-34A765974A98}"/>
          </ac:picMkLst>
        </pc:picChg>
      </pc:sldChg>
      <pc:sldChg chg="addSp delSp modSp add mod modAnim">
        <pc:chgData name="Chris Speller" userId="0a97f007-b978-4543-a8a0-9ee0abccdf0a" providerId="ADAL" clId="{221B2FE5-B0DD-4C49-A6BC-EB5E92A971A0}" dt="2021-01-20T16:25:16.086" v="15799"/>
        <pc:sldMkLst>
          <pc:docMk/>
          <pc:sldMk cId="2650619028" sldId="5132"/>
        </pc:sldMkLst>
        <pc:spChg chg="mod">
          <ac:chgData name="Chris Speller" userId="0a97f007-b978-4543-a8a0-9ee0abccdf0a" providerId="ADAL" clId="{221B2FE5-B0DD-4C49-A6BC-EB5E92A971A0}" dt="2021-01-20T16:09:02.718" v="15337" actId="20577"/>
          <ac:spMkLst>
            <pc:docMk/>
            <pc:sldMk cId="2650619028" sldId="5132"/>
            <ac:spMk id="10" creationId="{00000000-0000-0000-0000-000000000000}"/>
          </ac:spMkLst>
        </pc:spChg>
        <pc:spChg chg="mod">
          <ac:chgData name="Chris Speller" userId="0a97f007-b978-4543-a8a0-9ee0abccdf0a" providerId="ADAL" clId="{221B2FE5-B0DD-4C49-A6BC-EB5E92A971A0}" dt="2021-01-20T16:09:03.523" v="15339" actId="20577"/>
          <ac:spMkLst>
            <pc:docMk/>
            <pc:sldMk cId="2650619028" sldId="5132"/>
            <ac:spMk id="11" creationId="{00000000-0000-0000-0000-000000000000}"/>
          </ac:spMkLst>
        </pc:spChg>
        <pc:spChg chg="add mod">
          <ac:chgData name="Chris Speller" userId="0a97f007-b978-4543-a8a0-9ee0abccdf0a" providerId="ADAL" clId="{221B2FE5-B0DD-4C49-A6BC-EB5E92A971A0}" dt="2021-01-20T16:13:26.119" v="15415" actId="20577"/>
          <ac:spMkLst>
            <pc:docMk/>
            <pc:sldMk cId="2650619028" sldId="5132"/>
            <ac:spMk id="12" creationId="{1A13C5CD-4162-4223-93EF-A87D364488E7}"/>
          </ac:spMkLst>
        </pc:spChg>
        <pc:spChg chg="add del mod">
          <ac:chgData name="Chris Speller" userId="0a97f007-b978-4543-a8a0-9ee0abccdf0a" providerId="ADAL" clId="{221B2FE5-B0DD-4C49-A6BC-EB5E92A971A0}" dt="2021-01-20T16:24:51.841" v="15787" actId="478"/>
          <ac:spMkLst>
            <pc:docMk/>
            <pc:sldMk cId="2650619028" sldId="5132"/>
            <ac:spMk id="13" creationId="{692A1E80-8F4A-4DBD-8A5E-150752434DB4}"/>
          </ac:spMkLst>
        </pc:spChg>
        <pc:spChg chg="add del mod">
          <ac:chgData name="Chris Speller" userId="0a97f007-b978-4543-a8a0-9ee0abccdf0a" providerId="ADAL" clId="{221B2FE5-B0DD-4C49-A6BC-EB5E92A971A0}" dt="2021-01-20T16:25:15.960" v="15798" actId="478"/>
          <ac:spMkLst>
            <pc:docMk/>
            <pc:sldMk cId="2650619028" sldId="5132"/>
            <ac:spMk id="14" creationId="{C552E7CA-C353-4893-A560-4E005689DD7D}"/>
          </ac:spMkLst>
        </pc:spChg>
        <pc:spChg chg="add mod">
          <ac:chgData name="Chris Speller" userId="0a97f007-b978-4543-a8a0-9ee0abccdf0a" providerId="ADAL" clId="{221B2FE5-B0DD-4C49-A6BC-EB5E92A971A0}" dt="2021-01-20T16:25:16.086" v="15799"/>
          <ac:spMkLst>
            <pc:docMk/>
            <pc:sldMk cId="2650619028" sldId="5132"/>
            <ac:spMk id="15" creationId="{EE235F14-DDF6-4365-8856-884379E63CA7}"/>
          </ac:spMkLst>
        </pc:spChg>
      </pc:sldChg>
      <pc:sldChg chg="addSp delSp modSp add mod delAnim modAnim">
        <pc:chgData name="Chris Speller" userId="0a97f007-b978-4543-a8a0-9ee0abccdf0a" providerId="ADAL" clId="{221B2FE5-B0DD-4C49-A6BC-EB5E92A971A0}" dt="2021-01-20T16:24:17.810" v="15767" actId="404"/>
        <pc:sldMkLst>
          <pc:docMk/>
          <pc:sldMk cId="2579734659" sldId="5133"/>
        </pc:sldMkLst>
        <pc:spChg chg="mod">
          <ac:chgData name="Chris Speller" userId="0a97f007-b978-4543-a8a0-9ee0abccdf0a" providerId="ADAL" clId="{221B2FE5-B0DD-4C49-A6BC-EB5E92A971A0}" dt="2021-01-20T16:15:49.028" v="15434" actId="20577"/>
          <ac:spMkLst>
            <pc:docMk/>
            <pc:sldMk cId="2579734659" sldId="5133"/>
            <ac:spMk id="10" creationId="{00000000-0000-0000-0000-000000000000}"/>
          </ac:spMkLst>
        </pc:spChg>
        <pc:spChg chg="mod">
          <ac:chgData name="Chris Speller" userId="0a97f007-b978-4543-a8a0-9ee0abccdf0a" providerId="ADAL" clId="{221B2FE5-B0DD-4C49-A6BC-EB5E92A971A0}" dt="2021-01-20T16:15:51.735" v="15435"/>
          <ac:spMkLst>
            <pc:docMk/>
            <pc:sldMk cId="2579734659" sldId="5133"/>
            <ac:spMk id="11" creationId="{00000000-0000-0000-0000-000000000000}"/>
          </ac:spMkLst>
        </pc:spChg>
        <pc:spChg chg="del">
          <ac:chgData name="Chris Speller" userId="0a97f007-b978-4543-a8a0-9ee0abccdf0a" providerId="ADAL" clId="{221B2FE5-B0DD-4C49-A6BC-EB5E92A971A0}" dt="2021-01-20T16:16:10.402" v="15443" actId="478"/>
          <ac:spMkLst>
            <pc:docMk/>
            <pc:sldMk cId="2579734659" sldId="5133"/>
            <ac:spMk id="12" creationId="{1A13C5CD-4162-4223-93EF-A87D364488E7}"/>
          </ac:spMkLst>
        </pc:spChg>
        <pc:spChg chg="add mod">
          <ac:chgData name="Chris Speller" userId="0a97f007-b978-4543-a8a0-9ee0abccdf0a" providerId="ADAL" clId="{221B2FE5-B0DD-4C49-A6BC-EB5E92A971A0}" dt="2021-01-20T16:24:17.810" v="15767" actId="404"/>
          <ac:spMkLst>
            <pc:docMk/>
            <pc:sldMk cId="2579734659" sldId="5133"/>
            <ac:spMk id="13" creationId="{05865A94-9D01-4CF4-BD18-B7B08E01F38F}"/>
          </ac:spMkLst>
        </pc:spChg>
        <pc:picChg chg="del">
          <ac:chgData name="Chris Speller" userId="0a97f007-b978-4543-a8a0-9ee0abccdf0a" providerId="ADAL" clId="{221B2FE5-B0DD-4C49-A6BC-EB5E92A971A0}" dt="2021-01-20T16:15:52.866" v="15436" actId="478"/>
          <ac:picMkLst>
            <pc:docMk/>
            <pc:sldMk cId="2579734659" sldId="5133"/>
            <ac:picMk id="3" creationId="{3CF44593-9B63-473B-8552-2E18C8FC82AD}"/>
          </ac:picMkLst>
        </pc:picChg>
        <pc:picChg chg="del">
          <ac:chgData name="Chris Speller" userId="0a97f007-b978-4543-a8a0-9ee0abccdf0a" providerId="ADAL" clId="{221B2FE5-B0DD-4C49-A6BC-EB5E92A971A0}" dt="2021-01-20T16:15:53.248" v="15437" actId="478"/>
          <ac:picMkLst>
            <pc:docMk/>
            <pc:sldMk cId="2579734659" sldId="5133"/>
            <ac:picMk id="6" creationId="{6029B72F-73B6-4461-9F2F-2354D436B026}"/>
          </ac:picMkLst>
        </pc:picChg>
        <pc:picChg chg="add del mod">
          <ac:chgData name="Chris Speller" userId="0a97f007-b978-4543-a8a0-9ee0abccdf0a" providerId="ADAL" clId="{221B2FE5-B0DD-4C49-A6BC-EB5E92A971A0}" dt="2021-01-20T16:17:30.273" v="15513" actId="478"/>
          <ac:picMkLst>
            <pc:docMk/>
            <pc:sldMk cId="2579734659" sldId="5133"/>
            <ac:picMk id="7" creationId="{7FD84E6F-E463-4DC5-A571-1887396CF5B6}"/>
          </ac:picMkLst>
        </pc:picChg>
        <pc:picChg chg="add mod">
          <ac:chgData name="Chris Speller" userId="0a97f007-b978-4543-a8a0-9ee0abccdf0a" providerId="ADAL" clId="{221B2FE5-B0DD-4C49-A6BC-EB5E92A971A0}" dt="2021-01-20T16:16:01.892" v="15440" actId="1076"/>
          <ac:picMkLst>
            <pc:docMk/>
            <pc:sldMk cId="2579734659" sldId="5133"/>
            <ac:picMk id="14" creationId="{BBE5C622-19C3-420B-8C35-F517B9A791FA}"/>
          </ac:picMkLst>
        </pc:picChg>
        <pc:picChg chg="add mod">
          <ac:chgData name="Chris Speller" userId="0a97f007-b978-4543-a8a0-9ee0abccdf0a" providerId="ADAL" clId="{221B2FE5-B0DD-4C49-A6BC-EB5E92A971A0}" dt="2021-01-20T16:16:01.892" v="15440" actId="1076"/>
          <ac:picMkLst>
            <pc:docMk/>
            <pc:sldMk cId="2579734659" sldId="5133"/>
            <ac:picMk id="15" creationId="{56F925B5-72AF-4C7A-B917-2EA98B7CFD13}"/>
          </ac:picMkLst>
        </pc:picChg>
        <pc:picChg chg="add mod">
          <ac:chgData name="Chris Speller" userId="0a97f007-b978-4543-a8a0-9ee0abccdf0a" providerId="ADAL" clId="{221B2FE5-B0DD-4C49-A6BC-EB5E92A971A0}" dt="2021-01-20T16:16:08.070" v="15442" actId="1076"/>
          <ac:picMkLst>
            <pc:docMk/>
            <pc:sldMk cId="2579734659" sldId="5133"/>
            <ac:picMk id="16" creationId="{93902753-A209-4917-ADE7-63E5A0BB8F92}"/>
          </ac:picMkLst>
        </pc:picChg>
        <pc:picChg chg="add mod">
          <ac:chgData name="Chris Speller" userId="0a97f007-b978-4543-a8a0-9ee0abccdf0a" providerId="ADAL" clId="{221B2FE5-B0DD-4C49-A6BC-EB5E92A971A0}" dt="2021-01-20T16:16:08.070" v="15442" actId="1076"/>
          <ac:picMkLst>
            <pc:docMk/>
            <pc:sldMk cId="2579734659" sldId="5133"/>
            <ac:picMk id="17" creationId="{41CD9C41-EEC3-40AB-99A1-E4FEFF4A1C60}"/>
          </ac:picMkLst>
        </pc:picChg>
      </pc:sldChg>
      <pc:sldChg chg="addSp delSp modSp add mod modAnim">
        <pc:chgData name="Chris Speller" userId="0a97f007-b978-4543-a8a0-9ee0abccdf0a" providerId="ADAL" clId="{221B2FE5-B0DD-4C49-A6BC-EB5E92A971A0}" dt="2021-01-20T16:25:13.660" v="15797"/>
        <pc:sldMkLst>
          <pc:docMk/>
          <pc:sldMk cId="2529119602" sldId="5134"/>
        </pc:sldMkLst>
        <pc:spChg chg="mod">
          <ac:chgData name="Chris Speller" userId="0a97f007-b978-4543-a8a0-9ee0abccdf0a" providerId="ADAL" clId="{221B2FE5-B0DD-4C49-A6BC-EB5E92A971A0}" dt="2021-01-20T16:18:53.457" v="15610" actId="20577"/>
          <ac:spMkLst>
            <pc:docMk/>
            <pc:sldMk cId="2529119602" sldId="5134"/>
            <ac:spMk id="10" creationId="{00000000-0000-0000-0000-000000000000}"/>
          </ac:spMkLst>
        </pc:spChg>
        <pc:spChg chg="mod">
          <ac:chgData name="Chris Speller" userId="0a97f007-b978-4543-a8a0-9ee0abccdf0a" providerId="ADAL" clId="{221B2FE5-B0DD-4C49-A6BC-EB5E92A971A0}" dt="2021-01-20T16:18:49.331" v="15608" actId="20577"/>
          <ac:spMkLst>
            <pc:docMk/>
            <pc:sldMk cId="2529119602" sldId="5134"/>
            <ac:spMk id="11" creationId="{00000000-0000-0000-0000-000000000000}"/>
          </ac:spMkLst>
        </pc:spChg>
        <pc:spChg chg="mod">
          <ac:chgData name="Chris Speller" userId="0a97f007-b978-4543-a8a0-9ee0abccdf0a" providerId="ADAL" clId="{221B2FE5-B0DD-4C49-A6BC-EB5E92A971A0}" dt="2021-01-20T16:18:19.446" v="15553" actId="1076"/>
          <ac:spMkLst>
            <pc:docMk/>
            <pc:sldMk cId="2529119602" sldId="5134"/>
            <ac:spMk id="12" creationId="{1A13C5CD-4162-4223-93EF-A87D364488E7}"/>
          </ac:spMkLst>
        </pc:spChg>
        <pc:spChg chg="add del mod">
          <ac:chgData name="Chris Speller" userId="0a97f007-b978-4543-a8a0-9ee0abccdf0a" providerId="ADAL" clId="{221B2FE5-B0DD-4C49-A6BC-EB5E92A971A0}" dt="2021-01-20T16:24:55.306" v="15789" actId="478"/>
          <ac:spMkLst>
            <pc:docMk/>
            <pc:sldMk cId="2529119602" sldId="5134"/>
            <ac:spMk id="14" creationId="{9E6A8942-350E-4825-BE36-FDBAA926CA5E}"/>
          </ac:spMkLst>
        </pc:spChg>
        <pc:spChg chg="add del mod">
          <ac:chgData name="Chris Speller" userId="0a97f007-b978-4543-a8a0-9ee0abccdf0a" providerId="ADAL" clId="{221B2FE5-B0DD-4C49-A6BC-EB5E92A971A0}" dt="2021-01-20T16:25:13.513" v="15796" actId="478"/>
          <ac:spMkLst>
            <pc:docMk/>
            <pc:sldMk cId="2529119602" sldId="5134"/>
            <ac:spMk id="15" creationId="{D574574B-02EC-4A61-9C8D-A55D01AA4E04}"/>
          </ac:spMkLst>
        </pc:spChg>
        <pc:spChg chg="add mod">
          <ac:chgData name="Chris Speller" userId="0a97f007-b978-4543-a8a0-9ee0abccdf0a" providerId="ADAL" clId="{221B2FE5-B0DD-4C49-A6BC-EB5E92A971A0}" dt="2021-01-20T16:25:13.660" v="15797"/>
          <ac:spMkLst>
            <pc:docMk/>
            <pc:sldMk cId="2529119602" sldId="5134"/>
            <ac:spMk id="16" creationId="{62D40762-4940-4F4C-9803-485B32F7EB25}"/>
          </ac:spMkLst>
        </pc:spChg>
        <pc:picChg chg="mod">
          <ac:chgData name="Chris Speller" userId="0a97f007-b978-4543-a8a0-9ee0abccdf0a" providerId="ADAL" clId="{221B2FE5-B0DD-4C49-A6BC-EB5E92A971A0}" dt="2021-01-20T16:18:06.955" v="15545" actId="1076"/>
          <ac:picMkLst>
            <pc:docMk/>
            <pc:sldMk cId="2529119602" sldId="5134"/>
            <ac:picMk id="3" creationId="{3CF44593-9B63-473B-8552-2E18C8FC82AD}"/>
          </ac:picMkLst>
        </pc:picChg>
        <pc:picChg chg="mod">
          <ac:chgData name="Chris Speller" userId="0a97f007-b978-4543-a8a0-9ee0abccdf0a" providerId="ADAL" clId="{221B2FE5-B0DD-4C49-A6BC-EB5E92A971A0}" dt="2021-01-20T16:17:59.745" v="15543" actId="1076"/>
          <ac:picMkLst>
            <pc:docMk/>
            <pc:sldMk cId="2529119602" sldId="5134"/>
            <ac:picMk id="6" creationId="{6029B72F-73B6-4461-9F2F-2354D436B026}"/>
          </ac:picMkLst>
        </pc:picChg>
        <pc:picChg chg="add del mod">
          <ac:chgData name="Chris Speller" userId="0a97f007-b978-4543-a8a0-9ee0abccdf0a" providerId="ADAL" clId="{221B2FE5-B0DD-4C49-A6BC-EB5E92A971A0}" dt="2021-01-20T16:18:57.449" v="15612" actId="478"/>
          <ac:picMkLst>
            <pc:docMk/>
            <pc:sldMk cId="2529119602" sldId="5134"/>
            <ac:picMk id="13" creationId="{E8A82218-AFA8-4466-908D-086532DCB749}"/>
          </ac:picMkLst>
        </pc:picChg>
      </pc:sldChg>
      <pc:sldChg chg="add del">
        <pc:chgData name="Chris Speller" userId="0a97f007-b978-4543-a8a0-9ee0abccdf0a" providerId="ADAL" clId="{221B2FE5-B0DD-4C49-A6BC-EB5E92A971A0}" dt="2021-01-20T16:17:18.653" v="15510"/>
        <pc:sldMkLst>
          <pc:docMk/>
          <pc:sldMk cId="1684626528" sldId="5135"/>
        </pc:sldMkLst>
      </pc:sldChg>
      <pc:sldChg chg="addSp delSp modSp add mod">
        <pc:chgData name="Chris Speller" userId="0a97f007-b978-4543-a8a0-9ee0abccdf0a" providerId="ADAL" clId="{221B2FE5-B0DD-4C49-A6BC-EB5E92A971A0}" dt="2021-01-20T16:25:10.640" v="15795"/>
        <pc:sldMkLst>
          <pc:docMk/>
          <pc:sldMk cId="2151011409" sldId="5135"/>
        </pc:sldMkLst>
        <pc:spChg chg="mod">
          <ac:chgData name="Chris Speller" userId="0a97f007-b978-4543-a8a0-9ee0abccdf0a" providerId="ADAL" clId="{221B2FE5-B0DD-4C49-A6BC-EB5E92A971A0}" dt="2021-01-20T16:19:12.226" v="15632" actId="20577"/>
          <ac:spMkLst>
            <pc:docMk/>
            <pc:sldMk cId="2151011409" sldId="5135"/>
            <ac:spMk id="10" creationId="{00000000-0000-0000-0000-000000000000}"/>
          </ac:spMkLst>
        </pc:spChg>
        <pc:spChg chg="mod">
          <ac:chgData name="Chris Speller" userId="0a97f007-b978-4543-a8a0-9ee0abccdf0a" providerId="ADAL" clId="{221B2FE5-B0DD-4C49-A6BC-EB5E92A971A0}" dt="2021-01-20T16:19:32.315" v="15672" actId="20577"/>
          <ac:spMkLst>
            <pc:docMk/>
            <pc:sldMk cId="2151011409" sldId="5135"/>
            <ac:spMk id="11" creationId="{00000000-0000-0000-0000-000000000000}"/>
          </ac:spMkLst>
        </pc:spChg>
        <pc:spChg chg="mod">
          <ac:chgData name="Chris Speller" userId="0a97f007-b978-4543-a8a0-9ee0abccdf0a" providerId="ADAL" clId="{221B2FE5-B0DD-4C49-A6BC-EB5E92A971A0}" dt="2021-01-20T16:19:34.867" v="15674" actId="20577"/>
          <ac:spMkLst>
            <pc:docMk/>
            <pc:sldMk cId="2151011409" sldId="5135"/>
            <ac:spMk id="12" creationId="{1A13C5CD-4162-4223-93EF-A87D364488E7}"/>
          </ac:spMkLst>
        </pc:spChg>
        <pc:spChg chg="add del">
          <ac:chgData name="Chris Speller" userId="0a97f007-b978-4543-a8a0-9ee0abccdf0a" providerId="ADAL" clId="{221B2FE5-B0DD-4C49-A6BC-EB5E92A971A0}" dt="2021-01-20T16:24:21.908" v="15769" actId="22"/>
          <ac:spMkLst>
            <pc:docMk/>
            <pc:sldMk cId="2151011409" sldId="5135"/>
            <ac:spMk id="14" creationId="{DBCC05E2-69CB-42D9-83E1-5AFF2DD2BDD7}"/>
          </ac:spMkLst>
        </pc:spChg>
        <pc:spChg chg="add del mod">
          <ac:chgData name="Chris Speller" userId="0a97f007-b978-4543-a8a0-9ee0abccdf0a" providerId="ADAL" clId="{221B2FE5-B0DD-4C49-A6BC-EB5E92A971A0}" dt="2021-01-20T16:24:58.425" v="15791" actId="478"/>
          <ac:spMkLst>
            <pc:docMk/>
            <pc:sldMk cId="2151011409" sldId="5135"/>
            <ac:spMk id="15" creationId="{87BEDA05-BCAF-4438-9FC1-CD515DBC6D29}"/>
          </ac:spMkLst>
        </pc:spChg>
        <pc:spChg chg="add del mod">
          <ac:chgData name="Chris Speller" userId="0a97f007-b978-4543-a8a0-9ee0abccdf0a" providerId="ADAL" clId="{221B2FE5-B0DD-4C49-A6BC-EB5E92A971A0}" dt="2021-01-20T16:25:10.489" v="15794" actId="478"/>
          <ac:spMkLst>
            <pc:docMk/>
            <pc:sldMk cId="2151011409" sldId="5135"/>
            <ac:spMk id="16" creationId="{1E124731-17D4-4773-9F99-FDA8D68AF33A}"/>
          </ac:spMkLst>
        </pc:spChg>
        <pc:spChg chg="add mod">
          <ac:chgData name="Chris Speller" userId="0a97f007-b978-4543-a8a0-9ee0abccdf0a" providerId="ADAL" clId="{221B2FE5-B0DD-4C49-A6BC-EB5E92A971A0}" dt="2021-01-20T16:25:10.640" v="15795"/>
          <ac:spMkLst>
            <pc:docMk/>
            <pc:sldMk cId="2151011409" sldId="5135"/>
            <ac:spMk id="17" creationId="{916DB854-4389-4B54-B636-C8BD0DCB6537}"/>
          </ac:spMkLst>
        </pc:spChg>
        <pc:picChg chg="del">
          <ac:chgData name="Chris Speller" userId="0a97f007-b978-4543-a8a0-9ee0abccdf0a" providerId="ADAL" clId="{221B2FE5-B0DD-4C49-A6BC-EB5E92A971A0}" dt="2021-01-20T16:19:37.745" v="15676" actId="478"/>
          <ac:picMkLst>
            <pc:docMk/>
            <pc:sldMk cId="2151011409" sldId="5135"/>
            <ac:picMk id="13" creationId="{E8A82218-AFA8-4466-908D-086532DCB749}"/>
          </ac:picMkLst>
        </pc:picChg>
      </pc:sldChg>
      <pc:sldChg chg="addSp delSp modSp add mod">
        <pc:chgData name="Chris Speller" userId="0a97f007-b978-4543-a8a0-9ee0abccdf0a" providerId="ADAL" clId="{221B2FE5-B0DD-4C49-A6BC-EB5E92A971A0}" dt="2021-01-20T16:25:04.018" v="15793" actId="20577"/>
        <pc:sldMkLst>
          <pc:docMk/>
          <pc:sldMk cId="2407544842" sldId="5136"/>
        </pc:sldMkLst>
        <pc:spChg chg="mod">
          <ac:chgData name="Chris Speller" userId="0a97f007-b978-4543-a8a0-9ee0abccdf0a" providerId="ADAL" clId="{221B2FE5-B0DD-4C49-A6BC-EB5E92A971A0}" dt="2021-01-20T16:20:03.875" v="15705" actId="20577"/>
          <ac:spMkLst>
            <pc:docMk/>
            <pc:sldMk cId="2407544842" sldId="5136"/>
            <ac:spMk id="10" creationId="{00000000-0000-0000-0000-000000000000}"/>
          </ac:spMkLst>
        </pc:spChg>
        <pc:spChg chg="mod">
          <ac:chgData name="Chris Speller" userId="0a97f007-b978-4543-a8a0-9ee0abccdf0a" providerId="ADAL" clId="{221B2FE5-B0DD-4C49-A6BC-EB5E92A971A0}" dt="2021-01-20T16:20:16.340" v="15736" actId="20577"/>
          <ac:spMkLst>
            <pc:docMk/>
            <pc:sldMk cId="2407544842" sldId="5136"/>
            <ac:spMk id="11" creationId="{00000000-0000-0000-0000-000000000000}"/>
          </ac:spMkLst>
        </pc:spChg>
        <pc:spChg chg="mod">
          <ac:chgData name="Chris Speller" userId="0a97f007-b978-4543-a8a0-9ee0abccdf0a" providerId="ADAL" clId="{221B2FE5-B0DD-4C49-A6BC-EB5E92A971A0}" dt="2021-01-20T16:20:18.986" v="15737" actId="20577"/>
          <ac:spMkLst>
            <pc:docMk/>
            <pc:sldMk cId="2407544842" sldId="5136"/>
            <ac:spMk id="12" creationId="{1A13C5CD-4162-4223-93EF-A87D364488E7}"/>
          </ac:spMkLst>
        </pc:spChg>
        <pc:spChg chg="add mod">
          <ac:chgData name="Chris Speller" userId="0a97f007-b978-4543-a8a0-9ee0abccdf0a" providerId="ADAL" clId="{221B2FE5-B0DD-4C49-A6BC-EB5E92A971A0}" dt="2021-01-20T16:25:04.018" v="15793" actId="20577"/>
          <ac:spMkLst>
            <pc:docMk/>
            <pc:sldMk cId="2407544842" sldId="5136"/>
            <ac:spMk id="14" creationId="{1A15943C-550E-4A13-BACB-8AD3C99807BA}"/>
          </ac:spMkLst>
        </pc:spChg>
        <pc:picChg chg="del">
          <ac:chgData name="Chris Speller" userId="0a97f007-b978-4543-a8a0-9ee0abccdf0a" providerId="ADAL" clId="{221B2FE5-B0DD-4C49-A6BC-EB5E92A971A0}" dt="2021-01-20T16:20:20.497" v="15738" actId="478"/>
          <ac:picMkLst>
            <pc:docMk/>
            <pc:sldMk cId="2407544842" sldId="5136"/>
            <ac:picMk id="13" creationId="{E8A82218-AFA8-4466-908D-086532DCB749}"/>
          </ac:picMkLst>
        </pc:picChg>
      </pc:sldChg>
      <pc:sldChg chg="addSp delSp modSp add mod modAnim">
        <pc:chgData name="Chris Speller" userId="0a97f007-b978-4543-a8a0-9ee0abccdf0a" providerId="ADAL" clId="{221B2FE5-B0DD-4C49-A6BC-EB5E92A971A0}" dt="2021-01-20T16:35:03.651" v="15869" actId="1076"/>
        <pc:sldMkLst>
          <pc:docMk/>
          <pc:sldMk cId="3400719382" sldId="5137"/>
        </pc:sldMkLst>
        <pc:spChg chg="mod">
          <ac:chgData name="Chris Speller" userId="0a97f007-b978-4543-a8a0-9ee0abccdf0a" providerId="ADAL" clId="{221B2FE5-B0DD-4C49-A6BC-EB5E92A971A0}" dt="2021-01-20T16:34:24.390" v="15864" actId="20577"/>
          <ac:spMkLst>
            <pc:docMk/>
            <pc:sldMk cId="3400719382" sldId="5137"/>
            <ac:spMk id="10" creationId="{00000000-0000-0000-0000-000000000000}"/>
          </ac:spMkLst>
        </pc:spChg>
        <pc:spChg chg="mod">
          <ac:chgData name="Chris Speller" userId="0a97f007-b978-4543-a8a0-9ee0abccdf0a" providerId="ADAL" clId="{221B2FE5-B0DD-4C49-A6BC-EB5E92A971A0}" dt="2021-01-20T16:29:41.194" v="15824" actId="1076"/>
          <ac:spMkLst>
            <pc:docMk/>
            <pc:sldMk cId="3400719382" sldId="5137"/>
            <ac:spMk id="11" creationId="{00000000-0000-0000-0000-000000000000}"/>
          </ac:spMkLst>
        </pc:spChg>
        <pc:spChg chg="mod">
          <ac:chgData name="Chris Speller" userId="0a97f007-b978-4543-a8a0-9ee0abccdf0a" providerId="ADAL" clId="{221B2FE5-B0DD-4C49-A6BC-EB5E92A971A0}" dt="2021-01-20T16:35:01.264" v="15868" actId="1076"/>
          <ac:spMkLst>
            <pc:docMk/>
            <pc:sldMk cId="3400719382" sldId="5137"/>
            <ac:spMk id="14" creationId="{005896CF-8919-4782-AB24-83CDCF746DD4}"/>
          </ac:spMkLst>
        </pc:spChg>
        <pc:picChg chg="add del mod">
          <ac:chgData name="Chris Speller" userId="0a97f007-b978-4543-a8a0-9ee0abccdf0a" providerId="ADAL" clId="{221B2FE5-B0DD-4C49-A6BC-EB5E92A971A0}" dt="2021-01-20T16:29:45.696" v="15828" actId="478"/>
          <ac:picMkLst>
            <pc:docMk/>
            <pc:sldMk cId="3400719382" sldId="5137"/>
            <ac:picMk id="3" creationId="{D31E8117-2498-4363-9224-0395C41BB7BC}"/>
          </ac:picMkLst>
        </pc:picChg>
        <pc:picChg chg="add mod">
          <ac:chgData name="Chris Speller" userId="0a97f007-b978-4543-a8a0-9ee0abccdf0a" providerId="ADAL" clId="{221B2FE5-B0DD-4C49-A6BC-EB5E92A971A0}" dt="2021-01-20T16:32:59.882" v="15844" actId="14100"/>
          <ac:picMkLst>
            <pc:docMk/>
            <pc:sldMk cId="3400719382" sldId="5137"/>
            <ac:picMk id="7" creationId="{0A196A5D-8CEF-4D61-AC27-261A98976CD0}"/>
          </ac:picMkLst>
        </pc:picChg>
        <pc:picChg chg="add mod modCrop">
          <ac:chgData name="Chris Speller" userId="0a97f007-b978-4543-a8a0-9ee0abccdf0a" providerId="ADAL" clId="{221B2FE5-B0DD-4C49-A6BC-EB5E92A971A0}" dt="2021-01-20T16:35:03.651" v="15869" actId="1076"/>
          <ac:picMkLst>
            <pc:docMk/>
            <pc:sldMk cId="3400719382" sldId="5137"/>
            <ac:picMk id="12" creationId="{D64529D2-A949-4AA2-838E-13559F4037E6}"/>
          </ac:picMkLst>
        </pc:picChg>
      </pc:sldChg>
      <pc:sldChg chg="addSp delSp add mod">
        <pc:chgData name="Chris Speller" userId="0a97f007-b978-4543-a8a0-9ee0abccdf0a" providerId="ADAL" clId="{221B2FE5-B0DD-4C49-A6BC-EB5E92A971A0}" dt="2021-01-20T17:22:52.536" v="16956" actId="478"/>
        <pc:sldMkLst>
          <pc:docMk/>
          <pc:sldMk cId="4138298883" sldId="5138"/>
        </pc:sldMkLst>
        <pc:picChg chg="add del">
          <ac:chgData name="Chris Speller" userId="0a97f007-b978-4543-a8a0-9ee0abccdf0a" providerId="ADAL" clId="{221B2FE5-B0DD-4C49-A6BC-EB5E92A971A0}" dt="2021-01-20T17:22:52.536" v="16956" actId="478"/>
          <ac:picMkLst>
            <pc:docMk/>
            <pc:sldMk cId="4138298883" sldId="5138"/>
            <ac:picMk id="3" creationId="{2711DDA5-F69E-4B37-8FD7-6BE3C77C65FE}"/>
          </ac:picMkLst>
        </pc:picChg>
      </pc:sldChg>
      <pc:sldChg chg="addSp delSp modSp add mod delAnim modAnim">
        <pc:chgData name="Chris Speller" userId="0a97f007-b978-4543-a8a0-9ee0abccdf0a" providerId="ADAL" clId="{221B2FE5-B0DD-4C49-A6BC-EB5E92A971A0}" dt="2021-01-20T16:45:03.887" v="16013"/>
        <pc:sldMkLst>
          <pc:docMk/>
          <pc:sldMk cId="878236702" sldId="5139"/>
        </pc:sldMkLst>
        <pc:spChg chg="mod">
          <ac:chgData name="Chris Speller" userId="0a97f007-b978-4543-a8a0-9ee0abccdf0a" providerId="ADAL" clId="{221B2FE5-B0DD-4C49-A6BC-EB5E92A971A0}" dt="2021-01-20T16:44:49.955" v="16012" actId="20577"/>
          <ac:spMkLst>
            <pc:docMk/>
            <pc:sldMk cId="878236702" sldId="5139"/>
            <ac:spMk id="10" creationId="{00000000-0000-0000-0000-000000000000}"/>
          </ac:spMkLst>
        </pc:spChg>
        <pc:spChg chg="mod">
          <ac:chgData name="Chris Speller" userId="0a97f007-b978-4543-a8a0-9ee0abccdf0a" providerId="ADAL" clId="{221B2FE5-B0DD-4C49-A6BC-EB5E92A971A0}" dt="2021-01-20T16:41:00.567" v="15995"/>
          <ac:spMkLst>
            <pc:docMk/>
            <pc:sldMk cId="878236702" sldId="5139"/>
            <ac:spMk id="11" creationId="{00000000-0000-0000-0000-000000000000}"/>
          </ac:spMkLst>
        </pc:spChg>
        <pc:spChg chg="mod">
          <ac:chgData name="Chris Speller" userId="0a97f007-b978-4543-a8a0-9ee0abccdf0a" providerId="ADAL" clId="{221B2FE5-B0DD-4C49-A6BC-EB5E92A971A0}" dt="2021-01-20T16:41:16.555" v="16002" actId="1076"/>
          <ac:spMkLst>
            <pc:docMk/>
            <pc:sldMk cId="878236702" sldId="5139"/>
            <ac:spMk id="14" creationId="{005896CF-8919-4782-AB24-83CDCF746DD4}"/>
          </ac:spMkLst>
        </pc:spChg>
        <pc:spChg chg="add mod">
          <ac:chgData name="Chris Speller" userId="0a97f007-b978-4543-a8a0-9ee0abccdf0a" providerId="ADAL" clId="{221B2FE5-B0DD-4C49-A6BC-EB5E92A971A0}" dt="2021-01-20T16:45:03.887" v="16013"/>
          <ac:spMkLst>
            <pc:docMk/>
            <pc:sldMk cId="878236702" sldId="5139"/>
            <ac:spMk id="16" creationId="{452C8C13-50C4-4029-9829-DD93647DC224}"/>
          </ac:spMkLst>
        </pc:spChg>
        <pc:picChg chg="add mod">
          <ac:chgData name="Chris Speller" userId="0a97f007-b978-4543-a8a0-9ee0abccdf0a" providerId="ADAL" clId="{221B2FE5-B0DD-4C49-A6BC-EB5E92A971A0}" dt="2021-01-20T16:44:20.246" v="16008" actId="1076"/>
          <ac:picMkLst>
            <pc:docMk/>
            <pc:sldMk cId="878236702" sldId="5139"/>
            <ac:picMk id="3" creationId="{F1E94F62-D471-4740-8480-7395A831354B}"/>
          </ac:picMkLst>
        </pc:picChg>
        <pc:picChg chg="del">
          <ac:chgData name="Chris Speller" userId="0a97f007-b978-4543-a8a0-9ee0abccdf0a" providerId="ADAL" clId="{221B2FE5-B0DD-4C49-A6BC-EB5E92A971A0}" dt="2021-01-20T16:39:15.001" v="15874" actId="478"/>
          <ac:picMkLst>
            <pc:docMk/>
            <pc:sldMk cId="878236702" sldId="5139"/>
            <ac:picMk id="7" creationId="{0A196A5D-8CEF-4D61-AC27-261A98976CD0}"/>
          </ac:picMkLst>
        </pc:picChg>
        <pc:picChg chg="del">
          <ac:chgData name="Chris Speller" userId="0a97f007-b978-4543-a8a0-9ee0abccdf0a" providerId="ADAL" clId="{221B2FE5-B0DD-4C49-A6BC-EB5E92A971A0}" dt="2021-01-20T16:39:17.594" v="15877" actId="478"/>
          <ac:picMkLst>
            <pc:docMk/>
            <pc:sldMk cId="878236702" sldId="5139"/>
            <ac:picMk id="12" creationId="{D64529D2-A949-4AA2-838E-13559F4037E6}"/>
          </ac:picMkLst>
        </pc:picChg>
        <pc:picChg chg="add del mod">
          <ac:chgData name="Chris Speller" userId="0a97f007-b978-4543-a8a0-9ee0abccdf0a" providerId="ADAL" clId="{221B2FE5-B0DD-4C49-A6BC-EB5E92A971A0}" dt="2021-01-20T16:43:59.328" v="16003" actId="478"/>
          <ac:picMkLst>
            <pc:docMk/>
            <pc:sldMk cId="878236702" sldId="5139"/>
            <ac:picMk id="13" creationId="{F9DA8D68-6014-4C2D-8454-DCD4910DB03D}"/>
          </ac:picMkLst>
        </pc:picChg>
        <pc:picChg chg="add mod">
          <ac:chgData name="Chris Speller" userId="0a97f007-b978-4543-a8a0-9ee0abccdf0a" providerId="ADAL" clId="{221B2FE5-B0DD-4C49-A6BC-EB5E92A971A0}" dt="2021-01-20T16:40:58.208" v="15994" actId="1076"/>
          <ac:picMkLst>
            <pc:docMk/>
            <pc:sldMk cId="878236702" sldId="5139"/>
            <ac:picMk id="15" creationId="{4CA0510C-72DF-4BB0-B53B-7C2CCD2092CC}"/>
          </ac:picMkLst>
        </pc:picChg>
      </pc:sldChg>
      <pc:sldChg chg="modSp add mod">
        <pc:chgData name="Chris Speller" userId="0a97f007-b978-4543-a8a0-9ee0abccdf0a" providerId="ADAL" clId="{221B2FE5-B0DD-4C49-A6BC-EB5E92A971A0}" dt="2021-01-20T16:45:47.418" v="16062" actId="122"/>
        <pc:sldMkLst>
          <pc:docMk/>
          <pc:sldMk cId="1818070938" sldId="5140"/>
        </pc:sldMkLst>
        <pc:spChg chg="mod">
          <ac:chgData name="Chris Speller" userId="0a97f007-b978-4543-a8a0-9ee0abccdf0a" providerId="ADAL" clId="{221B2FE5-B0DD-4C49-A6BC-EB5E92A971A0}" dt="2021-01-20T16:45:28.393" v="16052" actId="20577"/>
          <ac:spMkLst>
            <pc:docMk/>
            <pc:sldMk cId="1818070938" sldId="5140"/>
            <ac:spMk id="10" creationId="{00000000-0000-0000-0000-000000000000}"/>
          </ac:spMkLst>
        </pc:spChg>
        <pc:spChg chg="mod">
          <ac:chgData name="Chris Speller" userId="0a97f007-b978-4543-a8a0-9ee0abccdf0a" providerId="ADAL" clId="{221B2FE5-B0DD-4C49-A6BC-EB5E92A971A0}" dt="2021-01-20T16:45:33.411" v="16053"/>
          <ac:spMkLst>
            <pc:docMk/>
            <pc:sldMk cId="1818070938" sldId="5140"/>
            <ac:spMk id="11" creationId="{00000000-0000-0000-0000-000000000000}"/>
          </ac:spMkLst>
        </pc:spChg>
        <pc:spChg chg="mod">
          <ac:chgData name="Chris Speller" userId="0a97f007-b978-4543-a8a0-9ee0abccdf0a" providerId="ADAL" clId="{221B2FE5-B0DD-4C49-A6BC-EB5E92A971A0}" dt="2021-01-20T16:45:47.418" v="16062" actId="122"/>
          <ac:spMkLst>
            <pc:docMk/>
            <pc:sldMk cId="1818070938" sldId="5140"/>
            <ac:spMk id="14" creationId="{005896CF-8919-4782-AB24-83CDCF746DD4}"/>
          </ac:spMkLst>
        </pc:spChg>
      </pc:sldChg>
      <pc:sldChg chg="modSp add mod">
        <pc:chgData name="Chris Speller" userId="0a97f007-b978-4543-a8a0-9ee0abccdf0a" providerId="ADAL" clId="{221B2FE5-B0DD-4C49-A6BC-EB5E92A971A0}" dt="2021-01-20T16:46:18.404" v="16108" actId="20577"/>
        <pc:sldMkLst>
          <pc:docMk/>
          <pc:sldMk cId="3978226099" sldId="5141"/>
        </pc:sldMkLst>
        <pc:spChg chg="mod">
          <ac:chgData name="Chris Speller" userId="0a97f007-b978-4543-a8a0-9ee0abccdf0a" providerId="ADAL" clId="{221B2FE5-B0DD-4C49-A6BC-EB5E92A971A0}" dt="2021-01-20T16:45:57.601" v="16075" actId="20577"/>
          <ac:spMkLst>
            <pc:docMk/>
            <pc:sldMk cId="3978226099" sldId="5141"/>
            <ac:spMk id="10" creationId="{00000000-0000-0000-0000-000000000000}"/>
          </ac:spMkLst>
        </pc:spChg>
        <pc:spChg chg="mod">
          <ac:chgData name="Chris Speller" userId="0a97f007-b978-4543-a8a0-9ee0abccdf0a" providerId="ADAL" clId="{221B2FE5-B0DD-4C49-A6BC-EB5E92A971A0}" dt="2021-01-20T16:46:01.761" v="16087" actId="20577"/>
          <ac:spMkLst>
            <pc:docMk/>
            <pc:sldMk cId="3978226099" sldId="5141"/>
            <ac:spMk id="11" creationId="{00000000-0000-0000-0000-000000000000}"/>
          </ac:spMkLst>
        </pc:spChg>
        <pc:spChg chg="mod">
          <ac:chgData name="Chris Speller" userId="0a97f007-b978-4543-a8a0-9ee0abccdf0a" providerId="ADAL" clId="{221B2FE5-B0DD-4C49-A6BC-EB5E92A971A0}" dt="2021-01-20T16:46:18.404" v="16108" actId="20577"/>
          <ac:spMkLst>
            <pc:docMk/>
            <pc:sldMk cId="3978226099" sldId="5141"/>
            <ac:spMk id="14" creationId="{005896CF-8919-4782-AB24-83CDCF746DD4}"/>
          </ac:spMkLst>
        </pc:spChg>
      </pc:sldChg>
      <pc:sldChg chg="addSp delSp modSp add mod delAnim modAnim">
        <pc:chgData name="Chris Speller" userId="0a97f007-b978-4543-a8a0-9ee0abccdf0a" providerId="ADAL" clId="{221B2FE5-B0DD-4C49-A6BC-EB5E92A971A0}" dt="2021-01-20T16:52:47.152" v="16276" actId="122"/>
        <pc:sldMkLst>
          <pc:docMk/>
          <pc:sldMk cId="876550411" sldId="5142"/>
        </pc:sldMkLst>
        <pc:spChg chg="mod">
          <ac:chgData name="Chris Speller" userId="0a97f007-b978-4543-a8a0-9ee0abccdf0a" providerId="ADAL" clId="{221B2FE5-B0DD-4C49-A6BC-EB5E92A971A0}" dt="2021-01-20T16:48:03.552" v="16157" actId="20577"/>
          <ac:spMkLst>
            <pc:docMk/>
            <pc:sldMk cId="876550411" sldId="5142"/>
            <ac:spMk id="10" creationId="{00000000-0000-0000-0000-000000000000}"/>
          </ac:spMkLst>
        </pc:spChg>
        <pc:spChg chg="mod">
          <ac:chgData name="Chris Speller" userId="0a97f007-b978-4543-a8a0-9ee0abccdf0a" providerId="ADAL" clId="{221B2FE5-B0DD-4C49-A6BC-EB5E92A971A0}" dt="2021-01-20T16:49:13.791" v="16190"/>
          <ac:spMkLst>
            <pc:docMk/>
            <pc:sldMk cId="876550411" sldId="5142"/>
            <ac:spMk id="11" creationId="{00000000-0000-0000-0000-000000000000}"/>
          </ac:spMkLst>
        </pc:spChg>
        <pc:spChg chg="del">
          <ac:chgData name="Chris Speller" userId="0a97f007-b978-4543-a8a0-9ee0abccdf0a" providerId="ADAL" clId="{221B2FE5-B0DD-4C49-A6BC-EB5E92A971A0}" dt="2021-01-20T16:50:25.876" v="16205" actId="478"/>
          <ac:spMkLst>
            <pc:docMk/>
            <pc:sldMk cId="876550411" sldId="5142"/>
            <ac:spMk id="14" creationId="{005896CF-8919-4782-AB24-83CDCF746DD4}"/>
          </ac:spMkLst>
        </pc:spChg>
        <pc:graphicFrameChg chg="add mod modGraphic">
          <ac:chgData name="Chris Speller" userId="0a97f007-b978-4543-a8a0-9ee0abccdf0a" providerId="ADAL" clId="{221B2FE5-B0DD-4C49-A6BC-EB5E92A971A0}" dt="2021-01-20T16:52:46.176" v="16275" actId="122"/>
          <ac:graphicFrameMkLst>
            <pc:docMk/>
            <pc:sldMk cId="876550411" sldId="5142"/>
            <ac:graphicFrameMk id="13" creationId="{EECFA50A-1187-4390-BC14-756E0E25537C}"/>
          </ac:graphicFrameMkLst>
        </pc:graphicFrameChg>
        <pc:graphicFrameChg chg="add mod modGraphic">
          <ac:chgData name="Chris Speller" userId="0a97f007-b978-4543-a8a0-9ee0abccdf0a" providerId="ADAL" clId="{221B2FE5-B0DD-4C49-A6BC-EB5E92A971A0}" dt="2021-01-20T16:52:47.152" v="16276" actId="122"/>
          <ac:graphicFrameMkLst>
            <pc:docMk/>
            <pc:sldMk cId="876550411" sldId="5142"/>
            <ac:graphicFrameMk id="15" creationId="{081A6E7D-2E23-467C-8095-054CAA0F2B94}"/>
          </ac:graphicFrameMkLst>
        </pc:graphicFrameChg>
        <pc:picChg chg="add del mod">
          <ac:chgData name="Chris Speller" userId="0a97f007-b978-4543-a8a0-9ee0abccdf0a" providerId="ADAL" clId="{221B2FE5-B0DD-4C49-A6BC-EB5E92A971A0}" dt="2021-01-20T16:50:45.073" v="16208" actId="478"/>
          <ac:picMkLst>
            <pc:docMk/>
            <pc:sldMk cId="876550411" sldId="5142"/>
            <ac:picMk id="3" creationId="{330BAE70-547A-4EA7-92C9-0A36FAD4713B}"/>
          </ac:picMkLst>
        </pc:picChg>
        <pc:picChg chg="del">
          <ac:chgData name="Chris Speller" userId="0a97f007-b978-4543-a8a0-9ee0abccdf0a" providerId="ADAL" clId="{221B2FE5-B0DD-4C49-A6BC-EB5E92A971A0}" dt="2021-01-20T16:48:05.264" v="16158" actId="478"/>
          <ac:picMkLst>
            <pc:docMk/>
            <pc:sldMk cId="876550411" sldId="5142"/>
            <ac:picMk id="7" creationId="{0A196A5D-8CEF-4D61-AC27-261A98976CD0}"/>
          </ac:picMkLst>
        </pc:picChg>
        <pc:picChg chg="del">
          <ac:chgData name="Chris Speller" userId="0a97f007-b978-4543-a8a0-9ee0abccdf0a" providerId="ADAL" clId="{221B2FE5-B0DD-4C49-A6BC-EB5E92A971A0}" dt="2021-01-20T16:48:05.914" v="16159" actId="478"/>
          <ac:picMkLst>
            <pc:docMk/>
            <pc:sldMk cId="876550411" sldId="5142"/>
            <ac:picMk id="12" creationId="{D64529D2-A949-4AA2-838E-13559F4037E6}"/>
          </ac:picMkLst>
        </pc:picChg>
        <pc:picChg chg="add mod">
          <ac:chgData name="Chris Speller" userId="0a97f007-b978-4543-a8a0-9ee0abccdf0a" providerId="ADAL" clId="{221B2FE5-B0DD-4C49-A6BC-EB5E92A971A0}" dt="2021-01-20T16:50:49.700" v="16212" actId="1076"/>
          <ac:picMkLst>
            <pc:docMk/>
            <pc:sldMk cId="876550411" sldId="5142"/>
            <ac:picMk id="16" creationId="{DE1539F6-FE5D-4E9D-88A4-ECDF41AB6269}"/>
          </ac:picMkLst>
        </pc:picChg>
      </pc:sldChg>
      <pc:sldChg chg="modSp new del mod">
        <pc:chgData name="Chris Speller" userId="0a97f007-b978-4543-a8a0-9ee0abccdf0a" providerId="ADAL" clId="{221B2FE5-B0DD-4C49-A6BC-EB5E92A971A0}" dt="2021-01-20T16:46:35.916" v="16126" actId="47"/>
        <pc:sldMkLst>
          <pc:docMk/>
          <pc:sldMk cId="3785568588" sldId="5142"/>
        </pc:sldMkLst>
        <pc:spChg chg="mod">
          <ac:chgData name="Chris Speller" userId="0a97f007-b978-4543-a8a0-9ee0abccdf0a" providerId="ADAL" clId="{221B2FE5-B0DD-4C49-A6BC-EB5E92A971A0}" dt="2021-01-20T16:46:33.849" v="16125" actId="20577"/>
          <ac:spMkLst>
            <pc:docMk/>
            <pc:sldMk cId="3785568588" sldId="5142"/>
            <ac:spMk id="2" creationId="{98B5415E-7088-4A88-8386-92F20AC91FC7}"/>
          </ac:spMkLst>
        </pc:spChg>
      </pc:sldChg>
      <pc:sldChg chg="addSp delSp modSp add mod delAnim modAnim">
        <pc:chgData name="Chris Speller" userId="0a97f007-b978-4543-a8a0-9ee0abccdf0a" providerId="ADAL" clId="{221B2FE5-B0DD-4C49-A6BC-EB5E92A971A0}" dt="2021-01-20T16:54:29.345" v="16298"/>
        <pc:sldMkLst>
          <pc:docMk/>
          <pc:sldMk cId="1016290210" sldId="5143"/>
        </pc:sldMkLst>
        <pc:graphicFrameChg chg="mod modGraphic">
          <ac:chgData name="Chris Speller" userId="0a97f007-b978-4543-a8a0-9ee0abccdf0a" providerId="ADAL" clId="{221B2FE5-B0DD-4C49-A6BC-EB5E92A971A0}" dt="2021-01-20T16:52:42.952" v="16273" actId="122"/>
          <ac:graphicFrameMkLst>
            <pc:docMk/>
            <pc:sldMk cId="1016290210" sldId="5143"/>
            <ac:graphicFrameMk id="13" creationId="{EECFA50A-1187-4390-BC14-756E0E25537C}"/>
          </ac:graphicFrameMkLst>
        </pc:graphicFrameChg>
        <pc:graphicFrameChg chg="mod modGraphic">
          <ac:chgData name="Chris Speller" userId="0a97f007-b978-4543-a8a0-9ee0abccdf0a" providerId="ADAL" clId="{221B2FE5-B0DD-4C49-A6BC-EB5E92A971A0}" dt="2021-01-20T16:53:28.621" v="16291" actId="20577"/>
          <ac:graphicFrameMkLst>
            <pc:docMk/>
            <pc:sldMk cId="1016290210" sldId="5143"/>
            <ac:graphicFrameMk id="15" creationId="{081A6E7D-2E23-467C-8095-054CAA0F2B94}"/>
          </ac:graphicFrameMkLst>
        </pc:graphicFrameChg>
        <pc:picChg chg="add mod">
          <ac:chgData name="Chris Speller" userId="0a97f007-b978-4543-a8a0-9ee0abccdf0a" providerId="ADAL" clId="{221B2FE5-B0DD-4C49-A6BC-EB5E92A971A0}" dt="2021-01-20T16:54:27.034" v="16297" actId="14100"/>
          <ac:picMkLst>
            <pc:docMk/>
            <pc:sldMk cId="1016290210" sldId="5143"/>
            <ac:picMk id="3" creationId="{EC706428-6937-4C63-A79F-155907744CF6}"/>
          </ac:picMkLst>
        </pc:picChg>
        <pc:picChg chg="del">
          <ac:chgData name="Chris Speller" userId="0a97f007-b978-4543-a8a0-9ee0abccdf0a" providerId="ADAL" clId="{221B2FE5-B0DD-4C49-A6BC-EB5E92A971A0}" dt="2021-01-20T16:53:30.137" v="16292" actId="478"/>
          <ac:picMkLst>
            <pc:docMk/>
            <pc:sldMk cId="1016290210" sldId="5143"/>
            <ac:picMk id="16" creationId="{DE1539F6-FE5D-4E9D-88A4-ECDF41AB6269}"/>
          </ac:picMkLst>
        </pc:picChg>
      </pc:sldChg>
      <pc:sldChg chg="addSp delSp modSp add mod delAnim modAnim">
        <pc:chgData name="Chris Speller" userId="0a97f007-b978-4543-a8a0-9ee0abccdf0a" providerId="ADAL" clId="{221B2FE5-B0DD-4C49-A6BC-EB5E92A971A0}" dt="2021-01-20T17:05:52.631" v="16425"/>
        <pc:sldMkLst>
          <pc:docMk/>
          <pc:sldMk cId="3167711148" sldId="5144"/>
        </pc:sldMkLst>
        <pc:spChg chg="mod">
          <ac:chgData name="Chris Speller" userId="0a97f007-b978-4543-a8a0-9ee0abccdf0a" providerId="ADAL" clId="{221B2FE5-B0DD-4C49-A6BC-EB5E92A971A0}" dt="2021-01-20T17:05:20.752" v="16417" actId="20577"/>
          <ac:spMkLst>
            <pc:docMk/>
            <pc:sldMk cId="3167711148" sldId="5144"/>
            <ac:spMk id="10" creationId="{00000000-0000-0000-0000-000000000000}"/>
          </ac:spMkLst>
        </pc:spChg>
        <pc:spChg chg="mod">
          <ac:chgData name="Chris Speller" userId="0a97f007-b978-4543-a8a0-9ee0abccdf0a" providerId="ADAL" clId="{221B2FE5-B0DD-4C49-A6BC-EB5E92A971A0}" dt="2021-01-20T17:05:22.594" v="16418"/>
          <ac:spMkLst>
            <pc:docMk/>
            <pc:sldMk cId="3167711148" sldId="5144"/>
            <ac:spMk id="11" creationId="{00000000-0000-0000-0000-000000000000}"/>
          </ac:spMkLst>
        </pc:spChg>
        <pc:spChg chg="add mod ord">
          <ac:chgData name="Chris Speller" userId="0a97f007-b978-4543-a8a0-9ee0abccdf0a" providerId="ADAL" clId="{221B2FE5-B0DD-4C49-A6BC-EB5E92A971A0}" dt="2021-01-20T17:05:47.611" v="16423" actId="1076"/>
          <ac:spMkLst>
            <pc:docMk/>
            <pc:sldMk cId="3167711148" sldId="5144"/>
            <ac:spMk id="19" creationId="{551207CC-B25F-434E-956F-95D91BA21353}"/>
          </ac:spMkLst>
        </pc:spChg>
        <pc:graphicFrameChg chg="mod">
          <ac:chgData name="Chris Speller" userId="0a97f007-b978-4543-a8a0-9ee0abccdf0a" providerId="ADAL" clId="{221B2FE5-B0DD-4C49-A6BC-EB5E92A971A0}" dt="2021-01-20T17:03:15.378" v="16381" actId="20577"/>
          <ac:graphicFrameMkLst>
            <pc:docMk/>
            <pc:sldMk cId="3167711148" sldId="5144"/>
            <ac:graphicFrameMk id="13" creationId="{EECFA50A-1187-4390-BC14-756E0E25537C}"/>
          </ac:graphicFrameMkLst>
        </pc:graphicFrameChg>
        <pc:graphicFrameChg chg="mod">
          <ac:chgData name="Chris Speller" userId="0a97f007-b978-4543-a8a0-9ee0abccdf0a" providerId="ADAL" clId="{221B2FE5-B0DD-4C49-A6BC-EB5E92A971A0}" dt="2021-01-20T17:01:40.461" v="16375" actId="20577"/>
          <ac:graphicFrameMkLst>
            <pc:docMk/>
            <pc:sldMk cId="3167711148" sldId="5144"/>
            <ac:graphicFrameMk id="15" creationId="{081A6E7D-2E23-467C-8095-054CAA0F2B94}"/>
          </ac:graphicFrameMkLst>
        </pc:graphicFrameChg>
        <pc:picChg chg="add del mod">
          <ac:chgData name="Chris Speller" userId="0a97f007-b978-4543-a8a0-9ee0abccdf0a" providerId="ADAL" clId="{221B2FE5-B0DD-4C49-A6BC-EB5E92A971A0}" dt="2021-01-20T17:00:21.289" v="16363" actId="478"/>
          <ac:picMkLst>
            <pc:docMk/>
            <pc:sldMk cId="3167711148" sldId="5144"/>
            <ac:picMk id="3" creationId="{2B88E5DE-0DF0-451B-9B6A-99D407C89B43}"/>
          </ac:picMkLst>
        </pc:picChg>
        <pc:picChg chg="add mod">
          <ac:chgData name="Chris Speller" userId="0a97f007-b978-4543-a8a0-9ee0abccdf0a" providerId="ADAL" clId="{221B2FE5-B0DD-4C49-A6BC-EB5E92A971A0}" dt="2021-01-20T17:00:27.221" v="16367" actId="1076"/>
          <ac:picMkLst>
            <pc:docMk/>
            <pc:sldMk cId="3167711148" sldId="5144"/>
            <ac:picMk id="7" creationId="{3E73604A-139C-4139-9B7C-0910F3CF4D0D}"/>
          </ac:picMkLst>
        </pc:picChg>
        <pc:picChg chg="add mod">
          <ac:chgData name="Chris Speller" userId="0a97f007-b978-4543-a8a0-9ee0abccdf0a" providerId="ADAL" clId="{221B2FE5-B0DD-4C49-A6BC-EB5E92A971A0}" dt="2021-01-20T17:01:07.902" v="16373" actId="1076"/>
          <ac:picMkLst>
            <pc:docMk/>
            <pc:sldMk cId="3167711148" sldId="5144"/>
            <ac:picMk id="14" creationId="{B44BCD22-986C-4BF2-A6FA-95458FF8D920}"/>
          </ac:picMkLst>
        </pc:picChg>
        <pc:picChg chg="del">
          <ac:chgData name="Chris Speller" userId="0a97f007-b978-4543-a8a0-9ee0abccdf0a" providerId="ADAL" clId="{221B2FE5-B0DD-4C49-A6BC-EB5E92A971A0}" dt="2021-01-20T16:58:08.459" v="16300" actId="478"/>
          <ac:picMkLst>
            <pc:docMk/>
            <pc:sldMk cId="3167711148" sldId="5144"/>
            <ac:picMk id="16" creationId="{DE1539F6-FE5D-4E9D-88A4-ECDF41AB6269}"/>
          </ac:picMkLst>
        </pc:picChg>
        <pc:picChg chg="add mod">
          <ac:chgData name="Chris Speller" userId="0a97f007-b978-4543-a8a0-9ee0abccdf0a" providerId="ADAL" clId="{221B2FE5-B0DD-4C49-A6BC-EB5E92A971A0}" dt="2021-01-20T17:05:13.057" v="16385" actId="14100"/>
          <ac:picMkLst>
            <pc:docMk/>
            <pc:sldMk cId="3167711148" sldId="5144"/>
            <ac:picMk id="18" creationId="{512B9175-7418-4FB6-B388-7115BB6CE530}"/>
          </ac:picMkLst>
        </pc:picChg>
      </pc:sldChg>
      <pc:sldChg chg="addSp delSp modSp add mod delAnim modAnim">
        <pc:chgData name="Chris Speller" userId="0a97f007-b978-4543-a8a0-9ee0abccdf0a" providerId="ADAL" clId="{221B2FE5-B0DD-4C49-A6BC-EB5E92A971A0}" dt="2021-01-20T17:09:36.641" v="16510" actId="478"/>
        <pc:sldMkLst>
          <pc:docMk/>
          <pc:sldMk cId="299842226" sldId="5145"/>
        </pc:sldMkLst>
        <pc:spChg chg="mod">
          <ac:chgData name="Chris Speller" userId="0a97f007-b978-4543-a8a0-9ee0abccdf0a" providerId="ADAL" clId="{221B2FE5-B0DD-4C49-A6BC-EB5E92A971A0}" dt="2021-01-20T17:09:00.934" v="16505" actId="20577"/>
          <ac:spMkLst>
            <pc:docMk/>
            <pc:sldMk cId="299842226" sldId="5145"/>
            <ac:spMk id="10" creationId="{00000000-0000-0000-0000-000000000000}"/>
          </ac:spMkLst>
        </pc:spChg>
        <pc:spChg chg="mod">
          <ac:chgData name="Chris Speller" userId="0a97f007-b978-4543-a8a0-9ee0abccdf0a" providerId="ADAL" clId="{221B2FE5-B0DD-4C49-A6BC-EB5E92A971A0}" dt="2021-01-20T17:06:56.438" v="16432"/>
          <ac:spMkLst>
            <pc:docMk/>
            <pc:sldMk cId="299842226" sldId="5145"/>
            <ac:spMk id="11" creationId="{00000000-0000-0000-0000-000000000000}"/>
          </ac:spMkLst>
        </pc:spChg>
        <pc:spChg chg="mod">
          <ac:chgData name="Chris Speller" userId="0a97f007-b978-4543-a8a0-9ee0abccdf0a" providerId="ADAL" clId="{221B2FE5-B0DD-4C49-A6BC-EB5E92A971A0}" dt="2021-01-20T17:07:55.033" v="16493" actId="1076"/>
          <ac:spMkLst>
            <pc:docMk/>
            <pc:sldMk cId="299842226" sldId="5145"/>
            <ac:spMk id="14" creationId="{005896CF-8919-4782-AB24-83CDCF746DD4}"/>
          </ac:spMkLst>
        </pc:spChg>
        <pc:spChg chg="del">
          <ac:chgData name="Chris Speller" userId="0a97f007-b978-4543-a8a0-9ee0abccdf0a" providerId="ADAL" clId="{221B2FE5-B0DD-4C49-A6BC-EB5E92A971A0}" dt="2021-01-20T17:06:52.767" v="16431" actId="478"/>
          <ac:spMkLst>
            <pc:docMk/>
            <pc:sldMk cId="299842226" sldId="5145"/>
            <ac:spMk id="16" creationId="{452C8C13-50C4-4029-9829-DD93647DC224}"/>
          </ac:spMkLst>
        </pc:spChg>
        <pc:graphicFrameChg chg="add mod modGraphic">
          <ac:chgData name="Chris Speller" userId="0a97f007-b978-4543-a8a0-9ee0abccdf0a" providerId="ADAL" clId="{221B2FE5-B0DD-4C49-A6BC-EB5E92A971A0}" dt="2021-01-20T17:07:45.433" v="16489" actId="113"/>
          <ac:graphicFrameMkLst>
            <pc:docMk/>
            <pc:sldMk cId="299842226" sldId="5145"/>
            <ac:graphicFrameMk id="12" creationId="{D51C6CEB-6EB4-475A-BD48-8FC80633ECC5}"/>
          </ac:graphicFrameMkLst>
        </pc:graphicFrameChg>
        <pc:graphicFrameChg chg="add mod">
          <ac:chgData name="Chris Speller" userId="0a97f007-b978-4543-a8a0-9ee0abccdf0a" providerId="ADAL" clId="{221B2FE5-B0DD-4C49-A6BC-EB5E92A971A0}" dt="2021-01-20T17:08:33.917" v="16500" actId="20577"/>
          <ac:graphicFrameMkLst>
            <pc:docMk/>
            <pc:sldMk cId="299842226" sldId="5145"/>
            <ac:graphicFrameMk id="13" creationId="{18F58977-1A94-4A2E-845B-55B08E934B5F}"/>
          </ac:graphicFrameMkLst>
        </pc:graphicFrameChg>
        <pc:picChg chg="del">
          <ac:chgData name="Chris Speller" userId="0a97f007-b978-4543-a8a0-9ee0abccdf0a" providerId="ADAL" clId="{221B2FE5-B0DD-4C49-A6BC-EB5E92A971A0}" dt="2021-01-20T17:06:50.441" v="16430" actId="478"/>
          <ac:picMkLst>
            <pc:docMk/>
            <pc:sldMk cId="299842226" sldId="5145"/>
            <ac:picMk id="3" creationId="{F1E94F62-D471-4740-8480-7395A831354B}"/>
          </ac:picMkLst>
        </pc:picChg>
        <pc:picChg chg="add del mod">
          <ac:chgData name="Chris Speller" userId="0a97f007-b978-4543-a8a0-9ee0abccdf0a" providerId="ADAL" clId="{221B2FE5-B0DD-4C49-A6BC-EB5E92A971A0}" dt="2021-01-20T17:09:36.641" v="16510" actId="478"/>
          <ac:picMkLst>
            <pc:docMk/>
            <pc:sldMk cId="299842226" sldId="5145"/>
            <ac:picMk id="6" creationId="{280159A8-32F9-4262-B032-38F309F4280A}"/>
          </ac:picMkLst>
        </pc:picChg>
        <pc:picChg chg="del">
          <ac:chgData name="Chris Speller" userId="0a97f007-b978-4543-a8a0-9ee0abccdf0a" providerId="ADAL" clId="{221B2FE5-B0DD-4C49-A6BC-EB5E92A971A0}" dt="2021-01-20T17:06:57.242" v="16433" actId="478"/>
          <ac:picMkLst>
            <pc:docMk/>
            <pc:sldMk cId="299842226" sldId="5145"/>
            <ac:picMk id="15" creationId="{4CA0510C-72DF-4BB0-B53B-7C2CCD2092CC}"/>
          </ac:picMkLst>
        </pc:picChg>
      </pc:sldChg>
      <pc:sldChg chg="addSp delSp modSp add mod delAnim">
        <pc:chgData name="Chris Speller" userId="0a97f007-b978-4543-a8a0-9ee0abccdf0a" providerId="ADAL" clId="{221B2FE5-B0DD-4C49-A6BC-EB5E92A971A0}" dt="2021-01-20T17:17:46.558" v="16849" actId="20577"/>
        <pc:sldMkLst>
          <pc:docMk/>
          <pc:sldMk cId="3747165226" sldId="5146"/>
        </pc:sldMkLst>
        <pc:spChg chg="mod">
          <ac:chgData name="Chris Speller" userId="0a97f007-b978-4543-a8a0-9ee0abccdf0a" providerId="ADAL" clId="{221B2FE5-B0DD-4C49-A6BC-EB5E92A971A0}" dt="2021-01-20T17:17:21.816" v="16848" actId="20577"/>
          <ac:spMkLst>
            <pc:docMk/>
            <pc:sldMk cId="3747165226" sldId="5146"/>
            <ac:spMk id="10" creationId="{00000000-0000-0000-0000-000000000000}"/>
          </ac:spMkLst>
        </pc:spChg>
        <pc:spChg chg="mod">
          <ac:chgData name="Chris Speller" userId="0a97f007-b978-4543-a8a0-9ee0abccdf0a" providerId="ADAL" clId="{221B2FE5-B0DD-4C49-A6BC-EB5E92A971A0}" dt="2021-01-20T17:12:23.122" v="16807"/>
          <ac:spMkLst>
            <pc:docMk/>
            <pc:sldMk cId="3747165226" sldId="5146"/>
            <ac:spMk id="11" creationId="{00000000-0000-0000-0000-000000000000}"/>
          </ac:spMkLst>
        </pc:spChg>
        <pc:spChg chg="mod">
          <ac:chgData name="Chris Speller" userId="0a97f007-b978-4543-a8a0-9ee0abccdf0a" providerId="ADAL" clId="{221B2FE5-B0DD-4C49-A6BC-EB5E92A971A0}" dt="2021-01-20T17:11:42.980" v="16775" actId="20577"/>
          <ac:spMkLst>
            <pc:docMk/>
            <pc:sldMk cId="3747165226" sldId="5146"/>
            <ac:spMk id="14" creationId="{005896CF-8919-4782-AB24-83CDCF746DD4}"/>
          </ac:spMkLst>
        </pc:spChg>
        <pc:graphicFrameChg chg="del">
          <ac:chgData name="Chris Speller" userId="0a97f007-b978-4543-a8a0-9ee0abccdf0a" providerId="ADAL" clId="{221B2FE5-B0DD-4C49-A6BC-EB5E92A971A0}" dt="2021-01-20T17:11:26.698" v="16767" actId="478"/>
          <ac:graphicFrameMkLst>
            <pc:docMk/>
            <pc:sldMk cId="3747165226" sldId="5146"/>
            <ac:graphicFrameMk id="12" creationId="{D51C6CEB-6EB4-475A-BD48-8FC80633ECC5}"/>
          </ac:graphicFrameMkLst>
        </pc:graphicFrameChg>
        <pc:graphicFrameChg chg="mod modGraphic">
          <ac:chgData name="Chris Speller" userId="0a97f007-b978-4543-a8a0-9ee0abccdf0a" providerId="ADAL" clId="{221B2FE5-B0DD-4C49-A6BC-EB5E92A971A0}" dt="2021-01-20T17:17:46.558" v="16849" actId="20577"/>
          <ac:graphicFrameMkLst>
            <pc:docMk/>
            <pc:sldMk cId="3747165226" sldId="5146"/>
            <ac:graphicFrameMk id="13" creationId="{18F58977-1A94-4A2E-845B-55B08E934B5F}"/>
          </ac:graphicFrameMkLst>
        </pc:graphicFrameChg>
        <pc:graphicFrameChg chg="add mod">
          <ac:chgData name="Chris Speller" userId="0a97f007-b978-4543-a8a0-9ee0abccdf0a" providerId="ADAL" clId="{221B2FE5-B0DD-4C49-A6BC-EB5E92A971A0}" dt="2021-01-20T17:12:02.049" v="16803" actId="20577"/>
          <ac:graphicFrameMkLst>
            <pc:docMk/>
            <pc:sldMk cId="3747165226" sldId="5146"/>
            <ac:graphicFrameMk id="15" creationId="{DA590BFB-2F6C-4F30-8E30-B930B1E062E1}"/>
          </ac:graphicFrameMkLst>
        </pc:graphicFrameChg>
        <pc:picChg chg="del">
          <ac:chgData name="Chris Speller" userId="0a97f007-b978-4543-a8a0-9ee0abccdf0a" providerId="ADAL" clId="{221B2FE5-B0DD-4C49-A6BC-EB5E92A971A0}" dt="2021-01-20T17:15:44.409" v="16837" actId="478"/>
          <ac:picMkLst>
            <pc:docMk/>
            <pc:sldMk cId="3747165226" sldId="5146"/>
            <ac:picMk id="6" creationId="{280159A8-32F9-4262-B032-38F309F4280A}"/>
          </ac:picMkLst>
        </pc:picChg>
      </pc:sldChg>
      <pc:sldChg chg="addSp delSp modSp add mod delAnim modAnim">
        <pc:chgData name="Chris Speller" userId="0a97f007-b978-4543-a8a0-9ee0abccdf0a" providerId="ADAL" clId="{221B2FE5-B0DD-4C49-A6BC-EB5E92A971A0}" dt="2021-01-20T17:20:43.825" v="16901" actId="1076"/>
        <pc:sldMkLst>
          <pc:docMk/>
          <pc:sldMk cId="1243332393" sldId="5147"/>
        </pc:sldMkLst>
        <pc:spChg chg="mod">
          <ac:chgData name="Chris Speller" userId="0a97f007-b978-4543-a8a0-9ee0abccdf0a" providerId="ADAL" clId="{221B2FE5-B0DD-4C49-A6BC-EB5E92A971A0}" dt="2021-01-20T17:18:52.656" v="16885" actId="20577"/>
          <ac:spMkLst>
            <pc:docMk/>
            <pc:sldMk cId="1243332393" sldId="5147"/>
            <ac:spMk id="10" creationId="{00000000-0000-0000-0000-000000000000}"/>
          </ac:spMkLst>
        </pc:spChg>
        <pc:spChg chg="mod">
          <ac:chgData name="Chris Speller" userId="0a97f007-b978-4543-a8a0-9ee0abccdf0a" providerId="ADAL" clId="{221B2FE5-B0DD-4C49-A6BC-EB5E92A971A0}" dt="2021-01-20T17:18:56.895" v="16887"/>
          <ac:spMkLst>
            <pc:docMk/>
            <pc:sldMk cId="1243332393" sldId="5147"/>
            <ac:spMk id="11" creationId="{00000000-0000-0000-0000-000000000000}"/>
          </ac:spMkLst>
        </pc:spChg>
        <pc:spChg chg="del">
          <ac:chgData name="Chris Speller" userId="0a97f007-b978-4543-a8a0-9ee0abccdf0a" providerId="ADAL" clId="{221B2FE5-B0DD-4C49-A6BC-EB5E92A971A0}" dt="2021-01-20T17:19:01.017" v="16889" actId="478"/>
          <ac:spMkLst>
            <pc:docMk/>
            <pc:sldMk cId="1243332393" sldId="5147"/>
            <ac:spMk id="14" creationId="{005896CF-8919-4782-AB24-83CDCF746DD4}"/>
          </ac:spMkLst>
        </pc:spChg>
        <pc:picChg chg="del mod">
          <ac:chgData name="Chris Speller" userId="0a97f007-b978-4543-a8a0-9ee0abccdf0a" providerId="ADAL" clId="{221B2FE5-B0DD-4C49-A6BC-EB5E92A971A0}" dt="2021-01-20T17:19:11.152" v="16890" actId="478"/>
          <ac:picMkLst>
            <pc:docMk/>
            <pc:sldMk cId="1243332393" sldId="5147"/>
            <ac:picMk id="3" creationId="{F1E94F62-D471-4740-8480-7395A831354B}"/>
          </ac:picMkLst>
        </pc:picChg>
        <pc:picChg chg="add mod">
          <ac:chgData name="Chris Speller" userId="0a97f007-b978-4543-a8a0-9ee0abccdf0a" providerId="ADAL" clId="{221B2FE5-B0DD-4C49-A6BC-EB5E92A971A0}" dt="2021-01-20T17:20:10.778" v="16894" actId="1076"/>
          <ac:picMkLst>
            <pc:docMk/>
            <pc:sldMk cId="1243332393" sldId="5147"/>
            <ac:picMk id="6" creationId="{FCB69191-ECD0-41E3-A16A-12EAB829B3E5}"/>
          </ac:picMkLst>
        </pc:picChg>
        <pc:picChg chg="add mod">
          <ac:chgData name="Chris Speller" userId="0a97f007-b978-4543-a8a0-9ee0abccdf0a" providerId="ADAL" clId="{221B2FE5-B0DD-4C49-A6BC-EB5E92A971A0}" dt="2021-01-20T17:20:43.825" v="16901" actId="1076"/>
          <ac:picMkLst>
            <pc:docMk/>
            <pc:sldMk cId="1243332393" sldId="5147"/>
            <ac:picMk id="12" creationId="{33037E16-FEF4-4B55-86C4-85A454213034}"/>
          </ac:picMkLst>
        </pc:picChg>
        <pc:picChg chg="mod">
          <ac:chgData name="Chris Speller" userId="0a97f007-b978-4543-a8a0-9ee0abccdf0a" providerId="ADAL" clId="{221B2FE5-B0DD-4C49-A6BC-EB5E92A971A0}" dt="2021-01-20T17:18:58.367" v="16888" actId="1076"/>
          <ac:picMkLst>
            <pc:docMk/>
            <pc:sldMk cId="1243332393" sldId="5147"/>
            <ac:picMk id="15" creationId="{4CA0510C-72DF-4BB0-B53B-7C2CCD2092CC}"/>
          </ac:picMkLst>
        </pc:picChg>
      </pc:sldChg>
      <pc:sldChg chg="add del">
        <pc:chgData name="Chris Speller" userId="0a97f007-b978-4543-a8a0-9ee0abccdf0a" providerId="ADAL" clId="{221B2FE5-B0DD-4C49-A6BC-EB5E92A971A0}" dt="2021-01-20T17:18:42.469" v="16851"/>
        <pc:sldMkLst>
          <pc:docMk/>
          <pc:sldMk cId="1969203678" sldId="5147"/>
        </pc:sldMkLst>
      </pc:sldChg>
      <pc:sldChg chg="addSp delSp modSp add mod delAnim modAnim">
        <pc:chgData name="Chris Speller" userId="0a97f007-b978-4543-a8a0-9ee0abccdf0a" providerId="ADAL" clId="{221B2FE5-B0DD-4C49-A6BC-EB5E92A971A0}" dt="2021-01-20T17:31:55.560" v="17667" actId="20577"/>
        <pc:sldMkLst>
          <pc:docMk/>
          <pc:sldMk cId="1879945920" sldId="5148"/>
        </pc:sldMkLst>
        <pc:spChg chg="mod">
          <ac:chgData name="Chris Speller" userId="0a97f007-b978-4543-a8a0-9ee0abccdf0a" providerId="ADAL" clId="{221B2FE5-B0DD-4C49-A6BC-EB5E92A971A0}" dt="2021-01-20T17:31:55.560" v="17667" actId="20577"/>
          <ac:spMkLst>
            <pc:docMk/>
            <pc:sldMk cId="1879945920" sldId="5148"/>
            <ac:spMk id="10" creationId="{00000000-0000-0000-0000-000000000000}"/>
          </ac:spMkLst>
        </pc:spChg>
        <pc:spChg chg="mod">
          <ac:chgData name="Chris Speller" userId="0a97f007-b978-4543-a8a0-9ee0abccdf0a" providerId="ADAL" clId="{221B2FE5-B0DD-4C49-A6BC-EB5E92A971A0}" dt="2021-01-20T17:24:09.017" v="17257" actId="404"/>
          <ac:spMkLst>
            <pc:docMk/>
            <pc:sldMk cId="1879945920" sldId="5148"/>
            <ac:spMk id="11" creationId="{00000000-0000-0000-0000-000000000000}"/>
          </ac:spMkLst>
        </pc:spChg>
        <pc:spChg chg="add mod">
          <ac:chgData name="Chris Speller" userId="0a97f007-b978-4543-a8a0-9ee0abccdf0a" providerId="ADAL" clId="{221B2FE5-B0DD-4C49-A6BC-EB5E92A971A0}" dt="2021-01-20T17:25:27.560" v="17598" actId="20577"/>
          <ac:spMkLst>
            <pc:docMk/>
            <pc:sldMk cId="1879945920" sldId="5148"/>
            <ac:spMk id="12" creationId="{6EC35FBC-606B-4D77-B5D0-2E8A3C86D695}"/>
          </ac:spMkLst>
        </pc:spChg>
        <pc:spChg chg="del mod">
          <ac:chgData name="Chris Speller" userId="0a97f007-b978-4543-a8a0-9ee0abccdf0a" providerId="ADAL" clId="{221B2FE5-B0DD-4C49-A6BC-EB5E92A971A0}" dt="2021-01-20T17:24:13.491" v="17261"/>
          <ac:spMkLst>
            <pc:docMk/>
            <pc:sldMk cId="1879945920" sldId="5148"/>
            <ac:spMk id="19" creationId="{43ACC17F-FC84-4ED6-A840-A01AB25DD1A5}"/>
          </ac:spMkLst>
        </pc:spChg>
        <pc:picChg chg="del mod">
          <ac:chgData name="Chris Speller" userId="0a97f007-b978-4543-a8a0-9ee0abccdf0a" providerId="ADAL" clId="{221B2FE5-B0DD-4C49-A6BC-EB5E92A971A0}" dt="2021-01-20T17:25:30.800" v="17599" actId="478"/>
          <ac:picMkLst>
            <pc:docMk/>
            <pc:sldMk cId="1879945920" sldId="5148"/>
            <ac:picMk id="3" creationId="{2711DDA5-F69E-4B37-8FD7-6BE3C77C65FE}"/>
          </ac:picMkLst>
        </pc:picChg>
        <pc:picChg chg="del">
          <ac:chgData name="Chris Speller" userId="0a97f007-b978-4543-a8a0-9ee0abccdf0a" providerId="ADAL" clId="{221B2FE5-B0DD-4C49-A6BC-EB5E92A971A0}" dt="2021-01-20T17:22:55.472" v="16957" actId="478"/>
          <ac:picMkLst>
            <pc:docMk/>
            <pc:sldMk cId="1879945920" sldId="5148"/>
            <ac:picMk id="7" creationId="{BCBE2FB0-A44E-4C8A-AB7E-26B83417BD56}"/>
          </ac:picMkLst>
        </pc:picChg>
        <pc:picChg chg="del">
          <ac:chgData name="Chris Speller" userId="0a97f007-b978-4543-a8a0-9ee0abccdf0a" providerId="ADAL" clId="{221B2FE5-B0DD-4C49-A6BC-EB5E92A971A0}" dt="2021-01-20T17:22:55.840" v="16958" actId="478"/>
          <ac:picMkLst>
            <pc:docMk/>
            <pc:sldMk cId="1879945920" sldId="5148"/>
            <ac:picMk id="16" creationId="{770FCD94-C31C-42FC-8AA4-9CDF7863C144}"/>
          </ac:picMkLst>
        </pc:picChg>
      </pc:sldChg>
      <pc:sldChg chg="addSp delSp modSp add mod delAnim modAnim">
        <pc:chgData name="Chris Speller" userId="0a97f007-b978-4543-a8a0-9ee0abccdf0a" providerId="ADAL" clId="{221B2FE5-B0DD-4C49-A6BC-EB5E92A971A0}" dt="2021-01-21T08:19:29.297" v="19143" actId="1076"/>
        <pc:sldMkLst>
          <pc:docMk/>
          <pc:sldMk cId="2118704450" sldId="5149"/>
        </pc:sldMkLst>
        <pc:spChg chg="mod">
          <ac:chgData name="Chris Speller" userId="0a97f007-b978-4543-a8a0-9ee0abccdf0a" providerId="ADAL" clId="{221B2FE5-B0DD-4C49-A6BC-EB5E92A971A0}" dt="2021-01-21T07:54:12.852" v="17720" actId="20577"/>
          <ac:spMkLst>
            <pc:docMk/>
            <pc:sldMk cId="2118704450" sldId="5149"/>
            <ac:spMk id="10" creationId="{00000000-0000-0000-0000-000000000000}"/>
          </ac:spMkLst>
        </pc:spChg>
        <pc:spChg chg="mod">
          <ac:chgData name="Chris Speller" userId="0a97f007-b978-4543-a8a0-9ee0abccdf0a" providerId="ADAL" clId="{221B2FE5-B0DD-4C49-A6BC-EB5E92A971A0}" dt="2021-01-21T07:54:33.085" v="17725"/>
          <ac:spMkLst>
            <pc:docMk/>
            <pc:sldMk cId="2118704450" sldId="5149"/>
            <ac:spMk id="11" creationId="{00000000-0000-0000-0000-000000000000}"/>
          </ac:spMkLst>
        </pc:spChg>
        <pc:spChg chg="del mod">
          <ac:chgData name="Chris Speller" userId="0a97f007-b978-4543-a8a0-9ee0abccdf0a" providerId="ADAL" clId="{221B2FE5-B0DD-4C49-A6BC-EB5E92A971A0}" dt="2021-01-21T07:55:32.037" v="17741" actId="478"/>
          <ac:spMkLst>
            <pc:docMk/>
            <pc:sldMk cId="2118704450" sldId="5149"/>
            <ac:spMk id="12" creationId="{6EC35FBC-606B-4D77-B5D0-2E8A3C86D695}"/>
          </ac:spMkLst>
        </pc:spChg>
        <pc:spChg chg="add mod">
          <ac:chgData name="Chris Speller" userId="0a97f007-b978-4543-a8a0-9ee0abccdf0a" providerId="ADAL" clId="{221B2FE5-B0DD-4C49-A6BC-EB5E92A971A0}" dt="2021-01-21T07:54:50.519" v="17729"/>
          <ac:spMkLst>
            <pc:docMk/>
            <pc:sldMk cId="2118704450" sldId="5149"/>
            <ac:spMk id="13" creationId="{39CCAE7C-A9D5-4F31-A2A4-01BD5F29F7C5}"/>
          </ac:spMkLst>
        </pc:spChg>
        <pc:graphicFrameChg chg="add mod modGraphic">
          <ac:chgData name="Chris Speller" userId="0a97f007-b978-4543-a8a0-9ee0abccdf0a" providerId="ADAL" clId="{221B2FE5-B0DD-4C49-A6BC-EB5E92A971A0}" dt="2021-01-21T08:18:19.146" v="19102" actId="122"/>
          <ac:graphicFrameMkLst>
            <pc:docMk/>
            <pc:sldMk cId="2118704450" sldId="5149"/>
            <ac:graphicFrameMk id="20" creationId="{06BECC08-0391-41A2-AA4B-339BDBA0E710}"/>
          </ac:graphicFrameMkLst>
        </pc:graphicFrameChg>
        <pc:graphicFrameChg chg="add mod modGraphic">
          <ac:chgData name="Chris Speller" userId="0a97f007-b978-4543-a8a0-9ee0abccdf0a" providerId="ADAL" clId="{221B2FE5-B0DD-4C49-A6BC-EB5E92A971A0}" dt="2021-01-21T08:18:47.641" v="19130" actId="1076"/>
          <ac:graphicFrameMkLst>
            <pc:docMk/>
            <pc:sldMk cId="2118704450" sldId="5149"/>
            <ac:graphicFrameMk id="21" creationId="{362E0C65-9443-4C9B-BD1E-09F0C19DF809}"/>
          </ac:graphicFrameMkLst>
        </pc:graphicFrameChg>
        <pc:picChg chg="add del mod">
          <ac:chgData name="Chris Speller" userId="0a97f007-b978-4543-a8a0-9ee0abccdf0a" providerId="ADAL" clId="{221B2FE5-B0DD-4C49-A6BC-EB5E92A971A0}" dt="2021-01-21T08:16:50.773" v="19041" actId="478"/>
          <ac:picMkLst>
            <pc:docMk/>
            <pc:sldMk cId="2118704450" sldId="5149"/>
            <ac:picMk id="3" creationId="{619F1BD6-95EE-48AE-9879-4DF67CF28CEB}"/>
          </ac:picMkLst>
        </pc:picChg>
        <pc:picChg chg="add del mod">
          <ac:chgData name="Chris Speller" userId="0a97f007-b978-4543-a8a0-9ee0abccdf0a" providerId="ADAL" clId="{221B2FE5-B0DD-4C49-A6BC-EB5E92A971A0}" dt="2021-01-21T08:18:44.878" v="19129" actId="478"/>
          <ac:picMkLst>
            <pc:docMk/>
            <pc:sldMk cId="2118704450" sldId="5149"/>
            <ac:picMk id="7" creationId="{A125BB9A-17FB-4793-990E-8712FF0708A3}"/>
          </ac:picMkLst>
        </pc:picChg>
        <pc:picChg chg="add mod ord">
          <ac:chgData name="Chris Speller" userId="0a97f007-b978-4543-a8a0-9ee0abccdf0a" providerId="ADAL" clId="{221B2FE5-B0DD-4C49-A6BC-EB5E92A971A0}" dt="2021-01-21T08:19:29.297" v="19143" actId="1076"/>
          <ac:picMkLst>
            <pc:docMk/>
            <pc:sldMk cId="2118704450" sldId="5149"/>
            <ac:picMk id="15" creationId="{89C80428-EDDB-4357-91F6-61BCFD103A24}"/>
          </ac:picMkLst>
        </pc:picChg>
        <pc:picChg chg="add mod">
          <ac:chgData name="Chris Speller" userId="0a97f007-b978-4543-a8a0-9ee0abccdf0a" providerId="ADAL" clId="{221B2FE5-B0DD-4C49-A6BC-EB5E92A971A0}" dt="2021-01-21T08:17:09.238" v="19051" actId="1076"/>
          <ac:picMkLst>
            <pc:docMk/>
            <pc:sldMk cId="2118704450" sldId="5149"/>
            <ac:picMk id="17" creationId="{23DD32DC-5245-421A-A874-8E6003C6EBBC}"/>
          </ac:picMkLst>
        </pc:picChg>
        <pc:picChg chg="add mod">
          <ac:chgData name="Chris Speller" userId="0a97f007-b978-4543-a8a0-9ee0abccdf0a" providerId="ADAL" clId="{221B2FE5-B0DD-4C49-A6BC-EB5E92A971A0}" dt="2021-01-21T08:19:23.988" v="19141" actId="1076"/>
          <ac:picMkLst>
            <pc:docMk/>
            <pc:sldMk cId="2118704450" sldId="5149"/>
            <ac:picMk id="19" creationId="{1E493A07-C634-41F2-B933-E88EBD07856F}"/>
          </ac:picMkLst>
        </pc:picChg>
      </pc:sldChg>
      <pc:sldChg chg="addSp delSp modSp add mod modAnim">
        <pc:chgData name="Chris Speller" userId="0a97f007-b978-4543-a8a0-9ee0abccdf0a" providerId="ADAL" clId="{221B2FE5-B0DD-4C49-A6BC-EB5E92A971A0}" dt="2021-01-21T07:57:39.667" v="17989" actId="20577"/>
        <pc:sldMkLst>
          <pc:docMk/>
          <pc:sldMk cId="1923501103" sldId="5150"/>
        </pc:sldMkLst>
        <pc:spChg chg="mod">
          <ac:chgData name="Chris Speller" userId="0a97f007-b978-4543-a8a0-9ee0abccdf0a" providerId="ADAL" clId="{221B2FE5-B0DD-4C49-A6BC-EB5E92A971A0}" dt="2021-01-21T07:55:58.187" v="17829" actId="20577"/>
          <ac:spMkLst>
            <pc:docMk/>
            <pc:sldMk cId="1923501103" sldId="5150"/>
            <ac:spMk id="10" creationId="{00000000-0000-0000-0000-000000000000}"/>
          </ac:spMkLst>
        </pc:spChg>
        <pc:spChg chg="mod">
          <ac:chgData name="Chris Speller" userId="0a97f007-b978-4543-a8a0-9ee0abccdf0a" providerId="ADAL" clId="{221B2FE5-B0DD-4C49-A6BC-EB5E92A971A0}" dt="2021-01-21T07:56:02.493" v="17831"/>
          <ac:spMkLst>
            <pc:docMk/>
            <pc:sldMk cId="1923501103" sldId="5150"/>
            <ac:spMk id="11" creationId="{00000000-0000-0000-0000-000000000000}"/>
          </ac:spMkLst>
        </pc:spChg>
        <pc:spChg chg="mod">
          <ac:chgData name="Chris Speller" userId="0a97f007-b978-4543-a8a0-9ee0abccdf0a" providerId="ADAL" clId="{221B2FE5-B0DD-4C49-A6BC-EB5E92A971A0}" dt="2021-01-21T07:57:39.667" v="17989" actId="20577"/>
          <ac:spMkLst>
            <pc:docMk/>
            <pc:sldMk cId="1923501103" sldId="5150"/>
            <ac:spMk id="12" creationId="{6EC35FBC-606B-4D77-B5D0-2E8A3C86D695}"/>
          </ac:spMkLst>
        </pc:spChg>
        <pc:picChg chg="del">
          <ac:chgData name="Chris Speller" userId="0a97f007-b978-4543-a8a0-9ee0abccdf0a" providerId="ADAL" clId="{221B2FE5-B0DD-4C49-A6BC-EB5E92A971A0}" dt="2021-01-21T07:56:00.058" v="17830" actId="478"/>
          <ac:picMkLst>
            <pc:docMk/>
            <pc:sldMk cId="1923501103" sldId="5150"/>
            <ac:picMk id="3" creationId="{619F1BD6-95EE-48AE-9879-4DF67CF28CEB}"/>
          </ac:picMkLst>
        </pc:picChg>
        <pc:picChg chg="add mod">
          <ac:chgData name="Chris Speller" userId="0a97f007-b978-4543-a8a0-9ee0abccdf0a" providerId="ADAL" clId="{221B2FE5-B0DD-4C49-A6BC-EB5E92A971A0}" dt="2021-01-21T07:56:40.809" v="17851" actId="1076"/>
          <ac:picMkLst>
            <pc:docMk/>
            <pc:sldMk cId="1923501103" sldId="5150"/>
            <ac:picMk id="6" creationId="{25D25B61-1B7F-4F28-9275-059001F17ACF}"/>
          </ac:picMkLst>
        </pc:picChg>
        <pc:picChg chg="del">
          <ac:chgData name="Chris Speller" userId="0a97f007-b978-4543-a8a0-9ee0abccdf0a" providerId="ADAL" clId="{221B2FE5-B0DD-4C49-A6BC-EB5E92A971A0}" dt="2021-01-21T07:56:03.894" v="17832" actId="478"/>
          <ac:picMkLst>
            <pc:docMk/>
            <pc:sldMk cId="1923501103" sldId="5150"/>
            <ac:picMk id="7" creationId="{A125BB9A-17FB-4793-990E-8712FF0708A3}"/>
          </ac:picMkLst>
        </pc:picChg>
        <pc:picChg chg="mod">
          <ac:chgData name="Chris Speller" userId="0a97f007-b978-4543-a8a0-9ee0abccdf0a" providerId="ADAL" clId="{221B2FE5-B0DD-4C49-A6BC-EB5E92A971A0}" dt="2021-01-21T07:56:11.459" v="17835" actId="1076"/>
          <ac:picMkLst>
            <pc:docMk/>
            <pc:sldMk cId="1923501103" sldId="5150"/>
            <ac:picMk id="15" creationId="{89C80428-EDDB-4357-91F6-61BCFD103A24}"/>
          </ac:picMkLst>
        </pc:picChg>
      </pc:sldChg>
      <pc:sldChg chg="addSp delSp modSp add mod delAnim modAnim">
        <pc:chgData name="Chris Speller" userId="0a97f007-b978-4543-a8a0-9ee0abccdf0a" providerId="ADAL" clId="{221B2FE5-B0DD-4C49-A6BC-EB5E92A971A0}" dt="2021-01-21T08:08:08.620" v="18804" actId="478"/>
        <pc:sldMkLst>
          <pc:docMk/>
          <pc:sldMk cId="610077979" sldId="5151"/>
        </pc:sldMkLst>
        <pc:spChg chg="mod">
          <ac:chgData name="Chris Speller" userId="0a97f007-b978-4543-a8a0-9ee0abccdf0a" providerId="ADAL" clId="{221B2FE5-B0DD-4C49-A6BC-EB5E92A971A0}" dt="2021-01-21T08:08:02.053" v="18803" actId="20577"/>
          <ac:spMkLst>
            <pc:docMk/>
            <pc:sldMk cId="610077979" sldId="5151"/>
            <ac:spMk id="10" creationId="{00000000-0000-0000-0000-000000000000}"/>
          </ac:spMkLst>
        </pc:spChg>
        <pc:spChg chg="mod">
          <ac:chgData name="Chris Speller" userId="0a97f007-b978-4543-a8a0-9ee0abccdf0a" providerId="ADAL" clId="{221B2FE5-B0DD-4C49-A6BC-EB5E92A971A0}" dt="2021-01-21T08:07:16.709" v="18612" actId="20577"/>
          <ac:spMkLst>
            <pc:docMk/>
            <pc:sldMk cId="610077979" sldId="5151"/>
            <ac:spMk id="11" creationId="{00000000-0000-0000-0000-000000000000}"/>
          </ac:spMkLst>
        </pc:spChg>
        <pc:spChg chg="mod">
          <ac:chgData name="Chris Speller" userId="0a97f007-b978-4543-a8a0-9ee0abccdf0a" providerId="ADAL" clId="{221B2FE5-B0DD-4C49-A6BC-EB5E92A971A0}" dt="2021-01-21T08:06:54.174" v="18609" actId="1076"/>
          <ac:spMkLst>
            <pc:docMk/>
            <pc:sldMk cId="610077979" sldId="5151"/>
            <ac:spMk id="12" creationId="{6EC35FBC-606B-4D77-B5D0-2E8A3C86D695}"/>
          </ac:spMkLst>
        </pc:spChg>
        <pc:spChg chg="del">
          <ac:chgData name="Chris Speller" userId="0a97f007-b978-4543-a8a0-9ee0abccdf0a" providerId="ADAL" clId="{221B2FE5-B0DD-4C49-A6BC-EB5E92A971A0}" dt="2021-01-21T08:01:49.769" v="18085" actId="478"/>
          <ac:spMkLst>
            <pc:docMk/>
            <pc:sldMk cId="610077979" sldId="5151"/>
            <ac:spMk id="13" creationId="{39CCAE7C-A9D5-4F31-A2A4-01BD5F29F7C5}"/>
          </ac:spMkLst>
        </pc:spChg>
        <pc:picChg chg="add del mod">
          <ac:chgData name="Chris Speller" userId="0a97f007-b978-4543-a8a0-9ee0abccdf0a" providerId="ADAL" clId="{221B2FE5-B0DD-4C49-A6BC-EB5E92A971A0}" dt="2021-01-21T08:06:49.861" v="18608" actId="478"/>
          <ac:picMkLst>
            <pc:docMk/>
            <pc:sldMk cId="610077979" sldId="5151"/>
            <ac:picMk id="3" creationId="{93ED4532-7C1A-4614-878C-93F31B9EF987}"/>
          </ac:picMkLst>
        </pc:picChg>
        <pc:picChg chg="del">
          <ac:chgData name="Chris Speller" userId="0a97f007-b978-4543-a8a0-9ee0abccdf0a" providerId="ADAL" clId="{221B2FE5-B0DD-4C49-A6BC-EB5E92A971A0}" dt="2021-01-21T07:59:30.620" v="17991" actId="478"/>
          <ac:picMkLst>
            <pc:docMk/>
            <pc:sldMk cId="610077979" sldId="5151"/>
            <ac:picMk id="6" creationId="{25D25B61-1B7F-4F28-9275-059001F17ACF}"/>
          </ac:picMkLst>
        </pc:picChg>
        <pc:picChg chg="add del mod">
          <ac:chgData name="Chris Speller" userId="0a97f007-b978-4543-a8a0-9ee0abccdf0a" providerId="ADAL" clId="{221B2FE5-B0DD-4C49-A6BC-EB5E92A971A0}" dt="2021-01-21T08:08:08.620" v="18804" actId="478"/>
          <ac:picMkLst>
            <pc:docMk/>
            <pc:sldMk cId="610077979" sldId="5151"/>
            <ac:picMk id="14" creationId="{4C7F0116-5C45-49DF-A804-D04E9E6A5652}"/>
          </ac:picMkLst>
        </pc:picChg>
        <pc:picChg chg="del">
          <ac:chgData name="Chris Speller" userId="0a97f007-b978-4543-a8a0-9ee0abccdf0a" providerId="ADAL" clId="{221B2FE5-B0DD-4C49-A6BC-EB5E92A971A0}" dt="2021-01-21T07:59:30.973" v="17992" actId="478"/>
          <ac:picMkLst>
            <pc:docMk/>
            <pc:sldMk cId="610077979" sldId="5151"/>
            <ac:picMk id="15" creationId="{89C80428-EDDB-4357-91F6-61BCFD103A24}"/>
          </ac:picMkLst>
        </pc:picChg>
      </pc:sldChg>
      <pc:sldChg chg="addSp delSp modSp add mod delAnim modAnim">
        <pc:chgData name="Chris Speller" userId="0a97f007-b978-4543-a8a0-9ee0abccdf0a" providerId="ADAL" clId="{221B2FE5-B0DD-4C49-A6BC-EB5E92A971A0}" dt="2021-01-21T08:53:19.144" v="19752" actId="1076"/>
        <pc:sldMkLst>
          <pc:docMk/>
          <pc:sldMk cId="2547744528" sldId="5152"/>
        </pc:sldMkLst>
        <pc:spChg chg="mod">
          <ac:chgData name="Chris Speller" userId="0a97f007-b978-4543-a8a0-9ee0abccdf0a" providerId="ADAL" clId="{221B2FE5-B0DD-4C49-A6BC-EB5E92A971A0}" dt="2021-01-21T08:53:15.377" v="19751" actId="20577"/>
          <ac:spMkLst>
            <pc:docMk/>
            <pc:sldMk cId="2547744528" sldId="5152"/>
            <ac:spMk id="10" creationId="{00000000-0000-0000-0000-000000000000}"/>
          </ac:spMkLst>
        </pc:spChg>
        <pc:spChg chg="mod">
          <ac:chgData name="Chris Speller" userId="0a97f007-b978-4543-a8a0-9ee0abccdf0a" providerId="ADAL" clId="{221B2FE5-B0DD-4C49-A6BC-EB5E92A971A0}" dt="2021-01-21T08:53:09.829" v="19750" actId="20577"/>
          <ac:spMkLst>
            <pc:docMk/>
            <pc:sldMk cId="2547744528" sldId="5152"/>
            <ac:spMk id="11" creationId="{00000000-0000-0000-0000-000000000000}"/>
          </ac:spMkLst>
        </pc:spChg>
        <pc:spChg chg="mod">
          <ac:chgData name="Chris Speller" userId="0a97f007-b978-4543-a8a0-9ee0abccdf0a" providerId="ADAL" clId="{221B2FE5-B0DD-4C49-A6BC-EB5E92A971A0}" dt="2021-01-21T08:53:19.144" v="19752" actId="1076"/>
          <ac:spMkLst>
            <pc:docMk/>
            <pc:sldMk cId="2547744528" sldId="5152"/>
            <ac:spMk id="12" creationId="{6EC35FBC-606B-4D77-B5D0-2E8A3C86D695}"/>
          </ac:spMkLst>
        </pc:spChg>
        <pc:spChg chg="add mod">
          <ac:chgData name="Chris Speller" userId="0a97f007-b978-4543-a8a0-9ee0abccdf0a" providerId="ADAL" clId="{221B2FE5-B0DD-4C49-A6BC-EB5E92A971A0}" dt="2021-01-21T08:12:21.140" v="18864"/>
          <ac:spMkLst>
            <pc:docMk/>
            <pc:sldMk cId="2547744528" sldId="5152"/>
            <ac:spMk id="14" creationId="{CA79C49A-DB24-44E3-9F23-6284A0FD0B31}"/>
          </ac:spMkLst>
        </pc:spChg>
        <pc:graphicFrameChg chg="add mod">
          <ac:chgData name="Chris Speller" userId="0a97f007-b978-4543-a8a0-9ee0abccdf0a" providerId="ADAL" clId="{221B2FE5-B0DD-4C49-A6BC-EB5E92A971A0}" dt="2021-01-21T08:19:42.373" v="19145"/>
          <ac:graphicFrameMkLst>
            <pc:docMk/>
            <pc:sldMk cId="2547744528" sldId="5152"/>
            <ac:graphicFrameMk id="15" creationId="{75CA3BFC-F18B-4FC5-B042-0C45794308B1}"/>
          </ac:graphicFrameMkLst>
        </pc:graphicFrameChg>
        <pc:picChg chg="add del mod">
          <ac:chgData name="Chris Speller" userId="0a97f007-b978-4543-a8a0-9ee0abccdf0a" providerId="ADAL" clId="{221B2FE5-B0DD-4C49-A6BC-EB5E92A971A0}" dt="2021-01-21T08:19:42.164" v="19144" actId="478"/>
          <ac:picMkLst>
            <pc:docMk/>
            <pc:sldMk cId="2547744528" sldId="5152"/>
            <ac:picMk id="3" creationId="{860CC64B-2F0E-4264-9968-D3AAC6462E2C}"/>
          </ac:picMkLst>
        </pc:picChg>
        <pc:picChg chg="add mod">
          <ac:chgData name="Chris Speller" userId="0a97f007-b978-4543-a8a0-9ee0abccdf0a" providerId="ADAL" clId="{221B2FE5-B0DD-4C49-A6BC-EB5E92A971A0}" dt="2021-01-21T08:42:08.609" v="19332" actId="14100"/>
          <ac:picMkLst>
            <pc:docMk/>
            <pc:sldMk cId="2547744528" sldId="5152"/>
            <ac:picMk id="7" creationId="{50EA87D8-A7DF-4622-B945-A636470391C1}"/>
          </ac:picMkLst>
        </pc:picChg>
        <pc:picChg chg="add mod">
          <ac:chgData name="Chris Speller" userId="0a97f007-b978-4543-a8a0-9ee0abccdf0a" providerId="ADAL" clId="{221B2FE5-B0DD-4C49-A6BC-EB5E92A971A0}" dt="2021-01-21T08:19:44.724" v="19146" actId="1076"/>
          <ac:picMkLst>
            <pc:docMk/>
            <pc:sldMk cId="2547744528" sldId="5152"/>
            <ac:picMk id="13" creationId="{FAB3C99B-CED4-4BC4-9EFD-A20645538B0C}"/>
          </ac:picMkLst>
        </pc:picChg>
        <pc:picChg chg="add mod">
          <ac:chgData name="Chris Speller" userId="0a97f007-b978-4543-a8a0-9ee0abccdf0a" providerId="ADAL" clId="{221B2FE5-B0DD-4C49-A6BC-EB5E92A971A0}" dt="2021-01-21T08:42:30.103" v="19337" actId="1076"/>
          <ac:picMkLst>
            <pc:docMk/>
            <pc:sldMk cId="2547744528" sldId="5152"/>
            <ac:picMk id="17" creationId="{84A09E45-593D-4CDF-94B3-34488F39F099}"/>
          </ac:picMkLst>
        </pc:picChg>
        <pc:cxnChg chg="add del mod">
          <ac:chgData name="Chris Speller" userId="0a97f007-b978-4543-a8a0-9ee0abccdf0a" providerId="ADAL" clId="{221B2FE5-B0DD-4C49-A6BC-EB5E92A971A0}" dt="2021-01-21T08:46:56.006" v="19520" actId="478"/>
          <ac:cxnSpMkLst>
            <pc:docMk/>
            <pc:sldMk cId="2547744528" sldId="5152"/>
            <ac:cxnSpMk id="19" creationId="{047B70D4-D56A-4F4E-8783-F7117179EEC0}"/>
          </ac:cxnSpMkLst>
        </pc:cxnChg>
      </pc:sldChg>
      <pc:sldChg chg="addSp delSp modSp add mod delAnim modAnim">
        <pc:chgData name="Chris Speller" userId="0a97f007-b978-4543-a8a0-9ee0abccdf0a" providerId="ADAL" clId="{221B2FE5-B0DD-4C49-A6BC-EB5E92A971A0}" dt="2021-01-21T11:07:40.545" v="20161" actId="20577"/>
        <pc:sldMkLst>
          <pc:docMk/>
          <pc:sldMk cId="1025539777" sldId="5153"/>
        </pc:sldMkLst>
        <pc:spChg chg="mod">
          <ac:chgData name="Chris Speller" userId="0a97f007-b978-4543-a8a0-9ee0abccdf0a" providerId="ADAL" clId="{221B2FE5-B0DD-4C49-A6BC-EB5E92A971A0}" dt="2021-01-21T11:07:40.545" v="20161" actId="20577"/>
          <ac:spMkLst>
            <pc:docMk/>
            <pc:sldMk cId="1025539777" sldId="5153"/>
            <ac:spMk id="10" creationId="{00000000-0000-0000-0000-000000000000}"/>
          </ac:spMkLst>
        </pc:spChg>
        <pc:spChg chg="mod">
          <ac:chgData name="Chris Speller" userId="0a97f007-b978-4543-a8a0-9ee0abccdf0a" providerId="ADAL" clId="{221B2FE5-B0DD-4C49-A6BC-EB5E92A971A0}" dt="2021-01-21T11:02:02.391" v="19812" actId="20577"/>
          <ac:spMkLst>
            <pc:docMk/>
            <pc:sldMk cId="1025539777" sldId="5153"/>
            <ac:spMk id="11" creationId="{00000000-0000-0000-0000-000000000000}"/>
          </ac:spMkLst>
        </pc:spChg>
        <pc:spChg chg="mod">
          <ac:chgData name="Chris Speller" userId="0a97f007-b978-4543-a8a0-9ee0abccdf0a" providerId="ADAL" clId="{221B2FE5-B0DD-4C49-A6BC-EB5E92A971A0}" dt="2021-01-21T11:02:55.664" v="19888" actId="20577"/>
          <ac:spMkLst>
            <pc:docMk/>
            <pc:sldMk cId="1025539777" sldId="5153"/>
            <ac:spMk id="12" creationId="{6EC35FBC-606B-4D77-B5D0-2E8A3C86D695}"/>
          </ac:spMkLst>
        </pc:spChg>
        <pc:graphicFrameChg chg="del">
          <ac:chgData name="Chris Speller" userId="0a97f007-b978-4543-a8a0-9ee0abccdf0a" providerId="ADAL" clId="{221B2FE5-B0DD-4C49-A6BC-EB5E92A971A0}" dt="2021-01-21T08:53:33.009" v="19756" actId="478"/>
          <ac:graphicFrameMkLst>
            <pc:docMk/>
            <pc:sldMk cId="1025539777" sldId="5153"/>
            <ac:graphicFrameMk id="15" creationId="{75CA3BFC-F18B-4FC5-B042-0C45794308B1}"/>
          </ac:graphicFrameMkLst>
        </pc:graphicFrameChg>
        <pc:picChg chg="add mod">
          <ac:chgData name="Chris Speller" userId="0a97f007-b978-4543-a8a0-9ee0abccdf0a" providerId="ADAL" clId="{221B2FE5-B0DD-4C49-A6BC-EB5E92A971A0}" dt="2021-01-21T11:01:41.001" v="19801" actId="14100"/>
          <ac:picMkLst>
            <pc:docMk/>
            <pc:sldMk cId="1025539777" sldId="5153"/>
            <ac:picMk id="3" creationId="{4083FBB9-B85A-4423-8C2E-3B103412C490}"/>
          </ac:picMkLst>
        </pc:picChg>
        <pc:picChg chg="del">
          <ac:chgData name="Chris Speller" userId="0a97f007-b978-4543-a8a0-9ee0abccdf0a" providerId="ADAL" clId="{221B2FE5-B0DD-4C49-A6BC-EB5E92A971A0}" dt="2021-01-21T08:53:37.453" v="19759" actId="478"/>
          <ac:picMkLst>
            <pc:docMk/>
            <pc:sldMk cId="1025539777" sldId="5153"/>
            <ac:picMk id="7" creationId="{50EA87D8-A7DF-4622-B945-A636470391C1}"/>
          </ac:picMkLst>
        </pc:picChg>
        <pc:picChg chg="add mod">
          <ac:chgData name="Chris Speller" userId="0a97f007-b978-4543-a8a0-9ee0abccdf0a" providerId="ADAL" clId="{221B2FE5-B0DD-4C49-A6BC-EB5E92A971A0}" dt="2021-01-21T11:04:43.807" v="19956" actId="1076"/>
          <ac:picMkLst>
            <pc:docMk/>
            <pc:sldMk cId="1025539777" sldId="5153"/>
            <ac:picMk id="7" creationId="{51B48BA9-5357-43A3-A0F8-FBE7101EEBAE}"/>
          </ac:picMkLst>
        </pc:picChg>
        <pc:picChg chg="del">
          <ac:chgData name="Chris Speller" userId="0a97f007-b978-4543-a8a0-9ee0abccdf0a" providerId="ADAL" clId="{221B2FE5-B0DD-4C49-A6BC-EB5E92A971A0}" dt="2021-01-21T08:53:30.940" v="19755" actId="478"/>
          <ac:picMkLst>
            <pc:docMk/>
            <pc:sldMk cId="1025539777" sldId="5153"/>
            <ac:picMk id="13" creationId="{FAB3C99B-CED4-4BC4-9EFD-A20645538B0C}"/>
          </ac:picMkLst>
        </pc:picChg>
        <pc:picChg chg="del">
          <ac:chgData name="Chris Speller" userId="0a97f007-b978-4543-a8a0-9ee0abccdf0a" providerId="ADAL" clId="{221B2FE5-B0DD-4C49-A6BC-EB5E92A971A0}" dt="2021-01-21T08:53:35.670" v="19758" actId="478"/>
          <ac:picMkLst>
            <pc:docMk/>
            <pc:sldMk cId="1025539777" sldId="5153"/>
            <ac:picMk id="17" creationId="{84A09E45-593D-4CDF-94B3-34488F39F099}"/>
          </ac:picMkLst>
        </pc:picChg>
      </pc:sldChg>
      <pc:sldChg chg="modSp add mod ord modAnim">
        <pc:chgData name="Chris Speller" userId="0a97f007-b978-4543-a8a0-9ee0abccdf0a" providerId="ADAL" clId="{221B2FE5-B0DD-4C49-A6BC-EB5E92A971A0}" dt="2021-01-21T11:11:42.785" v="20224" actId="20577"/>
        <pc:sldMkLst>
          <pc:docMk/>
          <pc:sldMk cId="1020573678" sldId="5154"/>
        </pc:sldMkLst>
        <pc:spChg chg="mod">
          <ac:chgData name="Chris Speller" userId="0a97f007-b978-4543-a8a0-9ee0abccdf0a" providerId="ADAL" clId="{221B2FE5-B0DD-4C49-A6BC-EB5E92A971A0}" dt="2021-01-21T11:11:42.785" v="20224" actId="20577"/>
          <ac:spMkLst>
            <pc:docMk/>
            <pc:sldMk cId="1020573678" sldId="5154"/>
            <ac:spMk id="10" creationId="{00000000-0000-0000-0000-000000000000}"/>
          </ac:spMkLst>
        </pc:spChg>
        <pc:spChg chg="mod">
          <ac:chgData name="Chris Speller" userId="0a97f007-b978-4543-a8a0-9ee0abccdf0a" providerId="ADAL" clId="{221B2FE5-B0DD-4C49-A6BC-EB5E92A971A0}" dt="2021-01-21T11:10:58.165" v="20187" actId="5793"/>
          <ac:spMkLst>
            <pc:docMk/>
            <pc:sldMk cId="1020573678" sldId="5154"/>
            <ac:spMk id="11" creationId="{00000000-0000-0000-0000-000000000000}"/>
          </ac:spMkLst>
        </pc:spChg>
        <pc:spChg chg="mod">
          <ac:chgData name="Chris Speller" userId="0a97f007-b978-4543-a8a0-9ee0abccdf0a" providerId="ADAL" clId="{221B2FE5-B0DD-4C49-A6BC-EB5E92A971A0}" dt="2021-01-21T11:11:19.886" v="20216" actId="20577"/>
          <ac:spMkLst>
            <pc:docMk/>
            <pc:sldMk cId="1020573678" sldId="5154"/>
            <ac:spMk id="14" creationId="{005896CF-8919-4782-AB24-83CDCF746DD4}"/>
          </ac:spMkLst>
        </pc:spChg>
      </pc:sldChg>
      <pc:sldChg chg="addSp modSp add mod modAnim">
        <pc:chgData name="Chris Speller" userId="0a97f007-b978-4543-a8a0-9ee0abccdf0a" providerId="ADAL" clId="{221B2FE5-B0DD-4C49-A6BC-EB5E92A971A0}" dt="2021-01-21T11:16:34.120" v="20299" actId="1076"/>
        <pc:sldMkLst>
          <pc:docMk/>
          <pc:sldMk cId="2245253478" sldId="5155"/>
        </pc:sldMkLst>
        <pc:spChg chg="mod">
          <ac:chgData name="Chris Speller" userId="0a97f007-b978-4543-a8a0-9ee0abccdf0a" providerId="ADAL" clId="{221B2FE5-B0DD-4C49-A6BC-EB5E92A971A0}" dt="2021-01-21T11:16:27.231" v="20297" actId="20577"/>
          <ac:spMkLst>
            <pc:docMk/>
            <pc:sldMk cId="2245253478" sldId="5155"/>
            <ac:spMk id="10" creationId="{00000000-0000-0000-0000-000000000000}"/>
          </ac:spMkLst>
        </pc:spChg>
        <pc:spChg chg="mod">
          <ac:chgData name="Chris Speller" userId="0a97f007-b978-4543-a8a0-9ee0abccdf0a" providerId="ADAL" clId="{221B2FE5-B0DD-4C49-A6BC-EB5E92A971A0}" dt="2021-01-21T11:16:31.472" v="20298"/>
          <ac:spMkLst>
            <pc:docMk/>
            <pc:sldMk cId="2245253478" sldId="5155"/>
            <ac:spMk id="11" creationId="{00000000-0000-0000-0000-000000000000}"/>
          </ac:spMkLst>
        </pc:spChg>
        <pc:spChg chg="mod">
          <ac:chgData name="Chris Speller" userId="0a97f007-b978-4543-a8a0-9ee0abccdf0a" providerId="ADAL" clId="{221B2FE5-B0DD-4C49-A6BC-EB5E92A971A0}" dt="2021-01-21T11:16:34.120" v="20299" actId="1076"/>
          <ac:spMkLst>
            <pc:docMk/>
            <pc:sldMk cId="2245253478" sldId="5155"/>
            <ac:spMk id="14" creationId="{005896CF-8919-4782-AB24-83CDCF746DD4}"/>
          </ac:spMkLst>
        </pc:spChg>
        <pc:picChg chg="add mod">
          <ac:chgData name="Chris Speller" userId="0a97f007-b978-4543-a8a0-9ee0abccdf0a" providerId="ADAL" clId="{221B2FE5-B0DD-4C49-A6BC-EB5E92A971A0}" dt="2021-01-21T11:12:42.546" v="20231" actId="1076"/>
          <ac:picMkLst>
            <pc:docMk/>
            <pc:sldMk cId="2245253478" sldId="5155"/>
            <ac:picMk id="3" creationId="{4CC65C71-539A-429A-A6FA-8B9A6470CBDD}"/>
          </ac:picMkLst>
        </pc:picChg>
        <pc:picChg chg="add mod">
          <ac:chgData name="Chris Speller" userId="0a97f007-b978-4543-a8a0-9ee0abccdf0a" providerId="ADAL" clId="{221B2FE5-B0DD-4C49-A6BC-EB5E92A971A0}" dt="2021-01-21T11:15:58.964" v="20283" actId="1076"/>
          <ac:picMkLst>
            <pc:docMk/>
            <pc:sldMk cId="2245253478" sldId="5155"/>
            <ac:picMk id="7" creationId="{1C1A3C89-B1BB-47F7-9F93-D613743E0FB6}"/>
          </ac:picMkLst>
        </pc:picChg>
      </pc:sldChg>
      <pc:sldChg chg="add del">
        <pc:chgData name="Chris Speller" userId="0a97f007-b978-4543-a8a0-9ee0abccdf0a" providerId="ADAL" clId="{221B2FE5-B0DD-4C49-A6BC-EB5E92A971A0}" dt="2021-01-21T11:17:20.507" v="20302"/>
        <pc:sldMkLst>
          <pc:docMk/>
          <pc:sldMk cId="1303657896" sldId="5156"/>
        </pc:sldMkLst>
      </pc:sldChg>
      <pc:sldChg chg="add">
        <pc:chgData name="Chris Speller" userId="0a97f007-b978-4543-a8a0-9ee0abccdf0a" providerId="ADAL" clId="{221B2FE5-B0DD-4C49-A6BC-EB5E92A971A0}" dt="2021-01-21T11:17:23.098" v="20303"/>
        <pc:sldMkLst>
          <pc:docMk/>
          <pc:sldMk cId="1971688536" sldId="5156"/>
        </pc:sldMkLst>
      </pc:sldChg>
      <pc:sldChg chg="addSp delSp modSp add mod delAnim modAnim">
        <pc:chgData name="Chris Speller" userId="0a97f007-b978-4543-a8a0-9ee0abccdf0a" providerId="ADAL" clId="{221B2FE5-B0DD-4C49-A6BC-EB5E92A971A0}" dt="2021-01-21T11:20:56.604" v="20471"/>
        <pc:sldMkLst>
          <pc:docMk/>
          <pc:sldMk cId="2110582597" sldId="5157"/>
        </pc:sldMkLst>
        <pc:spChg chg="mod">
          <ac:chgData name="Chris Speller" userId="0a97f007-b978-4543-a8a0-9ee0abccdf0a" providerId="ADAL" clId="{221B2FE5-B0DD-4C49-A6BC-EB5E92A971A0}" dt="2021-01-21T11:20:43.431" v="20464"/>
          <ac:spMkLst>
            <pc:docMk/>
            <pc:sldMk cId="2110582597" sldId="5157"/>
            <ac:spMk id="10" creationId="{00000000-0000-0000-0000-000000000000}"/>
          </ac:spMkLst>
        </pc:spChg>
        <pc:spChg chg="mod">
          <ac:chgData name="Chris Speller" userId="0a97f007-b978-4543-a8a0-9ee0abccdf0a" providerId="ADAL" clId="{221B2FE5-B0DD-4C49-A6BC-EB5E92A971A0}" dt="2021-01-21T11:20:37.977" v="20461" actId="20577"/>
          <ac:spMkLst>
            <pc:docMk/>
            <pc:sldMk cId="2110582597" sldId="5157"/>
            <ac:spMk id="11" creationId="{00000000-0000-0000-0000-000000000000}"/>
          </ac:spMkLst>
        </pc:spChg>
        <pc:spChg chg="del mod">
          <ac:chgData name="Chris Speller" userId="0a97f007-b978-4543-a8a0-9ee0abccdf0a" providerId="ADAL" clId="{221B2FE5-B0DD-4C49-A6BC-EB5E92A971A0}" dt="2021-01-21T11:20:48.415" v="20467" actId="478"/>
          <ac:spMkLst>
            <pc:docMk/>
            <pc:sldMk cId="2110582597" sldId="5157"/>
            <ac:spMk id="14" creationId="{005896CF-8919-4782-AB24-83CDCF746DD4}"/>
          </ac:spMkLst>
        </pc:spChg>
        <pc:picChg chg="add mod">
          <ac:chgData name="Chris Speller" userId="0a97f007-b978-4543-a8a0-9ee0abccdf0a" providerId="ADAL" clId="{221B2FE5-B0DD-4C49-A6BC-EB5E92A971A0}" dt="2021-01-21T11:20:53.801" v="20470" actId="1076"/>
          <ac:picMkLst>
            <pc:docMk/>
            <pc:sldMk cId="2110582597" sldId="5157"/>
            <ac:picMk id="3" creationId="{96A54477-CB13-44A8-806F-8D4CE8D7DA7E}"/>
          </ac:picMkLst>
        </pc:picChg>
      </pc:sldChg>
      <pc:sldChg chg="addSp delSp modSp add mod delAnim modAnim">
        <pc:chgData name="Chris Speller" userId="0a97f007-b978-4543-a8a0-9ee0abccdf0a" providerId="ADAL" clId="{221B2FE5-B0DD-4C49-A6BC-EB5E92A971A0}" dt="2021-01-21T11:21:25.072" v="20481"/>
        <pc:sldMkLst>
          <pc:docMk/>
          <pc:sldMk cId="2498437346" sldId="5158"/>
        </pc:sldMkLst>
        <pc:spChg chg="mod">
          <ac:chgData name="Chris Speller" userId="0a97f007-b978-4543-a8a0-9ee0abccdf0a" providerId="ADAL" clId="{221B2FE5-B0DD-4C49-A6BC-EB5E92A971A0}" dt="2021-01-21T11:21:10.187" v="20474" actId="20577"/>
          <ac:spMkLst>
            <pc:docMk/>
            <pc:sldMk cId="2498437346" sldId="5158"/>
            <ac:spMk id="10" creationId="{00000000-0000-0000-0000-000000000000}"/>
          </ac:spMkLst>
        </pc:spChg>
        <pc:spChg chg="mod">
          <ac:chgData name="Chris Speller" userId="0a97f007-b978-4543-a8a0-9ee0abccdf0a" providerId="ADAL" clId="{221B2FE5-B0DD-4C49-A6BC-EB5E92A971A0}" dt="2021-01-21T11:21:13.155" v="20476" actId="20577"/>
          <ac:spMkLst>
            <pc:docMk/>
            <pc:sldMk cId="2498437346" sldId="5158"/>
            <ac:spMk id="11" creationId="{00000000-0000-0000-0000-000000000000}"/>
          </ac:spMkLst>
        </pc:spChg>
        <pc:picChg chg="del">
          <ac:chgData name="Chris Speller" userId="0a97f007-b978-4543-a8a0-9ee0abccdf0a" providerId="ADAL" clId="{221B2FE5-B0DD-4C49-A6BC-EB5E92A971A0}" dt="2021-01-21T11:21:14.544" v="20477" actId="478"/>
          <ac:picMkLst>
            <pc:docMk/>
            <pc:sldMk cId="2498437346" sldId="5158"/>
            <ac:picMk id="3" creationId="{96A54477-CB13-44A8-806F-8D4CE8D7DA7E}"/>
          </ac:picMkLst>
        </pc:picChg>
        <pc:picChg chg="add mod">
          <ac:chgData name="Chris Speller" userId="0a97f007-b978-4543-a8a0-9ee0abccdf0a" providerId="ADAL" clId="{221B2FE5-B0DD-4C49-A6BC-EB5E92A971A0}" dt="2021-01-21T11:21:22.942" v="20480" actId="1076"/>
          <ac:picMkLst>
            <pc:docMk/>
            <pc:sldMk cId="2498437346" sldId="5158"/>
            <ac:picMk id="6" creationId="{34A66342-6A8D-411E-B154-602633E8F278}"/>
          </ac:picMkLst>
        </pc:picChg>
      </pc:sldChg>
      <pc:sldChg chg="addSp delSp modSp add mod delAnim modAnim">
        <pc:chgData name="Chris Speller" userId="0a97f007-b978-4543-a8a0-9ee0abccdf0a" providerId="ADAL" clId="{221B2FE5-B0DD-4C49-A6BC-EB5E92A971A0}" dt="2021-01-21T11:22:25.905" v="20489"/>
        <pc:sldMkLst>
          <pc:docMk/>
          <pc:sldMk cId="2002503351" sldId="5159"/>
        </pc:sldMkLst>
        <pc:spChg chg="mod">
          <ac:chgData name="Chris Speller" userId="0a97f007-b978-4543-a8a0-9ee0abccdf0a" providerId="ADAL" clId="{221B2FE5-B0DD-4C49-A6BC-EB5E92A971A0}" dt="2021-01-21T11:21:32.185" v="20483" actId="20577"/>
          <ac:spMkLst>
            <pc:docMk/>
            <pc:sldMk cId="2002503351" sldId="5159"/>
            <ac:spMk id="10" creationId="{00000000-0000-0000-0000-000000000000}"/>
          </ac:spMkLst>
        </pc:spChg>
        <pc:spChg chg="mod">
          <ac:chgData name="Chris Speller" userId="0a97f007-b978-4543-a8a0-9ee0abccdf0a" providerId="ADAL" clId="{221B2FE5-B0DD-4C49-A6BC-EB5E92A971A0}" dt="2021-01-21T11:21:36.537" v="20484" actId="20577"/>
          <ac:spMkLst>
            <pc:docMk/>
            <pc:sldMk cId="2002503351" sldId="5159"/>
            <ac:spMk id="11" creationId="{00000000-0000-0000-0000-000000000000}"/>
          </ac:spMkLst>
        </pc:spChg>
        <pc:picChg chg="add mod">
          <ac:chgData name="Chris Speller" userId="0a97f007-b978-4543-a8a0-9ee0abccdf0a" providerId="ADAL" clId="{221B2FE5-B0DD-4C49-A6BC-EB5E92A971A0}" dt="2021-01-21T11:22:23.955" v="20488" actId="14100"/>
          <ac:picMkLst>
            <pc:docMk/>
            <pc:sldMk cId="2002503351" sldId="5159"/>
            <ac:picMk id="3" creationId="{DA6F6462-E6AA-42D0-ABB3-600BE19E7D20}"/>
          </ac:picMkLst>
        </pc:picChg>
        <pc:picChg chg="del">
          <ac:chgData name="Chris Speller" userId="0a97f007-b978-4543-a8a0-9ee0abccdf0a" providerId="ADAL" clId="{221B2FE5-B0DD-4C49-A6BC-EB5E92A971A0}" dt="2021-01-21T11:21:38.066" v="20485" actId="478"/>
          <ac:picMkLst>
            <pc:docMk/>
            <pc:sldMk cId="2002503351" sldId="5159"/>
            <ac:picMk id="6" creationId="{34A66342-6A8D-411E-B154-602633E8F278}"/>
          </ac:picMkLst>
        </pc:picChg>
      </pc:sldChg>
      <pc:sldChg chg="addSp delSp modSp add mod delAnim modAnim">
        <pc:chgData name="Chris Speller" userId="0a97f007-b978-4543-a8a0-9ee0abccdf0a" providerId="ADAL" clId="{221B2FE5-B0DD-4C49-A6BC-EB5E92A971A0}" dt="2021-01-21T11:23:15.781" v="20525" actId="20577"/>
        <pc:sldMkLst>
          <pc:docMk/>
          <pc:sldMk cId="3289453083" sldId="5160"/>
        </pc:sldMkLst>
        <pc:spChg chg="mod">
          <ac:chgData name="Chris Speller" userId="0a97f007-b978-4543-a8a0-9ee0abccdf0a" providerId="ADAL" clId="{221B2FE5-B0DD-4C49-A6BC-EB5E92A971A0}" dt="2021-01-21T11:23:15.781" v="20525" actId="20577"/>
          <ac:spMkLst>
            <pc:docMk/>
            <pc:sldMk cId="3289453083" sldId="5160"/>
            <ac:spMk id="10" creationId="{00000000-0000-0000-0000-000000000000}"/>
          </ac:spMkLst>
        </pc:spChg>
        <pc:spChg chg="mod">
          <ac:chgData name="Chris Speller" userId="0a97f007-b978-4543-a8a0-9ee0abccdf0a" providerId="ADAL" clId="{221B2FE5-B0DD-4C49-A6BC-EB5E92A971A0}" dt="2021-01-21T11:23:06.903" v="20520" actId="20577"/>
          <ac:spMkLst>
            <pc:docMk/>
            <pc:sldMk cId="3289453083" sldId="5160"/>
            <ac:spMk id="11" creationId="{00000000-0000-0000-0000-000000000000}"/>
          </ac:spMkLst>
        </pc:spChg>
        <pc:picChg chg="del">
          <ac:chgData name="Chris Speller" userId="0a97f007-b978-4543-a8a0-9ee0abccdf0a" providerId="ADAL" clId="{221B2FE5-B0DD-4C49-A6BC-EB5E92A971A0}" dt="2021-01-21T11:23:08.800" v="20521" actId="478"/>
          <ac:picMkLst>
            <pc:docMk/>
            <pc:sldMk cId="3289453083" sldId="5160"/>
            <ac:picMk id="3" creationId="{DA6F6462-E6AA-42D0-ABB3-600BE19E7D20}"/>
          </ac:picMkLst>
        </pc:picChg>
        <pc:picChg chg="add mod">
          <ac:chgData name="Chris Speller" userId="0a97f007-b978-4543-a8a0-9ee0abccdf0a" providerId="ADAL" clId="{221B2FE5-B0DD-4C49-A6BC-EB5E92A971A0}" dt="2021-01-21T11:23:11.039" v="20523" actId="1076"/>
          <ac:picMkLst>
            <pc:docMk/>
            <pc:sldMk cId="3289453083" sldId="5160"/>
            <ac:picMk id="6" creationId="{2F65E75B-A304-4810-B4A4-7968E552DC86}"/>
          </ac:picMkLst>
        </pc:picChg>
      </pc:sldChg>
      <pc:sldChg chg="addSp delSp modSp add mod delAnim modAnim">
        <pc:chgData name="Chris Speller" userId="0a97f007-b978-4543-a8a0-9ee0abccdf0a" providerId="ADAL" clId="{221B2FE5-B0DD-4C49-A6BC-EB5E92A971A0}" dt="2021-01-21T11:23:50.339" v="20542"/>
        <pc:sldMkLst>
          <pc:docMk/>
          <pc:sldMk cId="1384749336" sldId="5161"/>
        </pc:sldMkLst>
        <pc:spChg chg="mod">
          <ac:chgData name="Chris Speller" userId="0a97f007-b978-4543-a8a0-9ee0abccdf0a" providerId="ADAL" clId="{221B2FE5-B0DD-4C49-A6BC-EB5E92A971A0}" dt="2021-01-21T11:23:36.376" v="20534" actId="20577"/>
          <ac:spMkLst>
            <pc:docMk/>
            <pc:sldMk cId="1384749336" sldId="5161"/>
            <ac:spMk id="10" creationId="{00000000-0000-0000-0000-000000000000}"/>
          </ac:spMkLst>
        </pc:spChg>
        <pc:spChg chg="mod">
          <ac:chgData name="Chris Speller" userId="0a97f007-b978-4543-a8a0-9ee0abccdf0a" providerId="ADAL" clId="{221B2FE5-B0DD-4C49-A6BC-EB5E92A971A0}" dt="2021-01-21T11:23:38.803" v="20538" actId="20577"/>
          <ac:spMkLst>
            <pc:docMk/>
            <pc:sldMk cId="1384749336" sldId="5161"/>
            <ac:spMk id="11" creationId="{00000000-0000-0000-0000-000000000000}"/>
          </ac:spMkLst>
        </pc:spChg>
        <pc:picChg chg="del">
          <ac:chgData name="Chris Speller" userId="0a97f007-b978-4543-a8a0-9ee0abccdf0a" providerId="ADAL" clId="{221B2FE5-B0DD-4C49-A6BC-EB5E92A971A0}" dt="2021-01-21T11:23:41.215" v="20539" actId="478"/>
          <ac:picMkLst>
            <pc:docMk/>
            <pc:sldMk cId="1384749336" sldId="5161"/>
            <ac:picMk id="3" creationId="{96A54477-CB13-44A8-806F-8D4CE8D7DA7E}"/>
          </ac:picMkLst>
        </pc:picChg>
        <pc:picChg chg="add mod">
          <ac:chgData name="Chris Speller" userId="0a97f007-b978-4543-a8a0-9ee0abccdf0a" providerId="ADAL" clId="{221B2FE5-B0DD-4C49-A6BC-EB5E92A971A0}" dt="2021-01-21T11:23:47.764" v="20541" actId="1076"/>
          <ac:picMkLst>
            <pc:docMk/>
            <pc:sldMk cId="1384749336" sldId="5161"/>
            <ac:picMk id="6" creationId="{4F8EB3ED-176B-43C1-A395-1CD72EB2BC2B}"/>
          </ac:picMkLst>
        </pc:picChg>
      </pc:sldChg>
      <pc:sldChg chg="add del">
        <pc:chgData name="Chris Speller" userId="0a97f007-b978-4543-a8a0-9ee0abccdf0a" providerId="ADAL" clId="{221B2FE5-B0DD-4C49-A6BC-EB5E92A971A0}" dt="2021-01-21T11:23:28.060" v="20527"/>
        <pc:sldMkLst>
          <pc:docMk/>
          <pc:sldMk cId="1473103400" sldId="5161"/>
        </pc:sldMkLst>
      </pc:sldChg>
      <pc:sldChg chg="modSp add mod modAnim">
        <pc:chgData name="Chris Speller" userId="0a97f007-b978-4543-a8a0-9ee0abccdf0a" providerId="ADAL" clId="{221B2FE5-B0DD-4C49-A6BC-EB5E92A971A0}" dt="2021-01-21T11:26:13.595" v="20590" actId="20577"/>
        <pc:sldMkLst>
          <pc:docMk/>
          <pc:sldMk cId="3539470683" sldId="5162"/>
        </pc:sldMkLst>
        <pc:spChg chg="mod">
          <ac:chgData name="Chris Speller" userId="0a97f007-b978-4543-a8a0-9ee0abccdf0a" providerId="ADAL" clId="{221B2FE5-B0DD-4C49-A6BC-EB5E92A971A0}" dt="2021-01-21T11:26:13.595" v="20590" actId="20577"/>
          <ac:spMkLst>
            <pc:docMk/>
            <pc:sldMk cId="3539470683" sldId="5162"/>
            <ac:spMk id="10" creationId="{00000000-0000-0000-0000-000000000000}"/>
          </ac:spMkLst>
        </pc:spChg>
        <pc:spChg chg="mod">
          <ac:chgData name="Chris Speller" userId="0a97f007-b978-4543-a8a0-9ee0abccdf0a" providerId="ADAL" clId="{221B2FE5-B0DD-4C49-A6BC-EB5E92A971A0}" dt="2021-01-21T11:25:15.202" v="20548"/>
          <ac:spMkLst>
            <pc:docMk/>
            <pc:sldMk cId="3539470683" sldId="5162"/>
            <ac:spMk id="11" creationId="{00000000-0000-0000-0000-000000000000}"/>
          </ac:spMkLst>
        </pc:spChg>
        <pc:spChg chg="mod">
          <ac:chgData name="Chris Speller" userId="0a97f007-b978-4543-a8a0-9ee0abccdf0a" providerId="ADAL" clId="{221B2FE5-B0DD-4C49-A6BC-EB5E92A971A0}" dt="2021-01-21T11:25:30.386" v="20574" actId="20577"/>
          <ac:spMkLst>
            <pc:docMk/>
            <pc:sldMk cId="3539470683" sldId="5162"/>
            <ac:spMk id="14" creationId="{005896CF-8919-4782-AB24-83CDCF746DD4}"/>
          </ac:spMkLst>
        </pc:spChg>
      </pc:sldChg>
      <pc:sldChg chg="addSp delSp modSp add mod modAnim">
        <pc:chgData name="Chris Speller" userId="0a97f007-b978-4543-a8a0-9ee0abccdf0a" providerId="ADAL" clId="{221B2FE5-B0DD-4C49-A6BC-EB5E92A971A0}" dt="2021-01-21T11:32:45.720" v="21129" actId="20577"/>
        <pc:sldMkLst>
          <pc:docMk/>
          <pc:sldMk cId="2121906008" sldId="5163"/>
        </pc:sldMkLst>
        <pc:spChg chg="mod">
          <ac:chgData name="Chris Speller" userId="0a97f007-b978-4543-a8a0-9ee0abccdf0a" providerId="ADAL" clId="{221B2FE5-B0DD-4C49-A6BC-EB5E92A971A0}" dt="2021-01-21T11:32:45.720" v="21129" actId="20577"/>
          <ac:spMkLst>
            <pc:docMk/>
            <pc:sldMk cId="2121906008" sldId="5163"/>
            <ac:spMk id="10" creationId="{00000000-0000-0000-0000-000000000000}"/>
          </ac:spMkLst>
        </pc:spChg>
        <pc:spChg chg="mod">
          <ac:chgData name="Chris Speller" userId="0a97f007-b978-4543-a8a0-9ee0abccdf0a" providerId="ADAL" clId="{221B2FE5-B0DD-4C49-A6BC-EB5E92A971A0}" dt="2021-01-21T11:29:20.633" v="20926" actId="20577"/>
          <ac:spMkLst>
            <pc:docMk/>
            <pc:sldMk cId="2121906008" sldId="5163"/>
            <ac:spMk id="11" creationId="{00000000-0000-0000-0000-000000000000}"/>
          </ac:spMkLst>
        </pc:spChg>
        <pc:spChg chg="mod">
          <ac:chgData name="Chris Speller" userId="0a97f007-b978-4543-a8a0-9ee0abccdf0a" providerId="ADAL" clId="{221B2FE5-B0DD-4C49-A6BC-EB5E92A971A0}" dt="2021-01-21T11:29:41.394" v="20947" actId="1076"/>
          <ac:spMkLst>
            <pc:docMk/>
            <pc:sldMk cId="2121906008" sldId="5163"/>
            <ac:spMk id="14" creationId="{005896CF-8919-4782-AB24-83CDCF746DD4}"/>
          </ac:spMkLst>
        </pc:spChg>
        <pc:picChg chg="add del mod">
          <ac:chgData name="Chris Speller" userId="0a97f007-b978-4543-a8a0-9ee0abccdf0a" providerId="ADAL" clId="{221B2FE5-B0DD-4C49-A6BC-EB5E92A971A0}" dt="2021-01-21T11:29:22.494" v="20927" actId="478"/>
          <ac:picMkLst>
            <pc:docMk/>
            <pc:sldMk cId="2121906008" sldId="5163"/>
            <ac:picMk id="3" creationId="{E2994A45-5E2C-4025-B642-486E8CD1161B}"/>
          </ac:picMkLst>
        </pc:picChg>
      </pc:sldChg>
      <pc:sldChg chg="modSp add mod modAnim">
        <pc:chgData name="Chris Speller" userId="0a97f007-b978-4543-a8a0-9ee0abccdf0a" providerId="ADAL" clId="{221B2FE5-B0DD-4C49-A6BC-EB5E92A971A0}" dt="2021-01-21T11:36:44.534" v="21300" actId="20577"/>
        <pc:sldMkLst>
          <pc:docMk/>
          <pc:sldMk cId="1941376" sldId="5164"/>
        </pc:sldMkLst>
        <pc:spChg chg="mod">
          <ac:chgData name="Chris Speller" userId="0a97f007-b978-4543-a8a0-9ee0abccdf0a" providerId="ADAL" clId="{221B2FE5-B0DD-4C49-A6BC-EB5E92A971A0}" dt="2021-01-21T11:34:08.247" v="21176" actId="20577"/>
          <ac:spMkLst>
            <pc:docMk/>
            <pc:sldMk cId="1941376" sldId="5164"/>
            <ac:spMk id="10" creationId="{00000000-0000-0000-0000-000000000000}"/>
          </ac:spMkLst>
        </pc:spChg>
        <pc:spChg chg="mod">
          <ac:chgData name="Chris Speller" userId="0a97f007-b978-4543-a8a0-9ee0abccdf0a" providerId="ADAL" clId="{221B2FE5-B0DD-4C49-A6BC-EB5E92A971A0}" dt="2021-01-21T11:36:09.743" v="21269" actId="20577"/>
          <ac:spMkLst>
            <pc:docMk/>
            <pc:sldMk cId="1941376" sldId="5164"/>
            <ac:spMk id="11" creationId="{00000000-0000-0000-0000-000000000000}"/>
          </ac:spMkLst>
        </pc:spChg>
        <pc:spChg chg="mod">
          <ac:chgData name="Chris Speller" userId="0a97f007-b978-4543-a8a0-9ee0abccdf0a" providerId="ADAL" clId="{221B2FE5-B0DD-4C49-A6BC-EB5E92A971A0}" dt="2021-01-21T11:36:44.534" v="21300" actId="20577"/>
          <ac:spMkLst>
            <pc:docMk/>
            <pc:sldMk cId="1941376" sldId="5164"/>
            <ac:spMk id="14" creationId="{005896CF-8919-4782-AB24-83CDCF746DD4}"/>
          </ac:spMkLst>
        </pc:spChg>
      </pc:sldChg>
      <pc:sldChg chg="modSp add mod">
        <pc:chgData name="Chris Speller" userId="0a97f007-b978-4543-a8a0-9ee0abccdf0a" providerId="ADAL" clId="{221B2FE5-B0DD-4C49-A6BC-EB5E92A971A0}" dt="2021-01-21T11:39:18.029" v="21329" actId="1076"/>
        <pc:sldMkLst>
          <pc:docMk/>
          <pc:sldMk cId="544975298" sldId="5165"/>
        </pc:sldMkLst>
        <pc:spChg chg="mod">
          <ac:chgData name="Chris Speller" userId="0a97f007-b978-4543-a8a0-9ee0abccdf0a" providerId="ADAL" clId="{221B2FE5-B0DD-4C49-A6BC-EB5E92A971A0}" dt="2021-01-21T11:38:34.327" v="21316" actId="20577"/>
          <ac:spMkLst>
            <pc:docMk/>
            <pc:sldMk cId="544975298" sldId="5165"/>
            <ac:spMk id="10" creationId="{00000000-0000-0000-0000-000000000000}"/>
          </ac:spMkLst>
        </pc:spChg>
        <pc:spChg chg="mod">
          <ac:chgData name="Chris Speller" userId="0a97f007-b978-4543-a8a0-9ee0abccdf0a" providerId="ADAL" clId="{221B2FE5-B0DD-4C49-A6BC-EB5E92A971A0}" dt="2021-01-21T11:37:54.519" v="21309" actId="20577"/>
          <ac:spMkLst>
            <pc:docMk/>
            <pc:sldMk cId="544975298" sldId="5165"/>
            <ac:spMk id="11" creationId="{00000000-0000-0000-0000-000000000000}"/>
          </ac:spMkLst>
        </pc:spChg>
        <pc:spChg chg="mod">
          <ac:chgData name="Chris Speller" userId="0a97f007-b978-4543-a8a0-9ee0abccdf0a" providerId="ADAL" clId="{221B2FE5-B0DD-4C49-A6BC-EB5E92A971A0}" dt="2021-01-21T11:39:18.029" v="21329" actId="1076"/>
          <ac:spMkLst>
            <pc:docMk/>
            <pc:sldMk cId="544975298" sldId="5165"/>
            <ac:spMk id="14" creationId="{005896CF-8919-4782-AB24-83CDCF746DD4}"/>
          </ac:spMkLst>
        </pc:spChg>
      </pc:sldChg>
      <pc:sldChg chg="addSp delSp modSp add mod delAnim modAnim">
        <pc:chgData name="Chris Speller" userId="0a97f007-b978-4543-a8a0-9ee0abccdf0a" providerId="ADAL" clId="{221B2FE5-B0DD-4C49-A6BC-EB5E92A971A0}" dt="2021-01-21T11:51:59.438" v="22035" actId="20577"/>
        <pc:sldMkLst>
          <pc:docMk/>
          <pc:sldMk cId="2455401923" sldId="5166"/>
        </pc:sldMkLst>
        <pc:spChg chg="mod">
          <ac:chgData name="Chris Speller" userId="0a97f007-b978-4543-a8a0-9ee0abccdf0a" providerId="ADAL" clId="{221B2FE5-B0DD-4C49-A6BC-EB5E92A971A0}" dt="2021-01-21T11:51:59.438" v="22035" actId="20577"/>
          <ac:spMkLst>
            <pc:docMk/>
            <pc:sldMk cId="2455401923" sldId="5166"/>
            <ac:spMk id="10" creationId="{00000000-0000-0000-0000-000000000000}"/>
          </ac:spMkLst>
        </pc:spChg>
        <pc:spChg chg="mod">
          <ac:chgData name="Chris Speller" userId="0a97f007-b978-4543-a8a0-9ee0abccdf0a" providerId="ADAL" clId="{221B2FE5-B0DD-4C49-A6BC-EB5E92A971A0}" dt="2021-01-21T11:42:05.903" v="21455" actId="20577"/>
          <ac:spMkLst>
            <pc:docMk/>
            <pc:sldMk cId="2455401923" sldId="5166"/>
            <ac:spMk id="11" creationId="{00000000-0000-0000-0000-000000000000}"/>
          </ac:spMkLst>
        </pc:spChg>
        <pc:spChg chg="del mod">
          <ac:chgData name="Chris Speller" userId="0a97f007-b978-4543-a8a0-9ee0abccdf0a" providerId="ADAL" clId="{221B2FE5-B0DD-4C49-A6BC-EB5E92A971A0}" dt="2021-01-21T11:42:11.640" v="21457" actId="478"/>
          <ac:spMkLst>
            <pc:docMk/>
            <pc:sldMk cId="2455401923" sldId="5166"/>
            <ac:spMk id="14" creationId="{005896CF-8919-4782-AB24-83CDCF746DD4}"/>
          </ac:spMkLst>
        </pc:spChg>
        <pc:picChg chg="add del mod">
          <ac:chgData name="Chris Speller" userId="0a97f007-b978-4543-a8a0-9ee0abccdf0a" providerId="ADAL" clId="{221B2FE5-B0DD-4C49-A6BC-EB5E92A971A0}" dt="2021-01-21T11:43:07.830" v="21646" actId="478"/>
          <ac:picMkLst>
            <pc:docMk/>
            <pc:sldMk cId="2455401923" sldId="5166"/>
            <ac:picMk id="3" creationId="{2A96DDAE-5978-4942-B3A4-5DF121F8D1AB}"/>
          </ac:picMkLst>
        </pc:picChg>
        <pc:picChg chg="add mod">
          <ac:chgData name="Chris Speller" userId="0a97f007-b978-4543-a8a0-9ee0abccdf0a" providerId="ADAL" clId="{221B2FE5-B0DD-4C49-A6BC-EB5E92A971A0}" dt="2021-01-21T11:43:47.222" v="21650" actId="1076"/>
          <ac:picMkLst>
            <pc:docMk/>
            <pc:sldMk cId="2455401923" sldId="5166"/>
            <ac:picMk id="7" creationId="{683269EC-4018-4D37-932A-FA5E81094E36}"/>
          </ac:picMkLst>
        </pc:picChg>
      </pc:sldChg>
      <pc:sldChg chg="addSp delSp modSp add mod modAnim">
        <pc:chgData name="Chris Speller" userId="0a97f007-b978-4543-a8a0-9ee0abccdf0a" providerId="ADAL" clId="{221B2FE5-B0DD-4C49-A6BC-EB5E92A971A0}" dt="2021-01-21T11:53:06.711" v="22138" actId="20577"/>
        <pc:sldMkLst>
          <pc:docMk/>
          <pc:sldMk cId="3715634399" sldId="5167"/>
        </pc:sldMkLst>
        <pc:spChg chg="mod">
          <ac:chgData name="Chris Speller" userId="0a97f007-b978-4543-a8a0-9ee0abccdf0a" providerId="ADAL" clId="{221B2FE5-B0DD-4C49-A6BC-EB5E92A971A0}" dt="2021-01-21T11:53:06.711" v="22138" actId="20577"/>
          <ac:spMkLst>
            <pc:docMk/>
            <pc:sldMk cId="3715634399" sldId="5167"/>
            <ac:spMk id="10" creationId="{00000000-0000-0000-0000-000000000000}"/>
          </ac:spMkLst>
        </pc:spChg>
        <pc:spChg chg="mod">
          <ac:chgData name="Chris Speller" userId="0a97f007-b978-4543-a8a0-9ee0abccdf0a" providerId="ADAL" clId="{221B2FE5-B0DD-4C49-A6BC-EB5E92A971A0}" dt="2021-01-21T11:52:30.492" v="22066" actId="20577"/>
          <ac:spMkLst>
            <pc:docMk/>
            <pc:sldMk cId="3715634399" sldId="5167"/>
            <ac:spMk id="11" creationId="{00000000-0000-0000-0000-000000000000}"/>
          </ac:spMkLst>
        </pc:spChg>
        <pc:spChg chg="add del mod">
          <ac:chgData name="Chris Speller" userId="0a97f007-b978-4543-a8a0-9ee0abccdf0a" providerId="ADAL" clId="{221B2FE5-B0DD-4C49-A6BC-EB5E92A971A0}" dt="2021-01-21T11:46:01.198" v="21778" actId="478"/>
          <ac:spMkLst>
            <pc:docMk/>
            <pc:sldMk cId="3715634399" sldId="5167"/>
            <ac:spMk id="13" creationId="{66DC90ED-7C12-45FC-8679-0D9801066390}"/>
          </ac:spMkLst>
        </pc:spChg>
        <pc:spChg chg="add mod">
          <ac:chgData name="Chris Speller" userId="0a97f007-b978-4543-a8a0-9ee0abccdf0a" providerId="ADAL" clId="{221B2FE5-B0DD-4C49-A6BC-EB5E92A971A0}" dt="2021-01-21T11:48:49.229" v="22004" actId="1076"/>
          <ac:spMkLst>
            <pc:docMk/>
            <pc:sldMk cId="3715634399" sldId="5167"/>
            <ac:spMk id="14" creationId="{A5D4C378-E8C4-4415-BC6A-0F2A61C37728}"/>
          </ac:spMkLst>
        </pc:spChg>
        <pc:picChg chg="add mod">
          <ac:chgData name="Chris Speller" userId="0a97f007-b978-4543-a8a0-9ee0abccdf0a" providerId="ADAL" clId="{221B2FE5-B0DD-4C49-A6BC-EB5E92A971A0}" dt="2021-01-21T11:48:56.239" v="22006" actId="1076"/>
          <ac:picMkLst>
            <pc:docMk/>
            <pc:sldMk cId="3715634399" sldId="5167"/>
            <ac:picMk id="3" creationId="{5D199C97-5637-4D27-B016-10F2EEFD75F6}"/>
          </ac:picMkLst>
        </pc:picChg>
        <pc:picChg chg="mod">
          <ac:chgData name="Chris Speller" userId="0a97f007-b978-4543-a8a0-9ee0abccdf0a" providerId="ADAL" clId="{221B2FE5-B0DD-4C49-A6BC-EB5E92A971A0}" dt="2021-01-21T11:48:55.123" v="22005" actId="1076"/>
          <ac:picMkLst>
            <pc:docMk/>
            <pc:sldMk cId="3715634399" sldId="5167"/>
            <ac:picMk id="7" creationId="{683269EC-4018-4D37-932A-FA5E81094E36}"/>
          </ac:picMkLst>
        </pc:picChg>
        <pc:picChg chg="add del mod modCrop">
          <ac:chgData name="Chris Speller" userId="0a97f007-b978-4543-a8a0-9ee0abccdf0a" providerId="ADAL" clId="{221B2FE5-B0DD-4C49-A6BC-EB5E92A971A0}" dt="2021-01-21T11:46:01.198" v="21778" actId="478"/>
          <ac:picMkLst>
            <pc:docMk/>
            <pc:sldMk cId="3715634399" sldId="5167"/>
            <ac:picMk id="12" creationId="{1E81A2B5-C61B-4EA6-BF9F-542195DB347D}"/>
          </ac:picMkLst>
        </pc:picChg>
      </pc:sldChg>
      <pc:sldChg chg="add del">
        <pc:chgData name="Chris Speller" userId="0a97f007-b978-4543-a8a0-9ee0abccdf0a" providerId="ADAL" clId="{221B2FE5-B0DD-4C49-A6BC-EB5E92A971A0}" dt="2021-01-21T11:44:15.898" v="21750"/>
        <pc:sldMkLst>
          <pc:docMk/>
          <pc:sldMk cId="1789972732" sldId="5168"/>
        </pc:sldMkLst>
      </pc:sldChg>
      <pc:sldChg chg="modSp add mod">
        <pc:chgData name="Chris Speller" userId="0a97f007-b978-4543-a8a0-9ee0abccdf0a" providerId="ADAL" clId="{221B2FE5-B0DD-4C49-A6BC-EB5E92A971A0}" dt="2021-01-21T11:56:03.391" v="22379" actId="14100"/>
        <pc:sldMkLst>
          <pc:docMk/>
          <pc:sldMk cId="2396442339" sldId="5168"/>
        </pc:sldMkLst>
        <pc:spChg chg="mod">
          <ac:chgData name="Chris Speller" userId="0a97f007-b978-4543-a8a0-9ee0abccdf0a" providerId="ADAL" clId="{221B2FE5-B0DD-4C49-A6BC-EB5E92A971A0}" dt="2021-01-21T11:53:59.225" v="22210" actId="20577"/>
          <ac:spMkLst>
            <pc:docMk/>
            <pc:sldMk cId="2396442339" sldId="5168"/>
            <ac:spMk id="10" creationId="{00000000-0000-0000-0000-000000000000}"/>
          </ac:spMkLst>
        </pc:spChg>
        <pc:spChg chg="mod">
          <ac:chgData name="Chris Speller" userId="0a97f007-b978-4543-a8a0-9ee0abccdf0a" providerId="ADAL" clId="{221B2FE5-B0DD-4C49-A6BC-EB5E92A971A0}" dt="2021-01-21T11:55:21.319" v="22344" actId="1076"/>
          <ac:spMkLst>
            <pc:docMk/>
            <pc:sldMk cId="2396442339" sldId="5168"/>
            <ac:spMk id="11" creationId="{00000000-0000-0000-0000-000000000000}"/>
          </ac:spMkLst>
        </pc:spChg>
        <pc:spChg chg="mod">
          <ac:chgData name="Chris Speller" userId="0a97f007-b978-4543-a8a0-9ee0abccdf0a" providerId="ADAL" clId="{221B2FE5-B0DD-4C49-A6BC-EB5E92A971A0}" dt="2021-01-21T11:56:03.391" v="22379" actId="14100"/>
          <ac:spMkLst>
            <pc:docMk/>
            <pc:sldMk cId="2396442339" sldId="5168"/>
            <ac:spMk id="14" creationId="{A5D4C378-E8C4-4415-BC6A-0F2A61C37728}"/>
          </ac:spMkLst>
        </pc:spChg>
      </pc:sldChg>
      <pc:sldChg chg="addSp delSp modSp add mod">
        <pc:chgData name="Chris Speller" userId="0a97f007-b978-4543-a8a0-9ee0abccdf0a" providerId="ADAL" clId="{221B2FE5-B0DD-4C49-A6BC-EB5E92A971A0}" dt="2021-01-21T12:05:15.855" v="22931" actId="478"/>
        <pc:sldMkLst>
          <pc:docMk/>
          <pc:sldMk cId="4189511325" sldId="5169"/>
        </pc:sldMkLst>
        <pc:spChg chg="mod">
          <ac:chgData name="Chris Speller" userId="0a97f007-b978-4543-a8a0-9ee0abccdf0a" providerId="ADAL" clId="{221B2FE5-B0DD-4C49-A6BC-EB5E92A971A0}" dt="2021-01-21T12:03:13.731" v="22925" actId="20577"/>
          <ac:spMkLst>
            <pc:docMk/>
            <pc:sldMk cId="4189511325" sldId="5169"/>
            <ac:spMk id="10" creationId="{00000000-0000-0000-0000-000000000000}"/>
          </ac:spMkLst>
        </pc:spChg>
        <pc:spChg chg="mod">
          <ac:chgData name="Chris Speller" userId="0a97f007-b978-4543-a8a0-9ee0abccdf0a" providerId="ADAL" clId="{221B2FE5-B0DD-4C49-A6BC-EB5E92A971A0}" dt="2021-01-21T12:00:33.614" v="22899"/>
          <ac:spMkLst>
            <pc:docMk/>
            <pc:sldMk cId="4189511325" sldId="5169"/>
            <ac:spMk id="11" creationId="{00000000-0000-0000-0000-000000000000}"/>
          </ac:spMkLst>
        </pc:spChg>
        <pc:spChg chg="mod">
          <ac:chgData name="Chris Speller" userId="0a97f007-b978-4543-a8a0-9ee0abccdf0a" providerId="ADAL" clId="{221B2FE5-B0DD-4C49-A6BC-EB5E92A971A0}" dt="2021-01-21T12:02:27.035" v="22923" actId="20577"/>
          <ac:spMkLst>
            <pc:docMk/>
            <pc:sldMk cId="4189511325" sldId="5169"/>
            <ac:spMk id="14" creationId="{005896CF-8919-4782-AB24-83CDCF746DD4}"/>
          </ac:spMkLst>
        </pc:spChg>
        <pc:picChg chg="add del mod">
          <ac:chgData name="Chris Speller" userId="0a97f007-b978-4543-a8a0-9ee0abccdf0a" providerId="ADAL" clId="{221B2FE5-B0DD-4C49-A6BC-EB5E92A971A0}" dt="2021-01-21T12:00:45.783" v="22905" actId="478"/>
          <ac:picMkLst>
            <pc:docMk/>
            <pc:sldMk cId="4189511325" sldId="5169"/>
            <ac:picMk id="3" creationId="{4A9EB046-6302-40F8-829A-B7CFEFEC79F9}"/>
          </ac:picMkLst>
        </pc:picChg>
        <pc:picChg chg="add del mod">
          <ac:chgData name="Chris Speller" userId="0a97f007-b978-4543-a8a0-9ee0abccdf0a" providerId="ADAL" clId="{221B2FE5-B0DD-4C49-A6BC-EB5E92A971A0}" dt="2021-01-21T12:05:15.855" v="22931" actId="478"/>
          <ac:picMkLst>
            <pc:docMk/>
            <pc:sldMk cId="4189511325" sldId="5169"/>
            <ac:picMk id="7" creationId="{235FCDEE-D58B-4B74-A0BC-66261E2AFDFB}"/>
          </ac:picMkLst>
        </pc:picChg>
      </pc:sldChg>
      <pc:sldChg chg="add del">
        <pc:chgData name="Chris Speller" userId="0a97f007-b978-4543-a8a0-9ee0abccdf0a" providerId="ADAL" clId="{221B2FE5-B0DD-4C49-A6BC-EB5E92A971A0}" dt="2021-01-21T12:04:28.410" v="22926" actId="47"/>
        <pc:sldMkLst>
          <pc:docMk/>
          <pc:sldMk cId="3896632" sldId="5170"/>
        </pc:sldMkLst>
      </pc:sldChg>
      <pc:sldChg chg="addSp delSp modSp add mod modAnim">
        <pc:chgData name="Chris Speller" userId="0a97f007-b978-4543-a8a0-9ee0abccdf0a" providerId="ADAL" clId="{221B2FE5-B0DD-4C49-A6BC-EB5E92A971A0}" dt="2021-01-21T12:15:49.424" v="23199" actId="478"/>
        <pc:sldMkLst>
          <pc:docMk/>
          <pc:sldMk cId="1094453177" sldId="5170"/>
        </pc:sldMkLst>
        <pc:spChg chg="mod">
          <ac:chgData name="Chris Speller" userId="0a97f007-b978-4543-a8a0-9ee0abccdf0a" providerId="ADAL" clId="{221B2FE5-B0DD-4C49-A6BC-EB5E92A971A0}" dt="2021-01-21T12:14:49.260" v="23192" actId="20577"/>
          <ac:spMkLst>
            <pc:docMk/>
            <pc:sldMk cId="1094453177" sldId="5170"/>
            <ac:spMk id="10" creationId="{00000000-0000-0000-0000-000000000000}"/>
          </ac:spMkLst>
        </pc:spChg>
        <pc:spChg chg="mod">
          <ac:chgData name="Chris Speller" userId="0a97f007-b978-4543-a8a0-9ee0abccdf0a" providerId="ADAL" clId="{221B2FE5-B0DD-4C49-A6BC-EB5E92A971A0}" dt="2021-01-21T12:12:59.486" v="23159" actId="20577"/>
          <ac:spMkLst>
            <pc:docMk/>
            <pc:sldMk cId="1094453177" sldId="5170"/>
            <ac:spMk id="11" creationId="{00000000-0000-0000-0000-000000000000}"/>
          </ac:spMkLst>
        </pc:spChg>
        <pc:spChg chg="add del mod">
          <ac:chgData name="Chris Speller" userId="0a97f007-b978-4543-a8a0-9ee0abccdf0a" providerId="ADAL" clId="{221B2FE5-B0DD-4C49-A6BC-EB5E92A971A0}" dt="2021-01-21T12:15:49.424" v="23199" actId="478"/>
          <ac:spMkLst>
            <pc:docMk/>
            <pc:sldMk cId="1094453177" sldId="5170"/>
            <ac:spMk id="12" creationId="{EF596AE1-4875-4A44-88B9-E3396B4FD885}"/>
          </ac:spMkLst>
        </pc:spChg>
        <pc:spChg chg="add del mod">
          <ac:chgData name="Chris Speller" userId="0a97f007-b978-4543-a8a0-9ee0abccdf0a" providerId="ADAL" clId="{221B2FE5-B0DD-4C49-A6BC-EB5E92A971A0}" dt="2021-01-21T12:15:49.424" v="23199" actId="478"/>
          <ac:spMkLst>
            <pc:docMk/>
            <pc:sldMk cId="1094453177" sldId="5170"/>
            <ac:spMk id="13" creationId="{F61F4A80-405D-4F68-93BC-EEACBCF5B0FC}"/>
          </ac:spMkLst>
        </pc:spChg>
        <pc:spChg chg="mod">
          <ac:chgData name="Chris Speller" userId="0a97f007-b978-4543-a8a0-9ee0abccdf0a" providerId="ADAL" clId="{221B2FE5-B0DD-4C49-A6BC-EB5E92A971A0}" dt="2021-01-21T12:12:31.019" v="23141" actId="1076"/>
          <ac:spMkLst>
            <pc:docMk/>
            <pc:sldMk cId="1094453177" sldId="5170"/>
            <ac:spMk id="14" creationId="{005896CF-8919-4782-AB24-83CDCF746DD4}"/>
          </ac:spMkLst>
        </pc:spChg>
        <pc:spChg chg="add del mod">
          <ac:chgData name="Chris Speller" userId="0a97f007-b978-4543-a8a0-9ee0abccdf0a" providerId="ADAL" clId="{221B2FE5-B0DD-4C49-A6BC-EB5E92A971A0}" dt="2021-01-21T12:15:49.424" v="23199" actId="478"/>
          <ac:spMkLst>
            <pc:docMk/>
            <pc:sldMk cId="1094453177" sldId="5170"/>
            <ac:spMk id="15" creationId="{1E1683F0-9FC3-4067-A7E3-5D6757E0EEFC}"/>
          </ac:spMkLst>
        </pc:spChg>
        <pc:spChg chg="add del mod">
          <ac:chgData name="Chris Speller" userId="0a97f007-b978-4543-a8a0-9ee0abccdf0a" providerId="ADAL" clId="{221B2FE5-B0DD-4C49-A6BC-EB5E92A971A0}" dt="2021-01-21T12:15:49.424" v="23199" actId="478"/>
          <ac:spMkLst>
            <pc:docMk/>
            <pc:sldMk cId="1094453177" sldId="5170"/>
            <ac:spMk id="16" creationId="{4BB2603A-D331-4314-B367-1CA72254E5C7}"/>
          </ac:spMkLst>
        </pc:spChg>
        <pc:spChg chg="add del mod">
          <ac:chgData name="Chris Speller" userId="0a97f007-b978-4543-a8a0-9ee0abccdf0a" providerId="ADAL" clId="{221B2FE5-B0DD-4C49-A6BC-EB5E92A971A0}" dt="2021-01-21T12:15:49.424" v="23199" actId="478"/>
          <ac:spMkLst>
            <pc:docMk/>
            <pc:sldMk cId="1094453177" sldId="5170"/>
            <ac:spMk id="17" creationId="{61E720EB-2EDB-4FEA-B004-B2F64952492E}"/>
          </ac:spMkLst>
        </pc:spChg>
        <pc:spChg chg="add del mod">
          <ac:chgData name="Chris Speller" userId="0a97f007-b978-4543-a8a0-9ee0abccdf0a" providerId="ADAL" clId="{221B2FE5-B0DD-4C49-A6BC-EB5E92A971A0}" dt="2021-01-21T12:15:49.424" v="23199" actId="478"/>
          <ac:spMkLst>
            <pc:docMk/>
            <pc:sldMk cId="1094453177" sldId="5170"/>
            <ac:spMk id="18" creationId="{D4F64A56-17CA-4B10-BA90-6048AB4342B2}"/>
          </ac:spMkLst>
        </pc:spChg>
        <pc:spChg chg="add del mod">
          <ac:chgData name="Chris Speller" userId="0a97f007-b978-4543-a8a0-9ee0abccdf0a" providerId="ADAL" clId="{221B2FE5-B0DD-4C49-A6BC-EB5E92A971A0}" dt="2021-01-21T12:15:49.424" v="23199" actId="478"/>
          <ac:spMkLst>
            <pc:docMk/>
            <pc:sldMk cId="1094453177" sldId="5170"/>
            <ac:spMk id="19" creationId="{C7E95BDA-1DFB-405F-9F25-911407D93DB2}"/>
          </ac:spMkLst>
        </pc:spChg>
        <pc:spChg chg="add del mod">
          <ac:chgData name="Chris Speller" userId="0a97f007-b978-4543-a8a0-9ee0abccdf0a" providerId="ADAL" clId="{221B2FE5-B0DD-4C49-A6BC-EB5E92A971A0}" dt="2021-01-21T12:15:49.424" v="23199" actId="478"/>
          <ac:spMkLst>
            <pc:docMk/>
            <pc:sldMk cId="1094453177" sldId="5170"/>
            <ac:spMk id="20" creationId="{D8929E73-7564-4B0D-BF14-77C13329C623}"/>
          </ac:spMkLst>
        </pc:spChg>
        <pc:spChg chg="add del mod">
          <ac:chgData name="Chris Speller" userId="0a97f007-b978-4543-a8a0-9ee0abccdf0a" providerId="ADAL" clId="{221B2FE5-B0DD-4C49-A6BC-EB5E92A971A0}" dt="2021-01-21T12:15:49.424" v="23199" actId="478"/>
          <ac:spMkLst>
            <pc:docMk/>
            <pc:sldMk cId="1094453177" sldId="5170"/>
            <ac:spMk id="21" creationId="{69E8E318-1F1E-43F5-8C09-062FDD8C2535}"/>
          </ac:spMkLst>
        </pc:spChg>
        <pc:spChg chg="add del mod">
          <ac:chgData name="Chris Speller" userId="0a97f007-b978-4543-a8a0-9ee0abccdf0a" providerId="ADAL" clId="{221B2FE5-B0DD-4C49-A6BC-EB5E92A971A0}" dt="2021-01-21T12:15:49.424" v="23199" actId="478"/>
          <ac:spMkLst>
            <pc:docMk/>
            <pc:sldMk cId="1094453177" sldId="5170"/>
            <ac:spMk id="22" creationId="{8FAA0D59-3EDA-4F02-8D2B-ABB8BFCD47E4}"/>
          </ac:spMkLst>
        </pc:spChg>
        <pc:spChg chg="add del mod">
          <ac:chgData name="Chris Speller" userId="0a97f007-b978-4543-a8a0-9ee0abccdf0a" providerId="ADAL" clId="{221B2FE5-B0DD-4C49-A6BC-EB5E92A971A0}" dt="2021-01-21T12:15:49.424" v="23199" actId="478"/>
          <ac:spMkLst>
            <pc:docMk/>
            <pc:sldMk cId="1094453177" sldId="5170"/>
            <ac:spMk id="23" creationId="{5B9A80FC-37AF-47A7-B601-48076CE71812}"/>
          </ac:spMkLst>
        </pc:spChg>
        <pc:spChg chg="add del mod">
          <ac:chgData name="Chris Speller" userId="0a97f007-b978-4543-a8a0-9ee0abccdf0a" providerId="ADAL" clId="{221B2FE5-B0DD-4C49-A6BC-EB5E92A971A0}" dt="2021-01-21T12:15:49.424" v="23199" actId="478"/>
          <ac:spMkLst>
            <pc:docMk/>
            <pc:sldMk cId="1094453177" sldId="5170"/>
            <ac:spMk id="24" creationId="{CE10E936-0A75-4B33-85E3-467BAA56DE7C}"/>
          </ac:spMkLst>
        </pc:spChg>
        <pc:spChg chg="add del mod">
          <ac:chgData name="Chris Speller" userId="0a97f007-b978-4543-a8a0-9ee0abccdf0a" providerId="ADAL" clId="{221B2FE5-B0DD-4C49-A6BC-EB5E92A971A0}" dt="2021-01-21T12:15:49.424" v="23199" actId="478"/>
          <ac:spMkLst>
            <pc:docMk/>
            <pc:sldMk cId="1094453177" sldId="5170"/>
            <ac:spMk id="25" creationId="{E37367E4-AC0D-40E4-BDB2-4870942F6D62}"/>
          </ac:spMkLst>
        </pc:spChg>
        <pc:picChg chg="add mod">
          <ac:chgData name="Chris Speller" userId="0a97f007-b978-4543-a8a0-9ee0abccdf0a" providerId="ADAL" clId="{221B2FE5-B0DD-4C49-A6BC-EB5E92A971A0}" dt="2021-01-21T12:13:04.827" v="23161" actId="1076"/>
          <ac:picMkLst>
            <pc:docMk/>
            <pc:sldMk cId="1094453177" sldId="5170"/>
            <ac:picMk id="3" creationId="{85BD1621-AA76-45B8-9D9C-89147A7F35E4}"/>
          </ac:picMkLst>
        </pc:picChg>
        <pc:picChg chg="del mod modCrop">
          <ac:chgData name="Chris Speller" userId="0a97f007-b978-4543-a8a0-9ee0abccdf0a" providerId="ADAL" clId="{221B2FE5-B0DD-4C49-A6BC-EB5E92A971A0}" dt="2021-01-21T12:15:11.927" v="23198" actId="478"/>
          <ac:picMkLst>
            <pc:docMk/>
            <pc:sldMk cId="1094453177" sldId="5170"/>
            <ac:picMk id="7" creationId="{235FCDEE-D58B-4B74-A0BC-66261E2AFDFB}"/>
          </ac:picMkLst>
        </pc:picChg>
        <pc:picChg chg="add mod">
          <ac:chgData name="Chris Speller" userId="0a97f007-b978-4543-a8a0-9ee0abccdf0a" providerId="ADAL" clId="{221B2FE5-B0DD-4C49-A6BC-EB5E92A971A0}" dt="2021-01-21T12:15:08.516" v="23197" actId="1076"/>
          <ac:picMkLst>
            <pc:docMk/>
            <pc:sldMk cId="1094453177" sldId="5170"/>
            <ac:picMk id="26" creationId="{F2E392B6-322C-49CE-9826-3D9D64A84E41}"/>
          </ac:picMkLst>
        </pc:picChg>
      </pc:sldChg>
      <pc:sldChg chg="addSp delSp modSp add mod modAnim">
        <pc:chgData name="Chris Speller" userId="0a97f007-b978-4543-a8a0-9ee0abccdf0a" providerId="ADAL" clId="{221B2FE5-B0DD-4C49-A6BC-EB5E92A971A0}" dt="2021-01-21T12:26:34.081" v="23338"/>
        <pc:sldMkLst>
          <pc:docMk/>
          <pc:sldMk cId="2278795111" sldId="5171"/>
        </pc:sldMkLst>
        <pc:spChg chg="mod">
          <ac:chgData name="Chris Speller" userId="0a97f007-b978-4543-a8a0-9ee0abccdf0a" providerId="ADAL" clId="{221B2FE5-B0DD-4C49-A6BC-EB5E92A971A0}" dt="2021-01-21T12:16:26.420" v="23238" actId="20577"/>
          <ac:spMkLst>
            <pc:docMk/>
            <pc:sldMk cId="2278795111" sldId="5171"/>
            <ac:spMk id="10" creationId="{00000000-0000-0000-0000-000000000000}"/>
          </ac:spMkLst>
        </pc:spChg>
        <pc:spChg chg="mod">
          <ac:chgData name="Chris Speller" userId="0a97f007-b978-4543-a8a0-9ee0abccdf0a" providerId="ADAL" clId="{221B2FE5-B0DD-4C49-A6BC-EB5E92A971A0}" dt="2021-01-21T12:16:44.906" v="23243" actId="20577"/>
          <ac:spMkLst>
            <pc:docMk/>
            <pc:sldMk cId="2278795111" sldId="5171"/>
            <ac:spMk id="11" creationId="{00000000-0000-0000-0000-000000000000}"/>
          </ac:spMkLst>
        </pc:spChg>
        <pc:spChg chg="add del mod">
          <ac:chgData name="Chris Speller" userId="0a97f007-b978-4543-a8a0-9ee0abccdf0a" providerId="ADAL" clId="{221B2FE5-B0DD-4C49-A6BC-EB5E92A971A0}" dt="2021-01-21T12:07:39.626" v="23094" actId="478"/>
          <ac:spMkLst>
            <pc:docMk/>
            <pc:sldMk cId="2278795111" sldId="5171"/>
            <ac:spMk id="12" creationId="{69B9FA06-ADF1-47D2-8D62-E6872F176965}"/>
          </ac:spMkLst>
        </pc:spChg>
        <pc:spChg chg="add del mod">
          <ac:chgData name="Chris Speller" userId="0a97f007-b978-4543-a8a0-9ee0abccdf0a" providerId="ADAL" clId="{221B2FE5-B0DD-4C49-A6BC-EB5E92A971A0}" dt="2021-01-21T12:07:37.463" v="23093" actId="478"/>
          <ac:spMkLst>
            <pc:docMk/>
            <pc:sldMk cId="2278795111" sldId="5171"/>
            <ac:spMk id="13" creationId="{5FB55D1B-AEAB-4135-B36D-53A7FF8C6C7C}"/>
          </ac:spMkLst>
        </pc:spChg>
        <pc:spChg chg="mod">
          <ac:chgData name="Chris Speller" userId="0a97f007-b978-4543-a8a0-9ee0abccdf0a" providerId="ADAL" clId="{221B2FE5-B0DD-4C49-A6BC-EB5E92A971A0}" dt="2021-01-21T12:26:27.272" v="23335" actId="1076"/>
          <ac:spMkLst>
            <pc:docMk/>
            <pc:sldMk cId="2278795111" sldId="5171"/>
            <ac:spMk id="14" creationId="{005896CF-8919-4782-AB24-83CDCF746DD4}"/>
          </ac:spMkLst>
        </pc:spChg>
        <pc:spChg chg="add del mod">
          <ac:chgData name="Chris Speller" userId="0a97f007-b978-4543-a8a0-9ee0abccdf0a" providerId="ADAL" clId="{221B2FE5-B0DD-4C49-A6BC-EB5E92A971A0}" dt="2021-01-21T12:07:39.626" v="23094" actId="478"/>
          <ac:spMkLst>
            <pc:docMk/>
            <pc:sldMk cId="2278795111" sldId="5171"/>
            <ac:spMk id="15" creationId="{5266D260-CE5B-4A4F-91DA-CB6262532F77}"/>
          </ac:spMkLst>
        </pc:spChg>
        <pc:spChg chg="add del mod">
          <ac:chgData name="Chris Speller" userId="0a97f007-b978-4543-a8a0-9ee0abccdf0a" providerId="ADAL" clId="{221B2FE5-B0DD-4C49-A6BC-EB5E92A971A0}" dt="2021-01-21T12:07:39.626" v="23094" actId="478"/>
          <ac:spMkLst>
            <pc:docMk/>
            <pc:sldMk cId="2278795111" sldId="5171"/>
            <ac:spMk id="16" creationId="{8627CCEB-6F31-4F31-8987-9CC6726F7AA0}"/>
          </ac:spMkLst>
        </pc:spChg>
        <pc:spChg chg="add del mod">
          <ac:chgData name="Chris Speller" userId="0a97f007-b978-4543-a8a0-9ee0abccdf0a" providerId="ADAL" clId="{221B2FE5-B0DD-4C49-A6BC-EB5E92A971A0}" dt="2021-01-21T12:07:39.626" v="23094" actId="478"/>
          <ac:spMkLst>
            <pc:docMk/>
            <pc:sldMk cId="2278795111" sldId="5171"/>
            <ac:spMk id="17" creationId="{7230E684-A8C7-4086-A85E-597957C24E9F}"/>
          </ac:spMkLst>
        </pc:spChg>
        <pc:spChg chg="add del mod">
          <ac:chgData name="Chris Speller" userId="0a97f007-b978-4543-a8a0-9ee0abccdf0a" providerId="ADAL" clId="{221B2FE5-B0DD-4C49-A6BC-EB5E92A971A0}" dt="2021-01-21T12:07:39.626" v="23094" actId="478"/>
          <ac:spMkLst>
            <pc:docMk/>
            <pc:sldMk cId="2278795111" sldId="5171"/>
            <ac:spMk id="18" creationId="{45C50E78-CF91-4941-B81A-D624414FE3C6}"/>
          </ac:spMkLst>
        </pc:spChg>
        <pc:spChg chg="add del mod">
          <ac:chgData name="Chris Speller" userId="0a97f007-b978-4543-a8a0-9ee0abccdf0a" providerId="ADAL" clId="{221B2FE5-B0DD-4C49-A6BC-EB5E92A971A0}" dt="2021-01-21T12:07:39.626" v="23094" actId="478"/>
          <ac:spMkLst>
            <pc:docMk/>
            <pc:sldMk cId="2278795111" sldId="5171"/>
            <ac:spMk id="19" creationId="{648453D1-E634-4607-A083-5B8AE2343321}"/>
          </ac:spMkLst>
        </pc:spChg>
        <pc:spChg chg="add del mod">
          <ac:chgData name="Chris Speller" userId="0a97f007-b978-4543-a8a0-9ee0abccdf0a" providerId="ADAL" clId="{221B2FE5-B0DD-4C49-A6BC-EB5E92A971A0}" dt="2021-01-21T12:07:39.626" v="23094" actId="478"/>
          <ac:spMkLst>
            <pc:docMk/>
            <pc:sldMk cId="2278795111" sldId="5171"/>
            <ac:spMk id="20" creationId="{4BD46BE9-ACE4-4332-8ADA-812E503555C3}"/>
          </ac:spMkLst>
        </pc:spChg>
        <pc:spChg chg="add del mod">
          <ac:chgData name="Chris Speller" userId="0a97f007-b978-4543-a8a0-9ee0abccdf0a" providerId="ADAL" clId="{221B2FE5-B0DD-4C49-A6BC-EB5E92A971A0}" dt="2021-01-21T12:07:39.626" v="23094" actId="478"/>
          <ac:spMkLst>
            <pc:docMk/>
            <pc:sldMk cId="2278795111" sldId="5171"/>
            <ac:spMk id="21" creationId="{9771990F-27E0-48D9-963B-40323B026831}"/>
          </ac:spMkLst>
        </pc:spChg>
        <pc:spChg chg="add del mod">
          <ac:chgData name="Chris Speller" userId="0a97f007-b978-4543-a8a0-9ee0abccdf0a" providerId="ADAL" clId="{221B2FE5-B0DD-4C49-A6BC-EB5E92A971A0}" dt="2021-01-21T12:07:39.626" v="23094" actId="478"/>
          <ac:spMkLst>
            <pc:docMk/>
            <pc:sldMk cId="2278795111" sldId="5171"/>
            <ac:spMk id="22" creationId="{3AC8486D-A83E-4DAC-97CF-C9E4748A080F}"/>
          </ac:spMkLst>
        </pc:spChg>
        <pc:spChg chg="add del mod">
          <ac:chgData name="Chris Speller" userId="0a97f007-b978-4543-a8a0-9ee0abccdf0a" providerId="ADAL" clId="{221B2FE5-B0DD-4C49-A6BC-EB5E92A971A0}" dt="2021-01-21T12:07:39.626" v="23094" actId="478"/>
          <ac:spMkLst>
            <pc:docMk/>
            <pc:sldMk cId="2278795111" sldId="5171"/>
            <ac:spMk id="23" creationId="{2A3EE124-C281-45B4-9440-1584C2676F65}"/>
          </ac:spMkLst>
        </pc:spChg>
        <pc:spChg chg="add del mod">
          <ac:chgData name="Chris Speller" userId="0a97f007-b978-4543-a8a0-9ee0abccdf0a" providerId="ADAL" clId="{221B2FE5-B0DD-4C49-A6BC-EB5E92A971A0}" dt="2021-01-21T12:07:39.626" v="23094" actId="478"/>
          <ac:spMkLst>
            <pc:docMk/>
            <pc:sldMk cId="2278795111" sldId="5171"/>
            <ac:spMk id="24" creationId="{CD550E54-6540-4FCE-B94D-D31191B551E4}"/>
          </ac:spMkLst>
        </pc:spChg>
        <pc:spChg chg="add del mod">
          <ac:chgData name="Chris Speller" userId="0a97f007-b978-4543-a8a0-9ee0abccdf0a" providerId="ADAL" clId="{221B2FE5-B0DD-4C49-A6BC-EB5E92A971A0}" dt="2021-01-21T12:07:39.626" v="23094" actId="478"/>
          <ac:spMkLst>
            <pc:docMk/>
            <pc:sldMk cId="2278795111" sldId="5171"/>
            <ac:spMk id="25" creationId="{69C49D92-A194-4443-9433-5457E81FA14A}"/>
          </ac:spMkLst>
        </pc:spChg>
        <pc:spChg chg="add del mod">
          <ac:chgData name="Chris Speller" userId="0a97f007-b978-4543-a8a0-9ee0abccdf0a" providerId="ADAL" clId="{221B2FE5-B0DD-4C49-A6BC-EB5E92A971A0}" dt="2021-01-21T12:26:13.151" v="23330" actId="478"/>
          <ac:spMkLst>
            <pc:docMk/>
            <pc:sldMk cId="2278795111" sldId="5171"/>
            <ac:spMk id="26" creationId="{A2069D7B-3C57-458D-9659-EBC98B4575A5}"/>
          </ac:spMkLst>
        </pc:spChg>
        <pc:spChg chg="add del mod">
          <ac:chgData name="Chris Speller" userId="0a97f007-b978-4543-a8a0-9ee0abccdf0a" providerId="ADAL" clId="{221B2FE5-B0DD-4C49-A6BC-EB5E92A971A0}" dt="2021-01-21T12:26:13.151" v="23330" actId="478"/>
          <ac:spMkLst>
            <pc:docMk/>
            <pc:sldMk cId="2278795111" sldId="5171"/>
            <ac:spMk id="27" creationId="{90A4FACD-0F60-497E-8D4A-B53B4EC04C51}"/>
          </ac:spMkLst>
        </pc:spChg>
        <pc:spChg chg="add del mod">
          <ac:chgData name="Chris Speller" userId="0a97f007-b978-4543-a8a0-9ee0abccdf0a" providerId="ADAL" clId="{221B2FE5-B0DD-4C49-A6BC-EB5E92A971A0}" dt="2021-01-21T12:26:13.151" v="23330" actId="478"/>
          <ac:spMkLst>
            <pc:docMk/>
            <pc:sldMk cId="2278795111" sldId="5171"/>
            <ac:spMk id="28" creationId="{BB3D5A7C-1194-4564-ADD9-4E238035EBD7}"/>
          </ac:spMkLst>
        </pc:spChg>
        <pc:spChg chg="add del mod">
          <ac:chgData name="Chris Speller" userId="0a97f007-b978-4543-a8a0-9ee0abccdf0a" providerId="ADAL" clId="{221B2FE5-B0DD-4C49-A6BC-EB5E92A971A0}" dt="2021-01-21T12:26:13.151" v="23330" actId="478"/>
          <ac:spMkLst>
            <pc:docMk/>
            <pc:sldMk cId="2278795111" sldId="5171"/>
            <ac:spMk id="29" creationId="{6A9EAFCE-34BF-4565-BEDE-37E2DC86CEE3}"/>
          </ac:spMkLst>
        </pc:spChg>
        <pc:spChg chg="add del mod">
          <ac:chgData name="Chris Speller" userId="0a97f007-b978-4543-a8a0-9ee0abccdf0a" providerId="ADAL" clId="{221B2FE5-B0DD-4C49-A6BC-EB5E92A971A0}" dt="2021-01-21T12:26:13.151" v="23330" actId="478"/>
          <ac:spMkLst>
            <pc:docMk/>
            <pc:sldMk cId="2278795111" sldId="5171"/>
            <ac:spMk id="30" creationId="{BF1A910F-893E-48B0-8031-182E884211E2}"/>
          </ac:spMkLst>
        </pc:spChg>
        <pc:spChg chg="add del mod">
          <ac:chgData name="Chris Speller" userId="0a97f007-b978-4543-a8a0-9ee0abccdf0a" providerId="ADAL" clId="{221B2FE5-B0DD-4C49-A6BC-EB5E92A971A0}" dt="2021-01-21T12:26:13.151" v="23330" actId="478"/>
          <ac:spMkLst>
            <pc:docMk/>
            <pc:sldMk cId="2278795111" sldId="5171"/>
            <ac:spMk id="31" creationId="{1B80AC78-A7EB-490F-9026-A9711F72A51B}"/>
          </ac:spMkLst>
        </pc:spChg>
        <pc:spChg chg="add del mod">
          <ac:chgData name="Chris Speller" userId="0a97f007-b978-4543-a8a0-9ee0abccdf0a" providerId="ADAL" clId="{221B2FE5-B0DD-4C49-A6BC-EB5E92A971A0}" dt="2021-01-21T12:26:13.151" v="23330" actId="478"/>
          <ac:spMkLst>
            <pc:docMk/>
            <pc:sldMk cId="2278795111" sldId="5171"/>
            <ac:spMk id="32" creationId="{89C62698-1681-49D1-973B-49FF8EF2B7F6}"/>
          </ac:spMkLst>
        </pc:spChg>
        <pc:spChg chg="add del mod">
          <ac:chgData name="Chris Speller" userId="0a97f007-b978-4543-a8a0-9ee0abccdf0a" providerId="ADAL" clId="{221B2FE5-B0DD-4C49-A6BC-EB5E92A971A0}" dt="2021-01-21T12:26:13.151" v="23330" actId="478"/>
          <ac:spMkLst>
            <pc:docMk/>
            <pc:sldMk cId="2278795111" sldId="5171"/>
            <ac:spMk id="33" creationId="{F9F9DE3D-01AF-4B43-8141-20C2231472EC}"/>
          </ac:spMkLst>
        </pc:spChg>
        <pc:spChg chg="add del mod">
          <ac:chgData name="Chris Speller" userId="0a97f007-b978-4543-a8a0-9ee0abccdf0a" providerId="ADAL" clId="{221B2FE5-B0DD-4C49-A6BC-EB5E92A971A0}" dt="2021-01-21T12:26:13.151" v="23330" actId="478"/>
          <ac:spMkLst>
            <pc:docMk/>
            <pc:sldMk cId="2278795111" sldId="5171"/>
            <ac:spMk id="34" creationId="{1C3CB6B4-DFA4-4975-818D-C42790A3CEFA}"/>
          </ac:spMkLst>
        </pc:spChg>
        <pc:spChg chg="add del mod">
          <ac:chgData name="Chris Speller" userId="0a97f007-b978-4543-a8a0-9ee0abccdf0a" providerId="ADAL" clId="{221B2FE5-B0DD-4C49-A6BC-EB5E92A971A0}" dt="2021-01-21T12:26:13.151" v="23330" actId="478"/>
          <ac:spMkLst>
            <pc:docMk/>
            <pc:sldMk cId="2278795111" sldId="5171"/>
            <ac:spMk id="35" creationId="{EF09DDD8-B430-4071-8A8B-52DADE5A2A3A}"/>
          </ac:spMkLst>
        </pc:spChg>
        <pc:spChg chg="add del mod">
          <ac:chgData name="Chris Speller" userId="0a97f007-b978-4543-a8a0-9ee0abccdf0a" providerId="ADAL" clId="{221B2FE5-B0DD-4C49-A6BC-EB5E92A971A0}" dt="2021-01-21T12:26:13.151" v="23330" actId="478"/>
          <ac:spMkLst>
            <pc:docMk/>
            <pc:sldMk cId="2278795111" sldId="5171"/>
            <ac:spMk id="36" creationId="{E0E11ED2-A4BE-4F5E-BF47-6BEB18D94650}"/>
          </ac:spMkLst>
        </pc:spChg>
        <pc:spChg chg="add del mod">
          <ac:chgData name="Chris Speller" userId="0a97f007-b978-4543-a8a0-9ee0abccdf0a" providerId="ADAL" clId="{221B2FE5-B0DD-4C49-A6BC-EB5E92A971A0}" dt="2021-01-21T12:26:13.151" v="23330" actId="478"/>
          <ac:spMkLst>
            <pc:docMk/>
            <pc:sldMk cId="2278795111" sldId="5171"/>
            <ac:spMk id="37" creationId="{532DA64A-B7AC-441B-8E3C-E99D5FDF1DAA}"/>
          </ac:spMkLst>
        </pc:spChg>
        <pc:spChg chg="add del mod">
          <ac:chgData name="Chris Speller" userId="0a97f007-b978-4543-a8a0-9ee0abccdf0a" providerId="ADAL" clId="{221B2FE5-B0DD-4C49-A6BC-EB5E92A971A0}" dt="2021-01-21T12:26:13.151" v="23330" actId="478"/>
          <ac:spMkLst>
            <pc:docMk/>
            <pc:sldMk cId="2278795111" sldId="5171"/>
            <ac:spMk id="38" creationId="{83D4F24C-0E17-4883-9859-F29183AB8129}"/>
          </ac:spMkLst>
        </pc:spChg>
        <pc:picChg chg="add mod">
          <ac:chgData name="Chris Speller" userId="0a97f007-b978-4543-a8a0-9ee0abccdf0a" providerId="ADAL" clId="{221B2FE5-B0DD-4C49-A6BC-EB5E92A971A0}" dt="2021-01-21T12:26:14.387" v="23331" actId="1076"/>
          <ac:picMkLst>
            <pc:docMk/>
            <pc:sldMk cId="2278795111" sldId="5171"/>
            <ac:picMk id="3" creationId="{4B6DE418-A976-46EB-BE75-A51321CD59AA}"/>
          </ac:picMkLst>
        </pc:picChg>
        <pc:picChg chg="del mod modCrop">
          <ac:chgData name="Chris Speller" userId="0a97f007-b978-4543-a8a0-9ee0abccdf0a" providerId="ADAL" clId="{221B2FE5-B0DD-4C49-A6BC-EB5E92A971A0}" dt="2021-01-21T12:21:41.343" v="23319" actId="478"/>
          <ac:picMkLst>
            <pc:docMk/>
            <pc:sldMk cId="2278795111" sldId="5171"/>
            <ac:picMk id="7" creationId="{235FCDEE-D58B-4B74-A0BC-66261E2AFDFB}"/>
          </ac:picMkLst>
        </pc:picChg>
        <pc:picChg chg="add mod">
          <ac:chgData name="Chris Speller" userId="0a97f007-b978-4543-a8a0-9ee0abccdf0a" providerId="ADAL" clId="{221B2FE5-B0DD-4C49-A6BC-EB5E92A971A0}" dt="2021-01-21T12:26:20.257" v="23334" actId="1076"/>
          <ac:picMkLst>
            <pc:docMk/>
            <pc:sldMk cId="2278795111" sldId="5171"/>
            <ac:picMk id="39" creationId="{1F5B9747-7429-4955-9275-EBE7F3DD43AB}"/>
          </ac:picMkLst>
        </pc:picChg>
      </pc:sldChg>
      <pc:sldChg chg="modSp add mod">
        <pc:chgData name="Chris Speller" userId="0a97f007-b978-4543-a8a0-9ee0abccdf0a" providerId="ADAL" clId="{221B2FE5-B0DD-4C49-A6BC-EB5E92A971A0}" dt="2021-01-21T12:28:49.454" v="23390" actId="20577"/>
        <pc:sldMkLst>
          <pc:docMk/>
          <pc:sldMk cId="642242848" sldId="5172"/>
        </pc:sldMkLst>
        <pc:spChg chg="mod">
          <ac:chgData name="Chris Speller" userId="0a97f007-b978-4543-a8a0-9ee0abccdf0a" providerId="ADAL" clId="{221B2FE5-B0DD-4C49-A6BC-EB5E92A971A0}" dt="2021-01-21T12:28:49.454" v="23390" actId="20577"/>
          <ac:spMkLst>
            <pc:docMk/>
            <pc:sldMk cId="642242848" sldId="5172"/>
            <ac:spMk id="10" creationId="{00000000-0000-0000-0000-000000000000}"/>
          </ac:spMkLst>
        </pc:spChg>
        <pc:spChg chg="mod">
          <ac:chgData name="Chris Speller" userId="0a97f007-b978-4543-a8a0-9ee0abccdf0a" providerId="ADAL" clId="{221B2FE5-B0DD-4C49-A6BC-EB5E92A971A0}" dt="2021-01-21T12:28:06.109" v="23358"/>
          <ac:spMkLst>
            <pc:docMk/>
            <pc:sldMk cId="642242848" sldId="5172"/>
            <ac:spMk id="11" creationId="{00000000-0000-0000-0000-000000000000}"/>
          </ac:spMkLst>
        </pc:spChg>
        <pc:spChg chg="mod">
          <ac:chgData name="Chris Speller" userId="0a97f007-b978-4543-a8a0-9ee0abccdf0a" providerId="ADAL" clId="{221B2FE5-B0DD-4C49-A6BC-EB5E92A971A0}" dt="2021-01-21T12:28:33.041" v="23385" actId="20577"/>
          <ac:spMkLst>
            <pc:docMk/>
            <pc:sldMk cId="642242848" sldId="5172"/>
            <ac:spMk id="14" creationId="{005896CF-8919-4782-AB24-83CDCF746DD4}"/>
          </ac:spMkLst>
        </pc:spChg>
      </pc:sldChg>
      <pc:sldChg chg="modSp add mod modAnim">
        <pc:chgData name="Chris Speller" userId="0a97f007-b978-4543-a8a0-9ee0abccdf0a" providerId="ADAL" clId="{221B2FE5-B0DD-4C49-A6BC-EB5E92A971A0}" dt="2021-01-21T12:31:01.354" v="23427" actId="20577"/>
        <pc:sldMkLst>
          <pc:docMk/>
          <pc:sldMk cId="1023692826" sldId="5173"/>
        </pc:sldMkLst>
        <pc:spChg chg="mod">
          <ac:chgData name="Chris Speller" userId="0a97f007-b978-4543-a8a0-9ee0abccdf0a" providerId="ADAL" clId="{221B2FE5-B0DD-4C49-A6BC-EB5E92A971A0}" dt="2021-01-21T12:30:55.803" v="23424" actId="20577"/>
          <ac:spMkLst>
            <pc:docMk/>
            <pc:sldMk cId="1023692826" sldId="5173"/>
            <ac:spMk id="10" creationId="{00000000-0000-0000-0000-000000000000}"/>
          </ac:spMkLst>
        </pc:spChg>
        <pc:spChg chg="mod">
          <ac:chgData name="Chris Speller" userId="0a97f007-b978-4543-a8a0-9ee0abccdf0a" providerId="ADAL" clId="{221B2FE5-B0DD-4C49-A6BC-EB5E92A971A0}" dt="2021-01-21T12:31:01.354" v="23427" actId="20577"/>
          <ac:spMkLst>
            <pc:docMk/>
            <pc:sldMk cId="1023692826" sldId="5173"/>
            <ac:spMk id="11" creationId="{00000000-0000-0000-0000-000000000000}"/>
          </ac:spMkLst>
        </pc:spChg>
        <pc:spChg chg="mod">
          <ac:chgData name="Chris Speller" userId="0a97f007-b978-4543-a8a0-9ee0abccdf0a" providerId="ADAL" clId="{221B2FE5-B0DD-4C49-A6BC-EB5E92A971A0}" dt="2021-01-21T12:30:35.697" v="23409" actId="1076"/>
          <ac:spMkLst>
            <pc:docMk/>
            <pc:sldMk cId="1023692826" sldId="5173"/>
            <ac:spMk id="14" creationId="{005896CF-8919-4782-AB24-83CDCF746DD4}"/>
          </ac:spMkLst>
        </pc:spChg>
      </pc:sldChg>
      <pc:sldChg chg="addSp delSp modSp add mod modAnim">
        <pc:chgData name="Chris Speller" userId="0a97f007-b978-4543-a8a0-9ee0abccdf0a" providerId="ADAL" clId="{221B2FE5-B0DD-4C49-A6BC-EB5E92A971A0}" dt="2021-01-21T12:35:18.533" v="23500" actId="1076"/>
        <pc:sldMkLst>
          <pc:docMk/>
          <pc:sldMk cId="554726043" sldId="5174"/>
        </pc:sldMkLst>
        <pc:spChg chg="mod">
          <ac:chgData name="Chris Speller" userId="0a97f007-b978-4543-a8a0-9ee0abccdf0a" providerId="ADAL" clId="{221B2FE5-B0DD-4C49-A6BC-EB5E92A971A0}" dt="2021-01-21T12:32:27.199" v="23458" actId="20577"/>
          <ac:spMkLst>
            <pc:docMk/>
            <pc:sldMk cId="554726043" sldId="5174"/>
            <ac:spMk id="10" creationId="{00000000-0000-0000-0000-000000000000}"/>
          </ac:spMkLst>
        </pc:spChg>
        <pc:spChg chg="mod">
          <ac:chgData name="Chris Speller" userId="0a97f007-b978-4543-a8a0-9ee0abccdf0a" providerId="ADAL" clId="{221B2FE5-B0DD-4C49-A6BC-EB5E92A971A0}" dt="2021-01-21T12:31:51.728" v="23440" actId="5793"/>
          <ac:spMkLst>
            <pc:docMk/>
            <pc:sldMk cId="554726043" sldId="5174"/>
            <ac:spMk id="11" creationId="{00000000-0000-0000-0000-000000000000}"/>
          </ac:spMkLst>
        </pc:spChg>
        <pc:spChg chg="mod">
          <ac:chgData name="Chris Speller" userId="0a97f007-b978-4543-a8a0-9ee0abccdf0a" providerId="ADAL" clId="{221B2FE5-B0DD-4C49-A6BC-EB5E92A971A0}" dt="2021-01-21T12:33:24.345" v="23472" actId="1076"/>
          <ac:spMkLst>
            <pc:docMk/>
            <pc:sldMk cId="554726043" sldId="5174"/>
            <ac:spMk id="14" creationId="{005896CF-8919-4782-AB24-83CDCF746DD4}"/>
          </ac:spMkLst>
        </pc:spChg>
        <pc:picChg chg="add del mod modCrop">
          <ac:chgData name="Chris Speller" userId="0a97f007-b978-4543-a8a0-9ee0abccdf0a" providerId="ADAL" clId="{221B2FE5-B0DD-4C49-A6BC-EB5E92A971A0}" dt="2021-01-21T12:33:15.590" v="23467" actId="478"/>
          <ac:picMkLst>
            <pc:docMk/>
            <pc:sldMk cId="554726043" sldId="5174"/>
            <ac:picMk id="3" creationId="{6BCC6A93-6269-4954-BB5F-A786DA1936E3}"/>
          </ac:picMkLst>
        </pc:picChg>
        <pc:picChg chg="add mod">
          <ac:chgData name="Chris Speller" userId="0a97f007-b978-4543-a8a0-9ee0abccdf0a" providerId="ADAL" clId="{221B2FE5-B0DD-4C49-A6BC-EB5E92A971A0}" dt="2021-01-21T12:33:17.914" v="23468" actId="1076"/>
          <ac:picMkLst>
            <pc:docMk/>
            <pc:sldMk cId="554726043" sldId="5174"/>
            <ac:picMk id="7" creationId="{99CC6F40-B334-4BB6-BC82-A06B1806594E}"/>
          </ac:picMkLst>
        </pc:picChg>
        <pc:picChg chg="add mod">
          <ac:chgData name="Chris Speller" userId="0a97f007-b978-4543-a8a0-9ee0abccdf0a" providerId="ADAL" clId="{221B2FE5-B0DD-4C49-A6BC-EB5E92A971A0}" dt="2021-01-21T12:35:18.533" v="23500" actId="1076"/>
          <ac:picMkLst>
            <pc:docMk/>
            <pc:sldMk cId="554726043" sldId="5174"/>
            <ac:picMk id="13" creationId="{FC1250B2-4FCD-44F4-964A-6FF70B81E7F7}"/>
          </ac:picMkLst>
        </pc:picChg>
      </pc:sldChg>
      <pc:sldChg chg="addSp delSp modSp add mod modAnim">
        <pc:chgData name="Chris Speller" userId="0a97f007-b978-4543-a8a0-9ee0abccdf0a" providerId="ADAL" clId="{221B2FE5-B0DD-4C49-A6BC-EB5E92A971A0}" dt="2021-01-21T12:36:01.816" v="23509" actId="478"/>
        <pc:sldMkLst>
          <pc:docMk/>
          <pc:sldMk cId="1298258739" sldId="5175"/>
        </pc:sldMkLst>
        <pc:spChg chg="mod">
          <ac:chgData name="Chris Speller" userId="0a97f007-b978-4543-a8a0-9ee0abccdf0a" providerId="ADAL" clId="{221B2FE5-B0DD-4C49-A6BC-EB5E92A971A0}" dt="2021-01-21T12:33:58.289" v="23489" actId="6549"/>
          <ac:spMkLst>
            <pc:docMk/>
            <pc:sldMk cId="1298258739" sldId="5175"/>
            <ac:spMk id="10" creationId="{00000000-0000-0000-0000-000000000000}"/>
          </ac:spMkLst>
        </pc:spChg>
        <pc:spChg chg="mod">
          <ac:chgData name="Chris Speller" userId="0a97f007-b978-4543-a8a0-9ee0abccdf0a" providerId="ADAL" clId="{221B2FE5-B0DD-4C49-A6BC-EB5E92A971A0}" dt="2021-01-21T12:33:58.666" v="23490" actId="6549"/>
          <ac:spMkLst>
            <pc:docMk/>
            <pc:sldMk cId="1298258739" sldId="5175"/>
            <ac:spMk id="11" creationId="{00000000-0000-0000-0000-000000000000}"/>
          </ac:spMkLst>
        </pc:spChg>
        <pc:spChg chg="mod">
          <ac:chgData name="Chris Speller" userId="0a97f007-b978-4543-a8a0-9ee0abccdf0a" providerId="ADAL" clId="{221B2FE5-B0DD-4C49-A6BC-EB5E92A971A0}" dt="2021-01-21T12:34:20.389" v="23498" actId="20577"/>
          <ac:spMkLst>
            <pc:docMk/>
            <pc:sldMk cId="1298258739" sldId="5175"/>
            <ac:spMk id="14" creationId="{005896CF-8919-4782-AB24-83CDCF746DD4}"/>
          </ac:spMkLst>
        </pc:spChg>
        <pc:picChg chg="add del">
          <ac:chgData name="Chris Speller" userId="0a97f007-b978-4543-a8a0-9ee0abccdf0a" providerId="ADAL" clId="{221B2FE5-B0DD-4C49-A6BC-EB5E92A971A0}" dt="2021-01-21T12:32:48.680" v="23460" actId="22"/>
          <ac:picMkLst>
            <pc:docMk/>
            <pc:sldMk cId="1298258739" sldId="5175"/>
            <ac:picMk id="3" creationId="{2E8A963A-B984-4A74-89C4-4C77DE3C08EE}"/>
          </ac:picMkLst>
        </pc:picChg>
        <pc:picChg chg="add mod">
          <ac:chgData name="Chris Speller" userId="0a97f007-b978-4543-a8a0-9ee0abccdf0a" providerId="ADAL" clId="{221B2FE5-B0DD-4C49-A6BC-EB5E92A971A0}" dt="2021-01-21T12:35:21.638" v="23502" actId="1076"/>
          <ac:picMkLst>
            <pc:docMk/>
            <pc:sldMk cId="1298258739" sldId="5175"/>
            <ac:picMk id="7" creationId="{97C9AE93-ECA2-4B03-A3C1-DF969089402B}"/>
          </ac:picMkLst>
        </pc:picChg>
        <pc:picChg chg="add mod">
          <ac:chgData name="Chris Speller" userId="0a97f007-b978-4543-a8a0-9ee0abccdf0a" providerId="ADAL" clId="{221B2FE5-B0DD-4C49-A6BC-EB5E92A971A0}" dt="2021-01-21T12:34:00.147" v="23491" actId="1076"/>
          <ac:picMkLst>
            <pc:docMk/>
            <pc:sldMk cId="1298258739" sldId="5175"/>
            <ac:picMk id="12" creationId="{579B2CD5-171B-4CAC-B518-D11178D7398A}"/>
          </ac:picMkLst>
        </pc:picChg>
        <pc:picChg chg="add del">
          <ac:chgData name="Chris Speller" userId="0a97f007-b978-4543-a8a0-9ee0abccdf0a" providerId="ADAL" clId="{221B2FE5-B0DD-4C49-A6BC-EB5E92A971A0}" dt="2021-01-21T12:36:01.816" v="23509" actId="478"/>
          <ac:picMkLst>
            <pc:docMk/>
            <pc:sldMk cId="1298258739" sldId="5175"/>
            <ac:picMk id="15" creationId="{5E57195E-B3AA-4C60-A84D-13DE2735B297}"/>
          </ac:picMkLst>
        </pc:picChg>
      </pc:sldChg>
      <pc:sldChg chg="addSp delSp modSp add mod modAnim">
        <pc:chgData name="Chris Speller" userId="0a97f007-b978-4543-a8a0-9ee0abccdf0a" providerId="ADAL" clId="{221B2FE5-B0DD-4C49-A6BC-EB5E92A971A0}" dt="2021-01-21T12:45:51.958" v="23802" actId="1076"/>
        <pc:sldMkLst>
          <pc:docMk/>
          <pc:sldMk cId="4216860342" sldId="5176"/>
        </pc:sldMkLst>
        <pc:spChg chg="mod">
          <ac:chgData name="Chris Speller" userId="0a97f007-b978-4543-a8a0-9ee0abccdf0a" providerId="ADAL" clId="{221B2FE5-B0DD-4C49-A6BC-EB5E92A971A0}" dt="2021-01-21T12:42:59.203" v="23771" actId="20577"/>
          <ac:spMkLst>
            <pc:docMk/>
            <pc:sldMk cId="4216860342" sldId="5176"/>
            <ac:spMk id="10" creationId="{00000000-0000-0000-0000-000000000000}"/>
          </ac:spMkLst>
        </pc:spChg>
        <pc:spChg chg="mod">
          <ac:chgData name="Chris Speller" userId="0a97f007-b978-4543-a8a0-9ee0abccdf0a" providerId="ADAL" clId="{221B2FE5-B0DD-4C49-A6BC-EB5E92A971A0}" dt="2021-01-21T12:41:54.361" v="23717"/>
          <ac:spMkLst>
            <pc:docMk/>
            <pc:sldMk cId="4216860342" sldId="5176"/>
            <ac:spMk id="11" creationId="{00000000-0000-0000-0000-000000000000}"/>
          </ac:spMkLst>
        </pc:spChg>
        <pc:spChg chg="mod">
          <ac:chgData name="Chris Speller" userId="0a97f007-b978-4543-a8a0-9ee0abccdf0a" providerId="ADAL" clId="{221B2FE5-B0DD-4C49-A6BC-EB5E92A971A0}" dt="2021-01-21T12:44:40.132" v="23791" actId="20577"/>
          <ac:spMkLst>
            <pc:docMk/>
            <pc:sldMk cId="4216860342" sldId="5176"/>
            <ac:spMk id="14" creationId="{005896CF-8919-4782-AB24-83CDCF746DD4}"/>
          </ac:spMkLst>
        </pc:spChg>
        <pc:picChg chg="add del mod">
          <ac:chgData name="Chris Speller" userId="0a97f007-b978-4543-a8a0-9ee0abccdf0a" providerId="ADAL" clId="{221B2FE5-B0DD-4C49-A6BC-EB5E92A971A0}" dt="2021-01-21T12:43:16.943" v="23772" actId="478"/>
          <ac:picMkLst>
            <pc:docMk/>
            <pc:sldMk cId="4216860342" sldId="5176"/>
            <ac:picMk id="3" creationId="{8DCA888D-7342-43F6-BEFB-C719627C77A6}"/>
          </ac:picMkLst>
        </pc:picChg>
        <pc:picChg chg="add mod">
          <ac:chgData name="Chris Speller" userId="0a97f007-b978-4543-a8a0-9ee0abccdf0a" providerId="ADAL" clId="{221B2FE5-B0DD-4C49-A6BC-EB5E92A971A0}" dt="2021-01-21T12:45:51.958" v="23802" actId="1076"/>
          <ac:picMkLst>
            <pc:docMk/>
            <pc:sldMk cId="4216860342" sldId="5176"/>
            <ac:picMk id="7" creationId="{C404A9A0-7671-496C-AD7C-4D4974B306ED}"/>
          </ac:picMkLst>
        </pc:picChg>
        <pc:picChg chg="add del mod">
          <ac:chgData name="Chris Speller" userId="0a97f007-b978-4543-a8a0-9ee0abccdf0a" providerId="ADAL" clId="{221B2FE5-B0DD-4C49-A6BC-EB5E92A971A0}" dt="2021-01-21T12:42:20.208" v="23740" actId="478"/>
          <ac:picMkLst>
            <pc:docMk/>
            <pc:sldMk cId="4216860342" sldId="5176"/>
            <ac:picMk id="12" creationId="{EB801EA2-BB9F-4B1E-8775-2FA628B5B698}"/>
          </ac:picMkLst>
        </pc:picChg>
        <pc:picChg chg="add mod">
          <ac:chgData name="Chris Speller" userId="0a97f007-b978-4543-a8a0-9ee0abccdf0a" providerId="ADAL" clId="{221B2FE5-B0DD-4C49-A6BC-EB5E92A971A0}" dt="2021-01-21T12:45:51.446" v="23801" actId="1076"/>
          <ac:picMkLst>
            <pc:docMk/>
            <pc:sldMk cId="4216860342" sldId="5176"/>
            <ac:picMk id="13" creationId="{4CDD1308-BF16-4475-BF3E-F16A5924FBDB}"/>
          </ac:picMkLst>
        </pc:picChg>
      </pc:sldChg>
      <pc:sldChg chg="addSp delSp modSp add mod modAnim">
        <pc:chgData name="Chris Speller" userId="0a97f007-b978-4543-a8a0-9ee0abccdf0a" providerId="ADAL" clId="{221B2FE5-B0DD-4C49-A6BC-EB5E92A971A0}" dt="2021-01-21T12:38:07.808" v="23641"/>
        <pc:sldMkLst>
          <pc:docMk/>
          <pc:sldMk cId="1825885376" sldId="5177"/>
        </pc:sldMkLst>
        <pc:spChg chg="mod">
          <ac:chgData name="Chris Speller" userId="0a97f007-b978-4543-a8a0-9ee0abccdf0a" providerId="ADAL" clId="{221B2FE5-B0DD-4C49-A6BC-EB5E92A971A0}" dt="2021-01-21T12:37:26.333" v="23616" actId="20577"/>
          <ac:spMkLst>
            <pc:docMk/>
            <pc:sldMk cId="1825885376" sldId="5177"/>
            <ac:spMk id="10" creationId="{00000000-0000-0000-0000-000000000000}"/>
          </ac:spMkLst>
        </pc:spChg>
        <pc:spChg chg="mod">
          <ac:chgData name="Chris Speller" userId="0a97f007-b978-4543-a8a0-9ee0abccdf0a" providerId="ADAL" clId="{221B2FE5-B0DD-4C49-A6BC-EB5E92A971A0}" dt="2021-01-21T12:37:30.485" v="23617"/>
          <ac:spMkLst>
            <pc:docMk/>
            <pc:sldMk cId="1825885376" sldId="5177"/>
            <ac:spMk id="11" creationId="{00000000-0000-0000-0000-000000000000}"/>
          </ac:spMkLst>
        </pc:spChg>
        <pc:spChg chg="mod">
          <ac:chgData name="Chris Speller" userId="0a97f007-b978-4543-a8a0-9ee0abccdf0a" providerId="ADAL" clId="{221B2FE5-B0DD-4C49-A6BC-EB5E92A971A0}" dt="2021-01-21T12:38:02.985" v="23639" actId="20577"/>
          <ac:spMkLst>
            <pc:docMk/>
            <pc:sldMk cId="1825885376" sldId="5177"/>
            <ac:spMk id="14" creationId="{005896CF-8919-4782-AB24-83CDCF746DD4}"/>
          </ac:spMkLst>
        </pc:spChg>
        <pc:picChg chg="add mod">
          <ac:chgData name="Chris Speller" userId="0a97f007-b978-4543-a8a0-9ee0abccdf0a" providerId="ADAL" clId="{221B2FE5-B0DD-4C49-A6BC-EB5E92A971A0}" dt="2021-01-21T12:37:53.690" v="23635" actId="1076"/>
          <ac:picMkLst>
            <pc:docMk/>
            <pc:sldMk cId="1825885376" sldId="5177"/>
            <ac:picMk id="3" creationId="{84EBC3C9-17FE-4954-B0F8-429C8C695816}"/>
          </ac:picMkLst>
        </pc:picChg>
        <pc:picChg chg="del">
          <ac:chgData name="Chris Speller" userId="0a97f007-b978-4543-a8a0-9ee0abccdf0a" providerId="ADAL" clId="{221B2FE5-B0DD-4C49-A6BC-EB5E92A971A0}" dt="2021-01-21T12:36:43.696" v="23598" actId="478"/>
          <ac:picMkLst>
            <pc:docMk/>
            <pc:sldMk cId="1825885376" sldId="5177"/>
            <ac:picMk id="12" creationId="{EB801EA2-BB9F-4B1E-8775-2FA628B5B698}"/>
          </ac:picMkLst>
        </pc:picChg>
      </pc:sldChg>
      <pc:sldChg chg="addSp delSp modSp add mod delAnim modAnim">
        <pc:chgData name="Chris Speller" userId="0a97f007-b978-4543-a8a0-9ee0abccdf0a" providerId="ADAL" clId="{221B2FE5-B0DD-4C49-A6BC-EB5E92A971A0}" dt="2021-01-21T12:40:26.547" v="23676" actId="1076"/>
        <pc:sldMkLst>
          <pc:docMk/>
          <pc:sldMk cId="1159483472" sldId="5178"/>
        </pc:sldMkLst>
        <pc:spChg chg="mod">
          <ac:chgData name="Chris Speller" userId="0a97f007-b978-4543-a8a0-9ee0abccdf0a" providerId="ADAL" clId="{221B2FE5-B0DD-4C49-A6BC-EB5E92A971A0}" dt="2021-01-21T12:40:09.381" v="23670" actId="20577"/>
          <ac:spMkLst>
            <pc:docMk/>
            <pc:sldMk cId="1159483472" sldId="5178"/>
            <ac:spMk id="10" creationId="{00000000-0000-0000-0000-000000000000}"/>
          </ac:spMkLst>
        </pc:spChg>
        <pc:spChg chg="mod">
          <ac:chgData name="Chris Speller" userId="0a97f007-b978-4543-a8a0-9ee0abccdf0a" providerId="ADAL" clId="{221B2FE5-B0DD-4C49-A6BC-EB5E92A971A0}" dt="2021-01-21T12:38:53.180" v="23645"/>
          <ac:spMkLst>
            <pc:docMk/>
            <pc:sldMk cId="1159483472" sldId="5178"/>
            <ac:spMk id="11" creationId="{00000000-0000-0000-0000-000000000000}"/>
          </ac:spMkLst>
        </pc:spChg>
        <pc:spChg chg="mod">
          <ac:chgData name="Chris Speller" userId="0a97f007-b978-4543-a8a0-9ee0abccdf0a" providerId="ADAL" clId="{221B2FE5-B0DD-4C49-A6BC-EB5E92A971A0}" dt="2021-01-21T12:39:41.241" v="23665" actId="1076"/>
          <ac:spMkLst>
            <pc:docMk/>
            <pc:sldMk cId="1159483472" sldId="5178"/>
            <ac:spMk id="14" creationId="{005896CF-8919-4782-AB24-83CDCF746DD4}"/>
          </ac:spMkLst>
        </pc:spChg>
        <pc:picChg chg="add mod">
          <ac:chgData name="Chris Speller" userId="0a97f007-b978-4543-a8a0-9ee0abccdf0a" providerId="ADAL" clId="{221B2FE5-B0DD-4C49-A6BC-EB5E92A971A0}" dt="2021-01-21T12:40:11.877" v="23671" actId="1076"/>
          <ac:picMkLst>
            <pc:docMk/>
            <pc:sldMk cId="1159483472" sldId="5178"/>
            <ac:picMk id="3" creationId="{9E6F4FDA-E618-44FA-A6A7-F95F3BA6ED84}"/>
          </ac:picMkLst>
        </pc:picChg>
        <pc:picChg chg="del">
          <ac:chgData name="Chris Speller" userId="0a97f007-b978-4543-a8a0-9ee0abccdf0a" providerId="ADAL" clId="{221B2FE5-B0DD-4C49-A6BC-EB5E92A971A0}" dt="2021-01-21T12:38:54.087" v="23646" actId="478"/>
          <ac:picMkLst>
            <pc:docMk/>
            <pc:sldMk cId="1159483472" sldId="5178"/>
            <ac:picMk id="7" creationId="{99CC6F40-B334-4BB6-BC82-A06B1806594E}"/>
          </ac:picMkLst>
        </pc:picChg>
        <pc:picChg chg="add mod">
          <ac:chgData name="Chris Speller" userId="0a97f007-b978-4543-a8a0-9ee0abccdf0a" providerId="ADAL" clId="{221B2FE5-B0DD-4C49-A6BC-EB5E92A971A0}" dt="2021-01-21T12:40:26.547" v="23676" actId="1076"/>
          <ac:picMkLst>
            <pc:docMk/>
            <pc:sldMk cId="1159483472" sldId="5178"/>
            <ac:picMk id="12" creationId="{B770D3C1-BEB4-4676-A0BA-807C60196371}"/>
          </ac:picMkLst>
        </pc:picChg>
        <pc:picChg chg="del">
          <ac:chgData name="Chris Speller" userId="0a97f007-b978-4543-a8a0-9ee0abccdf0a" providerId="ADAL" clId="{221B2FE5-B0DD-4C49-A6BC-EB5E92A971A0}" dt="2021-01-21T12:38:48.945" v="23644" actId="478"/>
          <ac:picMkLst>
            <pc:docMk/>
            <pc:sldMk cId="1159483472" sldId="5178"/>
            <ac:picMk id="13" creationId="{FC1250B2-4FCD-44F4-964A-6FF70B81E7F7}"/>
          </ac:picMkLst>
        </pc:picChg>
      </pc:sldChg>
      <pc:sldChg chg="modSp add del">
        <pc:chgData name="Chris Speller" userId="0a97f007-b978-4543-a8a0-9ee0abccdf0a" providerId="ADAL" clId="{221B2FE5-B0DD-4C49-A6BC-EB5E92A971A0}" dt="2021-01-21T12:45:21.139" v="23796" actId="47"/>
        <pc:sldMkLst>
          <pc:docMk/>
          <pc:sldMk cId="3564718957" sldId="5179"/>
        </pc:sldMkLst>
        <pc:spChg chg="mod">
          <ac:chgData name="Chris Speller" userId="0a97f007-b978-4543-a8a0-9ee0abccdf0a" providerId="ADAL" clId="{221B2FE5-B0DD-4C49-A6BC-EB5E92A971A0}" dt="2021-01-21T12:42:28.617" v="23757" actId="20577"/>
          <ac:spMkLst>
            <pc:docMk/>
            <pc:sldMk cId="3564718957" sldId="5179"/>
            <ac:spMk id="10" creationId="{00000000-0000-0000-0000-000000000000}"/>
          </ac:spMkLst>
        </pc:spChg>
        <pc:spChg chg="mod">
          <ac:chgData name="Chris Speller" userId="0a97f007-b978-4543-a8a0-9ee0abccdf0a" providerId="ADAL" clId="{221B2FE5-B0DD-4C49-A6BC-EB5E92A971A0}" dt="2021-01-21T12:42:40.023" v="23758"/>
          <ac:spMkLst>
            <pc:docMk/>
            <pc:sldMk cId="3564718957" sldId="5179"/>
            <ac:spMk id="11" creationId="{00000000-0000-0000-0000-000000000000}"/>
          </ac:spMkLst>
        </pc:spChg>
      </pc:sldChg>
      <pc:sldChg chg="modSp add mod modAnim">
        <pc:chgData name="Chris Speller" userId="0a97f007-b978-4543-a8a0-9ee0abccdf0a" providerId="ADAL" clId="{221B2FE5-B0DD-4C49-A6BC-EB5E92A971A0}" dt="2021-01-21T12:49:31.020" v="24138" actId="20577"/>
        <pc:sldMkLst>
          <pc:docMk/>
          <pc:sldMk cId="4101449488" sldId="5179"/>
        </pc:sldMkLst>
        <pc:spChg chg="mod">
          <ac:chgData name="Chris Speller" userId="0a97f007-b978-4543-a8a0-9ee0abccdf0a" providerId="ADAL" clId="{221B2FE5-B0DD-4C49-A6BC-EB5E92A971A0}" dt="2021-01-21T12:49:12.758" v="24118" actId="20577"/>
          <ac:spMkLst>
            <pc:docMk/>
            <pc:sldMk cId="4101449488" sldId="5179"/>
            <ac:spMk id="10" creationId="{00000000-0000-0000-0000-000000000000}"/>
          </ac:spMkLst>
        </pc:spChg>
        <pc:spChg chg="mod">
          <ac:chgData name="Chris Speller" userId="0a97f007-b978-4543-a8a0-9ee0abccdf0a" providerId="ADAL" clId="{221B2FE5-B0DD-4C49-A6BC-EB5E92A971A0}" dt="2021-01-21T12:48:22.101" v="24029"/>
          <ac:spMkLst>
            <pc:docMk/>
            <pc:sldMk cId="4101449488" sldId="5179"/>
            <ac:spMk id="11" creationId="{00000000-0000-0000-0000-000000000000}"/>
          </ac:spMkLst>
        </pc:spChg>
        <pc:spChg chg="mod">
          <ac:chgData name="Chris Speller" userId="0a97f007-b978-4543-a8a0-9ee0abccdf0a" providerId="ADAL" clId="{221B2FE5-B0DD-4C49-A6BC-EB5E92A971A0}" dt="2021-01-21T12:49:31.020" v="24138" actId="20577"/>
          <ac:spMkLst>
            <pc:docMk/>
            <pc:sldMk cId="4101449488" sldId="5179"/>
            <ac:spMk id="14" creationId="{005896CF-8919-4782-AB24-83CDCF746DD4}"/>
          </ac:spMkLst>
        </pc:spChg>
      </pc:sldChg>
      <pc:sldChg chg="modSp add mod">
        <pc:chgData name="Chris Speller" userId="0a97f007-b978-4543-a8a0-9ee0abccdf0a" providerId="ADAL" clId="{221B2FE5-B0DD-4C49-A6BC-EB5E92A971A0}" dt="2021-01-21T12:50:50.142" v="24173" actId="20577"/>
        <pc:sldMkLst>
          <pc:docMk/>
          <pc:sldMk cId="3240305283" sldId="5180"/>
        </pc:sldMkLst>
        <pc:spChg chg="mod">
          <ac:chgData name="Chris Speller" userId="0a97f007-b978-4543-a8a0-9ee0abccdf0a" providerId="ADAL" clId="{221B2FE5-B0DD-4C49-A6BC-EB5E92A971A0}" dt="2021-01-21T12:50:50.142" v="24173" actId="20577"/>
          <ac:spMkLst>
            <pc:docMk/>
            <pc:sldMk cId="3240305283" sldId="5180"/>
            <ac:spMk id="10" creationId="{00000000-0000-0000-0000-000000000000}"/>
          </ac:spMkLst>
        </pc:spChg>
        <pc:spChg chg="mod">
          <ac:chgData name="Chris Speller" userId="0a97f007-b978-4543-a8a0-9ee0abccdf0a" providerId="ADAL" clId="{221B2FE5-B0DD-4C49-A6BC-EB5E92A971A0}" dt="2021-01-21T12:49:58.546" v="24141"/>
          <ac:spMkLst>
            <pc:docMk/>
            <pc:sldMk cId="3240305283" sldId="5180"/>
            <ac:spMk id="11" creationId="{00000000-0000-0000-0000-000000000000}"/>
          </ac:spMkLst>
        </pc:spChg>
        <pc:spChg chg="mod">
          <ac:chgData name="Chris Speller" userId="0a97f007-b978-4543-a8a0-9ee0abccdf0a" providerId="ADAL" clId="{221B2FE5-B0DD-4C49-A6BC-EB5E92A971A0}" dt="2021-01-21T12:50:26.029" v="24151" actId="20577"/>
          <ac:spMkLst>
            <pc:docMk/>
            <pc:sldMk cId="3240305283" sldId="5180"/>
            <ac:spMk id="14" creationId="{005896CF-8919-4782-AB24-83CDCF746DD4}"/>
          </ac:spMkLst>
        </pc:spChg>
      </pc:sldChg>
      <pc:sldChg chg="modSp add mod">
        <pc:chgData name="Chris Speller" userId="0a97f007-b978-4543-a8a0-9ee0abccdf0a" providerId="ADAL" clId="{221B2FE5-B0DD-4C49-A6BC-EB5E92A971A0}" dt="2021-01-21T12:51:49.529" v="24200" actId="1076"/>
        <pc:sldMkLst>
          <pc:docMk/>
          <pc:sldMk cId="1538356693" sldId="5181"/>
        </pc:sldMkLst>
        <pc:spChg chg="mod">
          <ac:chgData name="Chris Speller" userId="0a97f007-b978-4543-a8a0-9ee0abccdf0a" providerId="ADAL" clId="{221B2FE5-B0DD-4C49-A6BC-EB5E92A971A0}" dt="2021-01-21T12:51:44.737" v="24199" actId="20577"/>
          <ac:spMkLst>
            <pc:docMk/>
            <pc:sldMk cId="1538356693" sldId="5181"/>
            <ac:spMk id="10" creationId="{00000000-0000-0000-0000-000000000000}"/>
          </ac:spMkLst>
        </pc:spChg>
        <pc:spChg chg="mod">
          <ac:chgData name="Chris Speller" userId="0a97f007-b978-4543-a8a0-9ee0abccdf0a" providerId="ADAL" clId="{221B2FE5-B0DD-4C49-A6BC-EB5E92A971A0}" dt="2021-01-21T12:51:00.853" v="24176"/>
          <ac:spMkLst>
            <pc:docMk/>
            <pc:sldMk cId="1538356693" sldId="5181"/>
            <ac:spMk id="11" creationId="{00000000-0000-0000-0000-000000000000}"/>
          </ac:spMkLst>
        </pc:spChg>
        <pc:spChg chg="mod">
          <ac:chgData name="Chris Speller" userId="0a97f007-b978-4543-a8a0-9ee0abccdf0a" providerId="ADAL" clId="{221B2FE5-B0DD-4C49-A6BC-EB5E92A971A0}" dt="2021-01-21T12:51:49.529" v="24200" actId="1076"/>
          <ac:spMkLst>
            <pc:docMk/>
            <pc:sldMk cId="1538356693" sldId="5181"/>
            <ac:spMk id="14" creationId="{005896CF-8919-4782-AB24-83CDCF746DD4}"/>
          </ac:spMkLst>
        </pc:spChg>
      </pc:sldChg>
      <pc:sldChg chg="addSp delSp modSp add mod ord">
        <pc:chgData name="Chris Speller" userId="0a97f007-b978-4543-a8a0-9ee0abccdf0a" providerId="ADAL" clId="{221B2FE5-B0DD-4C49-A6BC-EB5E92A971A0}" dt="2021-01-21T12:56:41.610" v="24724" actId="20577"/>
        <pc:sldMkLst>
          <pc:docMk/>
          <pc:sldMk cId="1767945901" sldId="5182"/>
        </pc:sldMkLst>
        <pc:spChg chg="mod">
          <ac:chgData name="Chris Speller" userId="0a97f007-b978-4543-a8a0-9ee0abccdf0a" providerId="ADAL" clId="{221B2FE5-B0DD-4C49-A6BC-EB5E92A971A0}" dt="2021-01-21T12:53:18.263" v="24612" actId="20577"/>
          <ac:spMkLst>
            <pc:docMk/>
            <pc:sldMk cId="1767945901" sldId="5182"/>
            <ac:spMk id="10" creationId="{00000000-0000-0000-0000-000000000000}"/>
          </ac:spMkLst>
        </pc:spChg>
        <pc:spChg chg="mod">
          <ac:chgData name="Chris Speller" userId="0a97f007-b978-4543-a8a0-9ee0abccdf0a" providerId="ADAL" clId="{221B2FE5-B0DD-4C49-A6BC-EB5E92A971A0}" dt="2021-01-21T12:55:14.281" v="24711" actId="20577"/>
          <ac:spMkLst>
            <pc:docMk/>
            <pc:sldMk cId="1767945901" sldId="5182"/>
            <ac:spMk id="11" creationId="{00000000-0000-0000-0000-000000000000}"/>
          </ac:spMkLst>
        </pc:spChg>
        <pc:spChg chg="mod">
          <ac:chgData name="Chris Speller" userId="0a97f007-b978-4543-a8a0-9ee0abccdf0a" providerId="ADAL" clId="{221B2FE5-B0DD-4C49-A6BC-EB5E92A971A0}" dt="2021-01-21T12:56:41.610" v="24724" actId="20577"/>
          <ac:spMkLst>
            <pc:docMk/>
            <pc:sldMk cId="1767945901" sldId="5182"/>
            <ac:spMk id="14" creationId="{005896CF-8919-4782-AB24-83CDCF746DD4}"/>
          </ac:spMkLst>
        </pc:spChg>
        <pc:picChg chg="add del mod">
          <ac:chgData name="Chris Speller" userId="0a97f007-b978-4543-a8a0-9ee0abccdf0a" providerId="ADAL" clId="{221B2FE5-B0DD-4C49-A6BC-EB5E92A971A0}" dt="2021-01-21T12:55:25.238" v="24714" actId="478"/>
          <ac:picMkLst>
            <pc:docMk/>
            <pc:sldMk cId="1767945901" sldId="5182"/>
            <ac:picMk id="3" creationId="{9AAB0070-2FCC-459A-ABA3-5A825C4E3E79}"/>
          </ac:picMkLst>
        </pc:picChg>
      </pc:sldChg>
      <pc:sldChg chg="delSp modSp add mod">
        <pc:chgData name="Chris Speller" userId="0a97f007-b978-4543-a8a0-9ee0abccdf0a" providerId="ADAL" clId="{221B2FE5-B0DD-4C49-A6BC-EB5E92A971A0}" dt="2021-01-21T12:58:28.650" v="24729" actId="20577"/>
        <pc:sldMkLst>
          <pc:docMk/>
          <pc:sldMk cId="800115229" sldId="5183"/>
        </pc:sldMkLst>
        <pc:spChg chg="mod">
          <ac:chgData name="Chris Speller" userId="0a97f007-b978-4543-a8a0-9ee0abccdf0a" providerId="ADAL" clId="{221B2FE5-B0DD-4C49-A6BC-EB5E92A971A0}" dt="2021-01-21T12:53:38.310" v="24657" actId="20577"/>
          <ac:spMkLst>
            <pc:docMk/>
            <pc:sldMk cId="800115229" sldId="5183"/>
            <ac:spMk id="10" creationId="{00000000-0000-0000-0000-000000000000}"/>
          </ac:spMkLst>
        </pc:spChg>
        <pc:spChg chg="mod">
          <ac:chgData name="Chris Speller" userId="0a97f007-b978-4543-a8a0-9ee0abccdf0a" providerId="ADAL" clId="{221B2FE5-B0DD-4C49-A6BC-EB5E92A971A0}" dt="2021-01-21T12:55:22.545" v="24712"/>
          <ac:spMkLst>
            <pc:docMk/>
            <pc:sldMk cId="800115229" sldId="5183"/>
            <ac:spMk id="11" creationId="{00000000-0000-0000-0000-000000000000}"/>
          </ac:spMkLst>
        </pc:spChg>
        <pc:spChg chg="mod">
          <ac:chgData name="Chris Speller" userId="0a97f007-b978-4543-a8a0-9ee0abccdf0a" providerId="ADAL" clId="{221B2FE5-B0DD-4C49-A6BC-EB5E92A971A0}" dt="2021-01-21T12:58:28.650" v="24729" actId="20577"/>
          <ac:spMkLst>
            <pc:docMk/>
            <pc:sldMk cId="800115229" sldId="5183"/>
            <ac:spMk id="14" creationId="{005896CF-8919-4782-AB24-83CDCF746DD4}"/>
          </ac:spMkLst>
        </pc:spChg>
        <pc:picChg chg="del">
          <ac:chgData name="Chris Speller" userId="0a97f007-b978-4543-a8a0-9ee0abccdf0a" providerId="ADAL" clId="{221B2FE5-B0DD-4C49-A6BC-EB5E92A971A0}" dt="2021-01-21T12:55:23.999" v="24713" actId="478"/>
          <ac:picMkLst>
            <pc:docMk/>
            <pc:sldMk cId="800115229" sldId="5183"/>
            <ac:picMk id="3" creationId="{9AAB0070-2FCC-459A-ABA3-5A825C4E3E79}"/>
          </ac:picMkLst>
        </pc:picChg>
      </pc:sldChg>
      <pc:sldChg chg="addSp delSp modSp add mod delAnim modAnim">
        <pc:chgData name="Chris Speller" userId="0a97f007-b978-4543-a8a0-9ee0abccdf0a" providerId="ADAL" clId="{221B2FE5-B0DD-4C49-A6BC-EB5E92A971A0}" dt="2021-01-21T13:04:41.041" v="24877"/>
        <pc:sldMkLst>
          <pc:docMk/>
          <pc:sldMk cId="3296378782" sldId="5184"/>
        </pc:sldMkLst>
        <pc:spChg chg="mod">
          <ac:chgData name="Chris Speller" userId="0a97f007-b978-4543-a8a0-9ee0abccdf0a" providerId="ADAL" clId="{221B2FE5-B0DD-4C49-A6BC-EB5E92A971A0}" dt="2021-01-21T12:59:52.550" v="24776" actId="20577"/>
          <ac:spMkLst>
            <pc:docMk/>
            <pc:sldMk cId="3296378782" sldId="5184"/>
            <ac:spMk id="10" creationId="{00000000-0000-0000-0000-000000000000}"/>
          </ac:spMkLst>
        </pc:spChg>
        <pc:spChg chg="mod">
          <ac:chgData name="Chris Speller" userId="0a97f007-b978-4543-a8a0-9ee0abccdf0a" providerId="ADAL" clId="{221B2FE5-B0DD-4C49-A6BC-EB5E92A971A0}" dt="2021-01-21T12:59:54.868" v="24777"/>
          <ac:spMkLst>
            <pc:docMk/>
            <pc:sldMk cId="3296378782" sldId="5184"/>
            <ac:spMk id="11" creationId="{00000000-0000-0000-0000-000000000000}"/>
          </ac:spMkLst>
        </pc:spChg>
        <pc:spChg chg="mod">
          <ac:chgData name="Chris Speller" userId="0a97f007-b978-4543-a8a0-9ee0abccdf0a" providerId="ADAL" clId="{221B2FE5-B0DD-4C49-A6BC-EB5E92A971A0}" dt="2021-01-21T13:04:28.729" v="24872" actId="6549"/>
          <ac:spMkLst>
            <pc:docMk/>
            <pc:sldMk cId="3296378782" sldId="5184"/>
            <ac:spMk id="14" creationId="{005896CF-8919-4782-AB24-83CDCF746DD4}"/>
          </ac:spMkLst>
        </pc:spChg>
        <pc:picChg chg="add del mod">
          <ac:chgData name="Chris Speller" userId="0a97f007-b978-4543-a8a0-9ee0abccdf0a" providerId="ADAL" clId="{221B2FE5-B0DD-4C49-A6BC-EB5E92A971A0}" dt="2021-01-21T13:01:29.646" v="24786" actId="478"/>
          <ac:picMkLst>
            <pc:docMk/>
            <pc:sldMk cId="3296378782" sldId="5184"/>
            <ac:picMk id="3" creationId="{A840CC54-205A-4B24-8441-CDA57E40C5D1}"/>
          </ac:picMkLst>
        </pc:picChg>
        <pc:picChg chg="del">
          <ac:chgData name="Chris Speller" userId="0a97f007-b978-4543-a8a0-9ee0abccdf0a" providerId="ADAL" clId="{221B2FE5-B0DD-4C49-A6BC-EB5E92A971A0}" dt="2021-01-21T12:59:55.906" v="24778" actId="478"/>
          <ac:picMkLst>
            <pc:docMk/>
            <pc:sldMk cId="3296378782" sldId="5184"/>
            <ac:picMk id="7" creationId="{C404A9A0-7671-496C-AD7C-4D4974B306ED}"/>
          </ac:picMkLst>
        </pc:picChg>
        <pc:picChg chg="add mod">
          <ac:chgData name="Chris Speller" userId="0a97f007-b978-4543-a8a0-9ee0abccdf0a" providerId="ADAL" clId="{221B2FE5-B0DD-4C49-A6BC-EB5E92A971A0}" dt="2021-01-21T13:01:23.906" v="24785" actId="14100"/>
          <ac:picMkLst>
            <pc:docMk/>
            <pc:sldMk cId="3296378782" sldId="5184"/>
            <ac:picMk id="12" creationId="{6D8DD965-2F48-4514-A0AC-A4DE0D8BFFED}"/>
          </ac:picMkLst>
        </pc:picChg>
        <pc:picChg chg="del">
          <ac:chgData name="Chris Speller" userId="0a97f007-b978-4543-a8a0-9ee0abccdf0a" providerId="ADAL" clId="{221B2FE5-B0DD-4C49-A6BC-EB5E92A971A0}" dt="2021-01-21T12:59:56.408" v="24779" actId="478"/>
          <ac:picMkLst>
            <pc:docMk/>
            <pc:sldMk cId="3296378782" sldId="5184"/>
            <ac:picMk id="13" creationId="{4CDD1308-BF16-4475-BF3E-F16A5924FBDB}"/>
          </ac:picMkLst>
        </pc:picChg>
        <pc:picChg chg="add mod">
          <ac:chgData name="Chris Speller" userId="0a97f007-b978-4543-a8a0-9ee0abccdf0a" providerId="ADAL" clId="{221B2FE5-B0DD-4C49-A6BC-EB5E92A971A0}" dt="2021-01-21T13:03:15.030" v="24789" actId="14100"/>
          <ac:picMkLst>
            <pc:docMk/>
            <pc:sldMk cId="3296378782" sldId="5184"/>
            <ac:picMk id="16" creationId="{81750EA4-2584-4686-ADB6-232DEB9D38D4}"/>
          </ac:picMkLst>
        </pc:picChg>
      </pc:sldChg>
      <pc:sldChg chg="modSp add mod modAnim">
        <pc:chgData name="Chris Speller" userId="0a97f007-b978-4543-a8a0-9ee0abccdf0a" providerId="ADAL" clId="{221B2FE5-B0DD-4C49-A6BC-EB5E92A971A0}" dt="2021-01-21T16:40:11.298" v="25438" actId="20577"/>
        <pc:sldMkLst>
          <pc:docMk/>
          <pc:sldMk cId="3337799162" sldId="5185"/>
        </pc:sldMkLst>
        <pc:spChg chg="mod">
          <ac:chgData name="Chris Speller" userId="0a97f007-b978-4543-a8a0-9ee0abccdf0a" providerId="ADAL" clId="{221B2FE5-B0DD-4C49-A6BC-EB5E92A971A0}" dt="2021-01-21T16:38:15.691" v="25268" actId="20577"/>
          <ac:spMkLst>
            <pc:docMk/>
            <pc:sldMk cId="3337799162" sldId="5185"/>
            <ac:spMk id="10" creationId="{00000000-0000-0000-0000-000000000000}"/>
          </ac:spMkLst>
        </pc:spChg>
        <pc:spChg chg="mod">
          <ac:chgData name="Chris Speller" userId="0a97f007-b978-4543-a8a0-9ee0abccdf0a" providerId="ADAL" clId="{221B2FE5-B0DD-4C49-A6BC-EB5E92A971A0}" dt="2021-01-21T16:39:26.710" v="25386"/>
          <ac:spMkLst>
            <pc:docMk/>
            <pc:sldMk cId="3337799162" sldId="5185"/>
            <ac:spMk id="11" creationId="{00000000-0000-0000-0000-000000000000}"/>
          </ac:spMkLst>
        </pc:spChg>
        <pc:spChg chg="mod">
          <ac:chgData name="Chris Speller" userId="0a97f007-b978-4543-a8a0-9ee0abccdf0a" providerId="ADAL" clId="{221B2FE5-B0DD-4C49-A6BC-EB5E92A971A0}" dt="2021-01-21T16:40:11.298" v="25438" actId="20577"/>
          <ac:spMkLst>
            <pc:docMk/>
            <pc:sldMk cId="3337799162" sldId="5185"/>
            <ac:spMk id="14" creationId="{005896CF-8919-4782-AB24-83CDCF746DD4}"/>
          </ac:spMkLst>
        </pc:spChg>
      </pc:sldChg>
      <pc:sldChg chg="addSp delSp modSp add mod delAnim modAnim">
        <pc:chgData name="Chris Speller" userId="0a97f007-b978-4543-a8a0-9ee0abccdf0a" providerId="ADAL" clId="{221B2FE5-B0DD-4C49-A6BC-EB5E92A971A0}" dt="2021-01-21T16:58:06.688" v="26110" actId="207"/>
        <pc:sldMkLst>
          <pc:docMk/>
          <pc:sldMk cId="3838574937" sldId="5186"/>
        </pc:sldMkLst>
        <pc:spChg chg="mod">
          <ac:chgData name="Chris Speller" userId="0a97f007-b978-4543-a8a0-9ee0abccdf0a" providerId="ADAL" clId="{221B2FE5-B0DD-4C49-A6BC-EB5E92A971A0}" dt="2021-01-21T16:38:43.398" v="25329" actId="20577"/>
          <ac:spMkLst>
            <pc:docMk/>
            <pc:sldMk cId="3838574937" sldId="5186"/>
            <ac:spMk id="10" creationId="{00000000-0000-0000-0000-000000000000}"/>
          </ac:spMkLst>
        </pc:spChg>
        <pc:spChg chg="mod">
          <ac:chgData name="Chris Speller" userId="0a97f007-b978-4543-a8a0-9ee0abccdf0a" providerId="ADAL" clId="{221B2FE5-B0DD-4C49-A6BC-EB5E92A971A0}" dt="2021-01-21T16:38:49.407" v="25330"/>
          <ac:spMkLst>
            <pc:docMk/>
            <pc:sldMk cId="3838574937" sldId="5186"/>
            <ac:spMk id="11" creationId="{00000000-0000-0000-0000-000000000000}"/>
          </ac:spMkLst>
        </pc:spChg>
        <pc:spChg chg="del">
          <ac:chgData name="Chris Speller" userId="0a97f007-b978-4543-a8a0-9ee0abccdf0a" providerId="ADAL" clId="{221B2FE5-B0DD-4C49-A6BC-EB5E92A971A0}" dt="2021-01-21T16:40:18.015" v="25439" actId="478"/>
          <ac:spMkLst>
            <pc:docMk/>
            <pc:sldMk cId="3838574937" sldId="5186"/>
            <ac:spMk id="14" creationId="{005896CF-8919-4782-AB24-83CDCF746DD4}"/>
          </ac:spMkLst>
        </pc:spChg>
        <pc:graphicFrameChg chg="add mod modGraphic">
          <ac:chgData name="Chris Speller" userId="0a97f007-b978-4543-a8a0-9ee0abccdf0a" providerId="ADAL" clId="{221B2FE5-B0DD-4C49-A6BC-EB5E92A971A0}" dt="2021-01-21T16:58:06.688" v="26110" actId="207"/>
          <ac:graphicFrameMkLst>
            <pc:docMk/>
            <pc:sldMk cId="3838574937" sldId="5186"/>
            <ac:graphicFrameMk id="12" creationId="{90B80602-A5E5-4AA4-91B7-A0E59233A832}"/>
          </ac:graphicFrameMkLst>
        </pc:graphicFrameChg>
      </pc:sldChg>
      <pc:sldChg chg="addSp delSp modSp add mod delAnim modAnim">
        <pc:chgData name="Chris Speller" userId="0a97f007-b978-4543-a8a0-9ee0abccdf0a" providerId="ADAL" clId="{221B2FE5-B0DD-4C49-A6BC-EB5E92A971A0}" dt="2021-01-21T16:48:18.737" v="25455"/>
        <pc:sldMkLst>
          <pc:docMk/>
          <pc:sldMk cId="3547347038" sldId="5187"/>
        </pc:sldMkLst>
        <pc:spChg chg="mod">
          <ac:chgData name="Chris Speller" userId="0a97f007-b978-4543-a8a0-9ee0abccdf0a" providerId="ADAL" clId="{221B2FE5-B0DD-4C49-A6BC-EB5E92A971A0}" dt="2021-01-21T16:39:06.084" v="25346" actId="20577"/>
          <ac:spMkLst>
            <pc:docMk/>
            <pc:sldMk cId="3547347038" sldId="5187"/>
            <ac:spMk id="10" creationId="{00000000-0000-0000-0000-000000000000}"/>
          </ac:spMkLst>
        </pc:spChg>
        <pc:spChg chg="mod">
          <ac:chgData name="Chris Speller" userId="0a97f007-b978-4543-a8a0-9ee0abccdf0a" providerId="ADAL" clId="{221B2FE5-B0DD-4C49-A6BC-EB5E92A971A0}" dt="2021-01-21T16:39:08.893" v="25353" actId="20577"/>
          <ac:spMkLst>
            <pc:docMk/>
            <pc:sldMk cId="3547347038" sldId="5187"/>
            <ac:spMk id="11" creationId="{00000000-0000-0000-0000-000000000000}"/>
          </ac:spMkLst>
        </pc:spChg>
        <pc:spChg chg="del">
          <ac:chgData name="Chris Speller" userId="0a97f007-b978-4543-a8a0-9ee0abccdf0a" providerId="ADAL" clId="{221B2FE5-B0DD-4C49-A6BC-EB5E92A971A0}" dt="2021-01-21T16:48:10.750" v="25450" actId="478"/>
          <ac:spMkLst>
            <pc:docMk/>
            <pc:sldMk cId="3547347038" sldId="5187"/>
            <ac:spMk id="14" creationId="{005896CF-8919-4782-AB24-83CDCF746DD4}"/>
          </ac:spMkLst>
        </pc:spChg>
        <pc:picChg chg="add mod">
          <ac:chgData name="Chris Speller" userId="0a97f007-b978-4543-a8a0-9ee0abccdf0a" providerId="ADAL" clId="{221B2FE5-B0DD-4C49-A6BC-EB5E92A971A0}" dt="2021-01-21T16:48:17.055" v="25454" actId="1076"/>
          <ac:picMkLst>
            <pc:docMk/>
            <pc:sldMk cId="3547347038" sldId="5187"/>
            <ac:picMk id="3" creationId="{6A913047-1DA5-4E62-8BDF-258E036E1264}"/>
          </ac:picMkLst>
        </pc:picChg>
      </pc:sldChg>
      <pc:sldChg chg="modSp add mod">
        <pc:chgData name="Chris Speller" userId="0a97f007-b978-4543-a8a0-9ee0abccdf0a" providerId="ADAL" clId="{221B2FE5-B0DD-4C49-A6BC-EB5E92A971A0}" dt="2021-01-21T16:51:07.514" v="25587" actId="20577"/>
        <pc:sldMkLst>
          <pc:docMk/>
          <pc:sldMk cId="3351457993" sldId="5188"/>
        </pc:sldMkLst>
        <pc:spChg chg="mod">
          <ac:chgData name="Chris Speller" userId="0a97f007-b978-4543-a8a0-9ee0abccdf0a" providerId="ADAL" clId="{221B2FE5-B0DD-4C49-A6BC-EB5E92A971A0}" dt="2021-01-21T16:39:14.371" v="25384" actId="20577"/>
          <ac:spMkLst>
            <pc:docMk/>
            <pc:sldMk cId="3351457993" sldId="5188"/>
            <ac:spMk id="10" creationId="{00000000-0000-0000-0000-000000000000}"/>
          </ac:spMkLst>
        </pc:spChg>
        <pc:spChg chg="mod">
          <ac:chgData name="Chris Speller" userId="0a97f007-b978-4543-a8a0-9ee0abccdf0a" providerId="ADAL" clId="{221B2FE5-B0DD-4C49-A6BC-EB5E92A971A0}" dt="2021-01-21T16:39:17.290" v="25385"/>
          <ac:spMkLst>
            <pc:docMk/>
            <pc:sldMk cId="3351457993" sldId="5188"/>
            <ac:spMk id="11" creationId="{00000000-0000-0000-0000-000000000000}"/>
          </ac:spMkLst>
        </pc:spChg>
        <pc:spChg chg="mod">
          <ac:chgData name="Chris Speller" userId="0a97f007-b978-4543-a8a0-9ee0abccdf0a" providerId="ADAL" clId="{221B2FE5-B0DD-4C49-A6BC-EB5E92A971A0}" dt="2021-01-21T16:51:07.514" v="25587" actId="20577"/>
          <ac:spMkLst>
            <pc:docMk/>
            <pc:sldMk cId="3351457993" sldId="5188"/>
            <ac:spMk id="14" creationId="{005896CF-8919-4782-AB24-83CDCF746DD4}"/>
          </ac:spMkLst>
        </pc:spChg>
      </pc:sldChg>
      <pc:sldChg chg="addSp delSp modSp add mod modAnim">
        <pc:chgData name="Chris Speller" userId="0a97f007-b978-4543-a8a0-9ee0abccdf0a" providerId="ADAL" clId="{221B2FE5-B0DD-4C49-A6BC-EB5E92A971A0}" dt="2021-01-21T17:01:23.524" v="26197" actId="478"/>
        <pc:sldMkLst>
          <pc:docMk/>
          <pc:sldMk cId="945636975" sldId="5189"/>
        </pc:sldMkLst>
        <pc:spChg chg="mod">
          <ac:chgData name="Chris Speller" userId="0a97f007-b978-4543-a8a0-9ee0abccdf0a" providerId="ADAL" clId="{221B2FE5-B0DD-4C49-A6BC-EB5E92A971A0}" dt="2021-01-21T16:59:29.545" v="26165" actId="20577"/>
          <ac:spMkLst>
            <pc:docMk/>
            <pc:sldMk cId="945636975" sldId="5189"/>
            <ac:spMk id="10" creationId="{00000000-0000-0000-0000-000000000000}"/>
          </ac:spMkLst>
        </pc:spChg>
        <pc:spChg chg="mod">
          <ac:chgData name="Chris Speller" userId="0a97f007-b978-4543-a8a0-9ee0abccdf0a" providerId="ADAL" clId="{221B2FE5-B0DD-4C49-A6BC-EB5E92A971A0}" dt="2021-01-21T17:00:03.466" v="26176" actId="20577"/>
          <ac:spMkLst>
            <pc:docMk/>
            <pc:sldMk cId="945636975" sldId="5189"/>
            <ac:spMk id="11" creationId="{00000000-0000-0000-0000-000000000000}"/>
          </ac:spMkLst>
        </pc:spChg>
        <pc:spChg chg="mod">
          <ac:chgData name="Chris Speller" userId="0a97f007-b978-4543-a8a0-9ee0abccdf0a" providerId="ADAL" clId="{221B2FE5-B0DD-4C49-A6BC-EB5E92A971A0}" dt="2021-01-21T17:00:19.692" v="26188" actId="6549"/>
          <ac:spMkLst>
            <pc:docMk/>
            <pc:sldMk cId="945636975" sldId="5189"/>
            <ac:spMk id="14" creationId="{005896CF-8919-4782-AB24-83CDCF746DD4}"/>
          </ac:spMkLst>
        </pc:spChg>
        <pc:graphicFrameChg chg="add mod modGraphic">
          <ac:chgData name="Chris Speller" userId="0a97f007-b978-4543-a8a0-9ee0abccdf0a" providerId="ADAL" clId="{221B2FE5-B0DD-4C49-A6BC-EB5E92A971A0}" dt="2021-01-21T16:58:51.413" v="26146" actId="20577"/>
          <ac:graphicFrameMkLst>
            <pc:docMk/>
            <pc:sldMk cId="945636975" sldId="5189"/>
            <ac:graphicFrameMk id="12" creationId="{71AC2E55-8144-449F-872C-4391363FEA8A}"/>
          </ac:graphicFrameMkLst>
        </pc:graphicFrameChg>
        <pc:picChg chg="add del mod">
          <ac:chgData name="Chris Speller" userId="0a97f007-b978-4543-a8a0-9ee0abccdf0a" providerId="ADAL" clId="{221B2FE5-B0DD-4C49-A6BC-EB5E92A971A0}" dt="2021-01-21T17:00:23.819" v="26190" actId="478"/>
          <ac:picMkLst>
            <pc:docMk/>
            <pc:sldMk cId="945636975" sldId="5189"/>
            <ac:picMk id="3" creationId="{C95E925D-F76D-4A1A-A9D1-1227E4A12578}"/>
          </ac:picMkLst>
        </pc:picChg>
        <pc:picChg chg="add del mod">
          <ac:chgData name="Chris Speller" userId="0a97f007-b978-4543-a8a0-9ee0abccdf0a" providerId="ADAL" clId="{221B2FE5-B0DD-4C49-A6BC-EB5E92A971A0}" dt="2021-01-21T17:00:23.203" v="26189" actId="478"/>
          <ac:picMkLst>
            <pc:docMk/>
            <pc:sldMk cId="945636975" sldId="5189"/>
            <ac:picMk id="7" creationId="{01F9FFB4-43F6-4C2F-B9AE-9CD979A87F3C}"/>
          </ac:picMkLst>
        </pc:picChg>
        <pc:picChg chg="add del">
          <ac:chgData name="Chris Speller" userId="0a97f007-b978-4543-a8a0-9ee0abccdf0a" providerId="ADAL" clId="{221B2FE5-B0DD-4C49-A6BC-EB5E92A971A0}" dt="2021-01-21T17:01:23.524" v="26197" actId="478"/>
          <ac:picMkLst>
            <pc:docMk/>
            <pc:sldMk cId="945636975" sldId="5189"/>
            <ac:picMk id="15" creationId="{A52343E4-5CF3-4515-A251-6D3799A14951}"/>
          </ac:picMkLst>
        </pc:picChg>
      </pc:sldChg>
      <pc:sldChg chg="addSp delSp modSp add mod delAnim modAnim">
        <pc:chgData name="Chris Speller" userId="0a97f007-b978-4543-a8a0-9ee0abccdf0a" providerId="ADAL" clId="{221B2FE5-B0DD-4C49-A6BC-EB5E92A971A0}" dt="2021-01-21T17:16:44.084" v="27469" actId="478"/>
        <pc:sldMkLst>
          <pc:docMk/>
          <pc:sldMk cId="1093782214" sldId="5190"/>
        </pc:sldMkLst>
        <pc:spChg chg="mod">
          <ac:chgData name="Chris Speller" userId="0a97f007-b978-4543-a8a0-9ee0abccdf0a" providerId="ADAL" clId="{221B2FE5-B0DD-4C49-A6BC-EB5E92A971A0}" dt="2021-01-21T17:05:20.381" v="26512" actId="403"/>
          <ac:spMkLst>
            <pc:docMk/>
            <pc:sldMk cId="1093782214" sldId="5190"/>
            <ac:spMk id="10" creationId="{00000000-0000-0000-0000-000000000000}"/>
          </ac:spMkLst>
        </pc:spChg>
        <pc:spChg chg="mod">
          <ac:chgData name="Chris Speller" userId="0a97f007-b978-4543-a8a0-9ee0abccdf0a" providerId="ADAL" clId="{221B2FE5-B0DD-4C49-A6BC-EB5E92A971A0}" dt="2021-01-21T17:05:21.933" v="26513" actId="403"/>
          <ac:spMkLst>
            <pc:docMk/>
            <pc:sldMk cId="1093782214" sldId="5190"/>
            <ac:spMk id="11" creationId="{00000000-0000-0000-0000-000000000000}"/>
          </ac:spMkLst>
        </pc:spChg>
        <pc:spChg chg="mod">
          <ac:chgData name="Chris Speller" userId="0a97f007-b978-4543-a8a0-9ee0abccdf0a" providerId="ADAL" clId="{221B2FE5-B0DD-4C49-A6BC-EB5E92A971A0}" dt="2021-01-21T17:03:55.458" v="26408" actId="20577"/>
          <ac:spMkLst>
            <pc:docMk/>
            <pc:sldMk cId="1093782214" sldId="5190"/>
            <ac:spMk id="14" creationId="{005896CF-8919-4782-AB24-83CDCF746DD4}"/>
          </ac:spMkLst>
        </pc:spChg>
        <pc:graphicFrameChg chg="del">
          <ac:chgData name="Chris Speller" userId="0a97f007-b978-4543-a8a0-9ee0abccdf0a" providerId="ADAL" clId="{221B2FE5-B0DD-4C49-A6BC-EB5E92A971A0}" dt="2021-01-21T17:01:28.686" v="26200" actId="478"/>
          <ac:graphicFrameMkLst>
            <pc:docMk/>
            <pc:sldMk cId="1093782214" sldId="5190"/>
            <ac:graphicFrameMk id="12" creationId="{71AC2E55-8144-449F-872C-4391363FEA8A}"/>
          </ac:graphicFrameMkLst>
        </pc:graphicFrameChg>
        <pc:picChg chg="add del">
          <ac:chgData name="Chris Speller" userId="0a97f007-b978-4543-a8a0-9ee0abccdf0a" providerId="ADAL" clId="{221B2FE5-B0DD-4C49-A6BC-EB5E92A971A0}" dt="2021-01-21T17:07:11.556" v="26537" actId="478"/>
          <ac:picMkLst>
            <pc:docMk/>
            <pc:sldMk cId="1093782214" sldId="5190"/>
            <ac:picMk id="3" creationId="{EC9D8ADC-000F-46E1-8386-A66FBFCC99FA}"/>
          </ac:picMkLst>
        </pc:picChg>
        <pc:picChg chg="add del">
          <ac:chgData name="Chris Speller" userId="0a97f007-b978-4543-a8a0-9ee0abccdf0a" providerId="ADAL" clId="{221B2FE5-B0DD-4C49-A6BC-EB5E92A971A0}" dt="2021-01-21T17:13:24.196" v="26942" actId="478"/>
          <ac:picMkLst>
            <pc:docMk/>
            <pc:sldMk cId="1093782214" sldId="5190"/>
            <ac:picMk id="7" creationId="{96B7C070-81EA-404A-8B37-DE21FC40E4E3}"/>
          </ac:picMkLst>
        </pc:picChg>
        <pc:picChg chg="del mod">
          <ac:chgData name="Chris Speller" userId="0a97f007-b978-4543-a8a0-9ee0abccdf0a" providerId="ADAL" clId="{221B2FE5-B0DD-4C49-A6BC-EB5E92A971A0}" dt="2021-01-21T17:03:16.515" v="26384" actId="478"/>
          <ac:picMkLst>
            <pc:docMk/>
            <pc:sldMk cId="1093782214" sldId="5190"/>
            <ac:picMk id="15" creationId="{A52343E4-5CF3-4515-A251-6D3799A14951}"/>
          </ac:picMkLst>
        </pc:picChg>
        <pc:picChg chg="add del">
          <ac:chgData name="Chris Speller" userId="0a97f007-b978-4543-a8a0-9ee0abccdf0a" providerId="ADAL" clId="{221B2FE5-B0DD-4C49-A6BC-EB5E92A971A0}" dt="2021-01-21T17:16:44.084" v="27469" actId="478"/>
          <ac:picMkLst>
            <pc:docMk/>
            <pc:sldMk cId="1093782214" sldId="5190"/>
            <ac:picMk id="16" creationId="{6BA29B23-6432-4EBC-A80E-BC2F72C7933A}"/>
          </ac:picMkLst>
        </pc:picChg>
      </pc:sldChg>
      <pc:sldChg chg="modSp add mod ord modAnim">
        <pc:chgData name="Chris Speller" userId="0a97f007-b978-4543-a8a0-9ee0abccdf0a" providerId="ADAL" clId="{221B2FE5-B0DD-4C49-A6BC-EB5E92A971A0}" dt="2021-01-21T17:06:32.179" v="26534" actId="20577"/>
        <pc:sldMkLst>
          <pc:docMk/>
          <pc:sldMk cId="2869825058" sldId="5191"/>
        </pc:sldMkLst>
        <pc:spChg chg="mod">
          <ac:chgData name="Chris Speller" userId="0a97f007-b978-4543-a8a0-9ee0abccdf0a" providerId="ADAL" clId="{221B2FE5-B0DD-4C49-A6BC-EB5E92A971A0}" dt="2021-01-21T17:05:15.598" v="26510" actId="404"/>
          <ac:spMkLst>
            <pc:docMk/>
            <pc:sldMk cId="2869825058" sldId="5191"/>
            <ac:spMk id="10" creationId="{00000000-0000-0000-0000-000000000000}"/>
          </ac:spMkLst>
        </pc:spChg>
        <pc:spChg chg="mod">
          <ac:chgData name="Chris Speller" userId="0a97f007-b978-4543-a8a0-9ee0abccdf0a" providerId="ADAL" clId="{221B2FE5-B0DD-4C49-A6BC-EB5E92A971A0}" dt="2021-01-21T17:05:48.312" v="26525" actId="20577"/>
          <ac:spMkLst>
            <pc:docMk/>
            <pc:sldMk cId="2869825058" sldId="5191"/>
            <ac:spMk id="11" creationId="{00000000-0000-0000-0000-000000000000}"/>
          </ac:spMkLst>
        </pc:spChg>
        <pc:spChg chg="mod">
          <ac:chgData name="Chris Speller" userId="0a97f007-b978-4543-a8a0-9ee0abccdf0a" providerId="ADAL" clId="{221B2FE5-B0DD-4C49-A6BC-EB5E92A971A0}" dt="2021-01-21T17:06:32.179" v="26534" actId="20577"/>
          <ac:spMkLst>
            <pc:docMk/>
            <pc:sldMk cId="2869825058" sldId="5191"/>
            <ac:spMk id="14" creationId="{005896CF-8919-4782-AB24-83CDCF746DD4}"/>
          </ac:spMkLst>
        </pc:spChg>
      </pc:sldChg>
      <pc:sldChg chg="delSp modSp add mod">
        <pc:chgData name="Chris Speller" userId="0a97f007-b978-4543-a8a0-9ee0abccdf0a" providerId="ADAL" clId="{221B2FE5-B0DD-4C49-A6BC-EB5E92A971A0}" dt="2021-01-21T17:09:49.675" v="26760" actId="20577"/>
        <pc:sldMkLst>
          <pc:docMk/>
          <pc:sldMk cId="3923610780" sldId="5192"/>
        </pc:sldMkLst>
        <pc:spChg chg="mod">
          <ac:chgData name="Chris Speller" userId="0a97f007-b978-4543-a8a0-9ee0abccdf0a" providerId="ADAL" clId="{221B2FE5-B0DD-4C49-A6BC-EB5E92A971A0}" dt="2021-01-21T17:08:52.798" v="26733" actId="20577"/>
          <ac:spMkLst>
            <pc:docMk/>
            <pc:sldMk cId="3923610780" sldId="5192"/>
            <ac:spMk id="10" creationId="{00000000-0000-0000-0000-000000000000}"/>
          </ac:spMkLst>
        </pc:spChg>
        <pc:spChg chg="mod">
          <ac:chgData name="Chris Speller" userId="0a97f007-b978-4543-a8a0-9ee0abccdf0a" providerId="ADAL" clId="{221B2FE5-B0DD-4C49-A6BC-EB5E92A971A0}" dt="2021-01-21T17:09:04.427" v="26741" actId="20577"/>
          <ac:spMkLst>
            <pc:docMk/>
            <pc:sldMk cId="3923610780" sldId="5192"/>
            <ac:spMk id="11" creationId="{00000000-0000-0000-0000-000000000000}"/>
          </ac:spMkLst>
        </pc:spChg>
        <pc:spChg chg="mod">
          <ac:chgData name="Chris Speller" userId="0a97f007-b978-4543-a8a0-9ee0abccdf0a" providerId="ADAL" clId="{221B2FE5-B0DD-4C49-A6BC-EB5E92A971A0}" dt="2021-01-21T17:09:49.675" v="26760" actId="20577"/>
          <ac:spMkLst>
            <pc:docMk/>
            <pc:sldMk cId="3923610780" sldId="5192"/>
            <ac:spMk id="14" creationId="{005896CF-8919-4782-AB24-83CDCF746DD4}"/>
          </ac:spMkLst>
        </pc:spChg>
        <pc:picChg chg="del">
          <ac:chgData name="Chris Speller" userId="0a97f007-b978-4543-a8a0-9ee0abccdf0a" providerId="ADAL" clId="{221B2FE5-B0DD-4C49-A6BC-EB5E92A971A0}" dt="2021-01-21T17:08:39.387" v="26719" actId="478"/>
          <ac:picMkLst>
            <pc:docMk/>
            <pc:sldMk cId="3923610780" sldId="5192"/>
            <ac:picMk id="3" creationId="{EC9D8ADC-000F-46E1-8386-A66FBFCC99FA}"/>
          </ac:picMkLst>
        </pc:picChg>
      </pc:sldChg>
      <pc:sldChg chg="addSp modSp add mod modAnim">
        <pc:chgData name="Chris Speller" userId="0a97f007-b978-4543-a8a0-9ee0abccdf0a" providerId="ADAL" clId="{221B2FE5-B0DD-4C49-A6BC-EB5E92A971A0}" dt="2021-01-21T17:12:52.238" v="26939"/>
        <pc:sldMkLst>
          <pc:docMk/>
          <pc:sldMk cId="155396616" sldId="5193"/>
        </pc:sldMkLst>
        <pc:spChg chg="mod">
          <ac:chgData name="Chris Speller" userId="0a97f007-b978-4543-a8a0-9ee0abccdf0a" providerId="ADAL" clId="{221B2FE5-B0DD-4C49-A6BC-EB5E92A971A0}" dt="2021-01-21T17:11:16.719" v="26905" actId="404"/>
          <ac:spMkLst>
            <pc:docMk/>
            <pc:sldMk cId="155396616" sldId="5193"/>
            <ac:spMk id="10" creationId="{00000000-0000-0000-0000-000000000000}"/>
          </ac:spMkLst>
        </pc:spChg>
        <pc:spChg chg="mod">
          <ac:chgData name="Chris Speller" userId="0a97f007-b978-4543-a8a0-9ee0abccdf0a" providerId="ADAL" clId="{221B2FE5-B0DD-4C49-A6BC-EB5E92A971A0}" dt="2021-01-21T17:11:18.028" v="26906"/>
          <ac:spMkLst>
            <pc:docMk/>
            <pc:sldMk cId="155396616" sldId="5193"/>
            <ac:spMk id="11" creationId="{00000000-0000-0000-0000-000000000000}"/>
          </ac:spMkLst>
        </pc:spChg>
        <pc:spChg chg="mod">
          <ac:chgData name="Chris Speller" userId="0a97f007-b978-4543-a8a0-9ee0abccdf0a" providerId="ADAL" clId="{221B2FE5-B0DD-4C49-A6BC-EB5E92A971A0}" dt="2021-01-21T17:12:10.259" v="26935" actId="20577"/>
          <ac:spMkLst>
            <pc:docMk/>
            <pc:sldMk cId="155396616" sldId="5193"/>
            <ac:spMk id="14" creationId="{005896CF-8919-4782-AB24-83CDCF746DD4}"/>
          </ac:spMkLst>
        </pc:spChg>
        <pc:graphicFrameChg chg="mod modGraphic">
          <ac:chgData name="Chris Speller" userId="0a97f007-b978-4543-a8a0-9ee0abccdf0a" providerId="ADAL" clId="{221B2FE5-B0DD-4C49-A6BC-EB5E92A971A0}" dt="2021-01-21T17:11:20.328" v="26907"/>
          <ac:graphicFrameMkLst>
            <pc:docMk/>
            <pc:sldMk cId="155396616" sldId="5193"/>
            <ac:graphicFrameMk id="12" creationId="{71AC2E55-8144-449F-872C-4391363FEA8A}"/>
          </ac:graphicFrameMkLst>
        </pc:graphicFrameChg>
        <pc:graphicFrameChg chg="add mod modGraphic">
          <ac:chgData name="Chris Speller" userId="0a97f007-b978-4543-a8a0-9ee0abccdf0a" providerId="ADAL" clId="{221B2FE5-B0DD-4C49-A6BC-EB5E92A971A0}" dt="2021-01-21T17:11:39.929" v="26923" actId="20577"/>
          <ac:graphicFrameMkLst>
            <pc:docMk/>
            <pc:sldMk cId="155396616" sldId="5193"/>
            <ac:graphicFrameMk id="13" creationId="{3587F7BA-F202-4D29-8F15-056506977A65}"/>
          </ac:graphicFrameMkLst>
        </pc:graphicFrameChg>
      </pc:sldChg>
      <pc:sldChg chg="addSp delSp modSp add mod delAnim modAnim">
        <pc:chgData name="Chris Speller" userId="0a97f007-b978-4543-a8a0-9ee0abccdf0a" providerId="ADAL" clId="{221B2FE5-B0DD-4C49-A6BC-EB5E92A971A0}" dt="2021-01-21T17:16:24.626" v="27466" actId="478"/>
        <pc:sldMkLst>
          <pc:docMk/>
          <pc:sldMk cId="2857464979" sldId="5194"/>
        </pc:sldMkLst>
        <pc:spChg chg="mod">
          <ac:chgData name="Chris Speller" userId="0a97f007-b978-4543-a8a0-9ee0abccdf0a" providerId="ADAL" clId="{221B2FE5-B0DD-4C49-A6BC-EB5E92A971A0}" dt="2021-01-21T17:15:25.223" v="27433" actId="6549"/>
          <ac:spMkLst>
            <pc:docMk/>
            <pc:sldMk cId="2857464979" sldId="5194"/>
            <ac:spMk id="10" creationId="{00000000-0000-0000-0000-000000000000}"/>
          </ac:spMkLst>
        </pc:spChg>
        <pc:spChg chg="mod">
          <ac:chgData name="Chris Speller" userId="0a97f007-b978-4543-a8a0-9ee0abccdf0a" providerId="ADAL" clId="{221B2FE5-B0DD-4C49-A6BC-EB5E92A971A0}" dt="2021-01-21T17:15:32.707" v="27438" actId="20577"/>
          <ac:spMkLst>
            <pc:docMk/>
            <pc:sldMk cId="2857464979" sldId="5194"/>
            <ac:spMk id="11" creationId="{00000000-0000-0000-0000-000000000000}"/>
          </ac:spMkLst>
        </pc:spChg>
        <pc:spChg chg="del mod">
          <ac:chgData name="Chris Speller" userId="0a97f007-b978-4543-a8a0-9ee0abccdf0a" providerId="ADAL" clId="{221B2FE5-B0DD-4C49-A6BC-EB5E92A971A0}" dt="2021-01-21T17:15:43.222" v="27441" actId="478"/>
          <ac:spMkLst>
            <pc:docMk/>
            <pc:sldMk cId="2857464979" sldId="5194"/>
            <ac:spMk id="14" creationId="{005896CF-8919-4782-AB24-83CDCF746DD4}"/>
          </ac:spMkLst>
        </pc:spChg>
        <pc:graphicFrameChg chg="add mod modGraphic">
          <ac:chgData name="Chris Speller" userId="0a97f007-b978-4543-a8a0-9ee0abccdf0a" providerId="ADAL" clId="{221B2FE5-B0DD-4C49-A6BC-EB5E92A971A0}" dt="2021-01-21T17:16:15.351" v="27465" actId="20577"/>
          <ac:graphicFrameMkLst>
            <pc:docMk/>
            <pc:sldMk cId="2857464979" sldId="5194"/>
            <ac:graphicFrameMk id="12" creationId="{D015AF37-985D-4069-B8D6-214B0B72CA4F}"/>
          </ac:graphicFrameMkLst>
        </pc:graphicFrameChg>
        <pc:picChg chg="del mod">
          <ac:chgData name="Chris Speller" userId="0a97f007-b978-4543-a8a0-9ee0abccdf0a" providerId="ADAL" clId="{221B2FE5-B0DD-4C49-A6BC-EB5E92A971A0}" dt="2021-01-21T17:16:24.626" v="27466" actId="478"/>
          <ac:picMkLst>
            <pc:docMk/>
            <pc:sldMk cId="2857464979" sldId="5194"/>
            <ac:picMk id="7" creationId="{96B7C070-81EA-404A-8B37-DE21FC40E4E3}"/>
          </ac:picMkLst>
        </pc:picChg>
      </pc:sldChg>
      <pc:sldChg chg="delSp modSp add mod modAnim">
        <pc:chgData name="Chris Speller" userId="0a97f007-b978-4543-a8a0-9ee0abccdf0a" providerId="ADAL" clId="{221B2FE5-B0DD-4C49-A6BC-EB5E92A971A0}" dt="2021-01-21T17:18:13.419" v="27589" actId="20577"/>
        <pc:sldMkLst>
          <pc:docMk/>
          <pc:sldMk cId="1702526336" sldId="5195"/>
        </pc:sldMkLst>
        <pc:spChg chg="mod">
          <ac:chgData name="Chris Speller" userId="0a97f007-b978-4543-a8a0-9ee0abccdf0a" providerId="ADAL" clId="{221B2FE5-B0DD-4C49-A6BC-EB5E92A971A0}" dt="2021-01-21T17:18:13.419" v="27589" actId="20577"/>
          <ac:spMkLst>
            <pc:docMk/>
            <pc:sldMk cId="1702526336" sldId="5195"/>
            <ac:spMk id="10" creationId="{00000000-0000-0000-0000-000000000000}"/>
          </ac:spMkLst>
        </pc:spChg>
        <pc:spChg chg="mod">
          <ac:chgData name="Chris Speller" userId="0a97f007-b978-4543-a8a0-9ee0abccdf0a" providerId="ADAL" clId="{221B2FE5-B0DD-4C49-A6BC-EB5E92A971A0}" dt="2021-01-21T17:17:34.182" v="27554"/>
          <ac:spMkLst>
            <pc:docMk/>
            <pc:sldMk cId="1702526336" sldId="5195"/>
            <ac:spMk id="11" creationId="{00000000-0000-0000-0000-000000000000}"/>
          </ac:spMkLst>
        </pc:spChg>
        <pc:spChg chg="mod">
          <ac:chgData name="Chris Speller" userId="0a97f007-b978-4543-a8a0-9ee0abccdf0a" providerId="ADAL" clId="{221B2FE5-B0DD-4C49-A6BC-EB5E92A971A0}" dt="2021-01-21T17:17:37.609" v="27563" actId="20577"/>
          <ac:spMkLst>
            <pc:docMk/>
            <pc:sldMk cId="1702526336" sldId="5195"/>
            <ac:spMk id="14" creationId="{005896CF-8919-4782-AB24-83CDCF746DD4}"/>
          </ac:spMkLst>
        </pc:spChg>
        <pc:picChg chg="del mod">
          <ac:chgData name="Chris Speller" userId="0a97f007-b978-4543-a8a0-9ee0abccdf0a" providerId="ADAL" clId="{221B2FE5-B0DD-4C49-A6BC-EB5E92A971A0}" dt="2021-01-21T17:17:42.059" v="27564" actId="478"/>
          <ac:picMkLst>
            <pc:docMk/>
            <pc:sldMk cId="1702526336" sldId="5195"/>
            <ac:picMk id="16" creationId="{6BA29B23-6432-4EBC-A80E-BC2F72C7933A}"/>
          </ac:picMkLst>
        </pc:picChg>
      </pc:sldChg>
      <pc:sldChg chg="addSp delSp modSp add mod modAnim">
        <pc:chgData name="Chris Speller" userId="0a97f007-b978-4543-a8a0-9ee0abccdf0a" providerId="ADAL" clId="{221B2FE5-B0DD-4C49-A6BC-EB5E92A971A0}" dt="2021-01-21T17:29:00.709" v="28376" actId="20577"/>
        <pc:sldMkLst>
          <pc:docMk/>
          <pc:sldMk cId="976700650" sldId="5196"/>
        </pc:sldMkLst>
        <pc:spChg chg="mod">
          <ac:chgData name="Chris Speller" userId="0a97f007-b978-4543-a8a0-9ee0abccdf0a" providerId="ADAL" clId="{221B2FE5-B0DD-4C49-A6BC-EB5E92A971A0}" dt="2021-01-21T17:27:59.651" v="28334" actId="20577"/>
          <ac:spMkLst>
            <pc:docMk/>
            <pc:sldMk cId="976700650" sldId="5196"/>
            <ac:spMk id="10" creationId="{00000000-0000-0000-0000-000000000000}"/>
          </ac:spMkLst>
        </pc:spChg>
        <pc:spChg chg="mod">
          <ac:chgData name="Chris Speller" userId="0a97f007-b978-4543-a8a0-9ee0abccdf0a" providerId="ADAL" clId="{221B2FE5-B0DD-4C49-A6BC-EB5E92A971A0}" dt="2021-01-21T17:27:18.317" v="28328" actId="6549"/>
          <ac:spMkLst>
            <pc:docMk/>
            <pc:sldMk cId="976700650" sldId="5196"/>
            <ac:spMk id="11" creationId="{00000000-0000-0000-0000-000000000000}"/>
          </ac:spMkLst>
        </pc:spChg>
        <pc:spChg chg="mod">
          <ac:chgData name="Chris Speller" userId="0a97f007-b978-4543-a8a0-9ee0abccdf0a" providerId="ADAL" clId="{221B2FE5-B0DD-4C49-A6BC-EB5E92A971A0}" dt="2021-01-21T17:29:00.709" v="28376" actId="20577"/>
          <ac:spMkLst>
            <pc:docMk/>
            <pc:sldMk cId="976700650" sldId="5196"/>
            <ac:spMk id="14" creationId="{005896CF-8919-4782-AB24-83CDCF746DD4}"/>
          </ac:spMkLst>
        </pc:spChg>
        <pc:picChg chg="add del mod">
          <ac:chgData name="Chris Speller" userId="0a97f007-b978-4543-a8a0-9ee0abccdf0a" providerId="ADAL" clId="{221B2FE5-B0DD-4C49-A6BC-EB5E92A971A0}" dt="2021-01-21T17:22:20.027" v="27731" actId="478"/>
          <ac:picMkLst>
            <pc:docMk/>
            <pc:sldMk cId="976700650" sldId="5196"/>
            <ac:picMk id="3" creationId="{F2CA0E6F-BAC4-40DF-B94E-3CDC0F4582AA}"/>
          </ac:picMkLst>
        </pc:picChg>
      </pc:sldChg>
      <pc:sldChg chg="addSp delSp modSp add mod modAnim">
        <pc:chgData name="Chris Speller" userId="0a97f007-b978-4543-a8a0-9ee0abccdf0a" providerId="ADAL" clId="{221B2FE5-B0DD-4C49-A6BC-EB5E92A971A0}" dt="2021-01-21T17:26:05.514" v="28293" actId="20577"/>
        <pc:sldMkLst>
          <pc:docMk/>
          <pc:sldMk cId="1236828113" sldId="5197"/>
        </pc:sldMkLst>
        <pc:spChg chg="mod">
          <ac:chgData name="Chris Speller" userId="0a97f007-b978-4543-a8a0-9ee0abccdf0a" providerId="ADAL" clId="{221B2FE5-B0DD-4C49-A6BC-EB5E92A971A0}" dt="2021-01-21T17:26:05.514" v="28293" actId="20577"/>
          <ac:spMkLst>
            <pc:docMk/>
            <pc:sldMk cId="1236828113" sldId="5197"/>
            <ac:spMk id="10" creationId="{00000000-0000-0000-0000-000000000000}"/>
          </ac:spMkLst>
        </pc:spChg>
        <pc:spChg chg="mod">
          <ac:chgData name="Chris Speller" userId="0a97f007-b978-4543-a8a0-9ee0abccdf0a" providerId="ADAL" clId="{221B2FE5-B0DD-4C49-A6BC-EB5E92A971A0}" dt="2021-01-21T17:22:48.644" v="27742"/>
          <ac:spMkLst>
            <pc:docMk/>
            <pc:sldMk cId="1236828113" sldId="5197"/>
            <ac:spMk id="11" creationId="{00000000-0000-0000-0000-000000000000}"/>
          </ac:spMkLst>
        </pc:spChg>
        <pc:spChg chg="mod">
          <ac:chgData name="Chris Speller" userId="0a97f007-b978-4543-a8a0-9ee0abccdf0a" providerId="ADAL" clId="{221B2FE5-B0DD-4C49-A6BC-EB5E92A971A0}" dt="2021-01-21T17:24:44.300" v="28246" actId="20577"/>
          <ac:spMkLst>
            <pc:docMk/>
            <pc:sldMk cId="1236828113" sldId="5197"/>
            <ac:spMk id="14" creationId="{005896CF-8919-4782-AB24-83CDCF746DD4}"/>
          </ac:spMkLst>
        </pc:spChg>
        <pc:picChg chg="add del mod">
          <ac:chgData name="Chris Speller" userId="0a97f007-b978-4543-a8a0-9ee0abccdf0a" providerId="ADAL" clId="{221B2FE5-B0DD-4C49-A6BC-EB5E92A971A0}" dt="2021-01-21T17:24:46.475" v="28247" actId="478"/>
          <ac:picMkLst>
            <pc:docMk/>
            <pc:sldMk cId="1236828113" sldId="5197"/>
            <ac:picMk id="3" creationId="{D1260152-1BCC-4429-9192-7AFE7802B4E8}"/>
          </ac:picMkLst>
        </pc:picChg>
      </pc:sldChg>
      <pc:sldChg chg="modSp add mod">
        <pc:chgData name="Chris Speller" userId="0a97f007-b978-4543-a8a0-9ee0abccdf0a" providerId="ADAL" clId="{221B2FE5-B0DD-4C49-A6BC-EB5E92A971A0}" dt="2021-01-21T17:33:29.775" v="28814" actId="20577"/>
        <pc:sldMkLst>
          <pc:docMk/>
          <pc:sldMk cId="879305496" sldId="5198"/>
        </pc:sldMkLst>
        <pc:spChg chg="mod">
          <ac:chgData name="Chris Speller" userId="0a97f007-b978-4543-a8a0-9ee0abccdf0a" providerId="ADAL" clId="{221B2FE5-B0DD-4C49-A6BC-EB5E92A971A0}" dt="2021-01-21T17:32:46.691" v="28779" actId="20577"/>
          <ac:spMkLst>
            <pc:docMk/>
            <pc:sldMk cId="879305496" sldId="5198"/>
            <ac:spMk id="10" creationId="{00000000-0000-0000-0000-000000000000}"/>
          </ac:spMkLst>
        </pc:spChg>
        <pc:spChg chg="mod">
          <ac:chgData name="Chris Speller" userId="0a97f007-b978-4543-a8a0-9ee0abccdf0a" providerId="ADAL" clId="{221B2FE5-B0DD-4C49-A6BC-EB5E92A971A0}" dt="2021-01-21T17:33:11.612" v="28799" actId="20577"/>
          <ac:spMkLst>
            <pc:docMk/>
            <pc:sldMk cId="879305496" sldId="5198"/>
            <ac:spMk id="11" creationId="{00000000-0000-0000-0000-000000000000}"/>
          </ac:spMkLst>
        </pc:spChg>
        <pc:spChg chg="mod">
          <ac:chgData name="Chris Speller" userId="0a97f007-b978-4543-a8a0-9ee0abccdf0a" providerId="ADAL" clId="{221B2FE5-B0DD-4C49-A6BC-EB5E92A971A0}" dt="2021-01-21T17:33:29.775" v="28814" actId="20577"/>
          <ac:spMkLst>
            <pc:docMk/>
            <pc:sldMk cId="879305496" sldId="5198"/>
            <ac:spMk id="14" creationId="{005896CF-8919-4782-AB24-83CDCF746DD4}"/>
          </ac:spMkLst>
        </pc:spChg>
      </pc:sldChg>
      <pc:sldChg chg="modSp add del">
        <pc:chgData name="Chris Speller" userId="0a97f007-b978-4543-a8a0-9ee0abccdf0a" providerId="ADAL" clId="{221B2FE5-B0DD-4C49-A6BC-EB5E92A971A0}" dt="2021-01-21T17:40:38.304" v="29365" actId="47"/>
        <pc:sldMkLst>
          <pc:docMk/>
          <pc:sldMk cId="857284016" sldId="5199"/>
        </pc:sldMkLst>
        <pc:spChg chg="mod">
          <ac:chgData name="Chris Speller" userId="0a97f007-b978-4543-a8a0-9ee0abccdf0a" providerId="ADAL" clId="{221B2FE5-B0DD-4C49-A6BC-EB5E92A971A0}" dt="2021-01-21T17:40:25.271" v="29364" actId="20577"/>
          <ac:spMkLst>
            <pc:docMk/>
            <pc:sldMk cId="857284016" sldId="5199"/>
            <ac:spMk id="10" creationId="{00000000-0000-0000-0000-000000000000}"/>
          </ac:spMkLst>
        </pc:spChg>
      </pc:sldChg>
      <pc:sldChg chg="modSp add del mod modAnim">
        <pc:chgData name="Chris Speller" userId="0a97f007-b978-4543-a8a0-9ee0abccdf0a" providerId="ADAL" clId="{221B2FE5-B0DD-4C49-A6BC-EB5E92A971A0}" dt="2021-01-21T17:40:16.180" v="29361" actId="47"/>
        <pc:sldMkLst>
          <pc:docMk/>
          <pc:sldMk cId="687891837" sldId="5200"/>
        </pc:sldMkLst>
        <pc:spChg chg="mod">
          <ac:chgData name="Chris Speller" userId="0a97f007-b978-4543-a8a0-9ee0abccdf0a" providerId="ADAL" clId="{221B2FE5-B0DD-4C49-A6BC-EB5E92A971A0}" dt="2021-01-21T17:39:10.115" v="29331" actId="20577"/>
          <ac:spMkLst>
            <pc:docMk/>
            <pc:sldMk cId="687891837" sldId="5200"/>
            <ac:spMk id="10" creationId="{00000000-0000-0000-0000-000000000000}"/>
          </ac:spMkLst>
        </pc:spChg>
        <pc:spChg chg="mod">
          <ac:chgData name="Chris Speller" userId="0a97f007-b978-4543-a8a0-9ee0abccdf0a" providerId="ADAL" clId="{221B2FE5-B0DD-4C49-A6BC-EB5E92A971A0}" dt="2021-01-21T17:39:14.436" v="29340" actId="20577"/>
          <ac:spMkLst>
            <pc:docMk/>
            <pc:sldMk cId="687891837" sldId="5200"/>
            <ac:spMk id="11" creationId="{00000000-0000-0000-0000-000000000000}"/>
          </ac:spMkLst>
        </pc:spChg>
        <pc:spChg chg="mod">
          <ac:chgData name="Chris Speller" userId="0a97f007-b978-4543-a8a0-9ee0abccdf0a" providerId="ADAL" clId="{221B2FE5-B0DD-4C49-A6BC-EB5E92A971A0}" dt="2021-01-21T17:39:51.580" v="29360" actId="1076"/>
          <ac:spMkLst>
            <pc:docMk/>
            <pc:sldMk cId="687891837" sldId="5200"/>
            <ac:spMk id="14" creationId="{005896CF-8919-4782-AB24-83CDCF746DD4}"/>
          </ac:spMkLst>
        </pc:spChg>
      </pc:sldChg>
      <pc:sldChg chg="addSp delSp add mod ord">
        <pc:chgData name="Chris Speller" userId="0a97f007-b978-4543-a8a0-9ee0abccdf0a" providerId="ADAL" clId="{221B2FE5-B0DD-4C49-A6BC-EB5E92A971A0}" dt="2021-01-22T15:30:07.770" v="29974"/>
        <pc:sldMkLst>
          <pc:docMk/>
          <pc:sldMk cId="2257542439" sldId="5200"/>
        </pc:sldMkLst>
        <pc:picChg chg="add del">
          <ac:chgData name="Chris Speller" userId="0a97f007-b978-4543-a8a0-9ee0abccdf0a" providerId="ADAL" clId="{221B2FE5-B0DD-4C49-A6BC-EB5E92A971A0}" dt="2021-01-22T15:30:02.371" v="29970" actId="478"/>
          <ac:picMkLst>
            <pc:docMk/>
            <pc:sldMk cId="2257542439" sldId="5200"/>
            <ac:picMk id="3" creationId="{7843124A-032C-452A-9390-232DA01370AF}"/>
          </ac:picMkLst>
        </pc:picChg>
      </pc:sldChg>
      <pc:sldChg chg="modSp add mod">
        <pc:chgData name="Chris Speller" userId="0a97f007-b978-4543-a8a0-9ee0abccdf0a" providerId="ADAL" clId="{221B2FE5-B0DD-4C49-A6BC-EB5E92A971A0}" dt="2021-01-22T13:00:48.066" v="29649" actId="122"/>
        <pc:sldMkLst>
          <pc:docMk/>
          <pc:sldMk cId="608267344" sldId="5201"/>
        </pc:sldMkLst>
        <pc:spChg chg="mod">
          <ac:chgData name="Chris Speller" userId="0a97f007-b978-4543-a8a0-9ee0abccdf0a" providerId="ADAL" clId="{221B2FE5-B0DD-4C49-A6BC-EB5E92A971A0}" dt="2021-01-22T13:00:43.465" v="29641" actId="20577"/>
          <ac:spMkLst>
            <pc:docMk/>
            <pc:sldMk cId="608267344" sldId="5201"/>
            <ac:spMk id="10" creationId="{00000000-0000-0000-0000-000000000000}"/>
          </ac:spMkLst>
        </pc:spChg>
        <pc:spChg chg="mod">
          <ac:chgData name="Chris Speller" userId="0a97f007-b978-4543-a8a0-9ee0abccdf0a" providerId="ADAL" clId="{221B2FE5-B0DD-4C49-A6BC-EB5E92A971A0}" dt="2021-01-22T13:00:45.330" v="29644" actId="20577"/>
          <ac:spMkLst>
            <pc:docMk/>
            <pc:sldMk cId="608267344" sldId="5201"/>
            <ac:spMk id="11" creationId="{00000000-0000-0000-0000-000000000000}"/>
          </ac:spMkLst>
        </pc:spChg>
        <pc:spChg chg="mod">
          <ac:chgData name="Chris Speller" userId="0a97f007-b978-4543-a8a0-9ee0abccdf0a" providerId="ADAL" clId="{221B2FE5-B0DD-4C49-A6BC-EB5E92A971A0}" dt="2021-01-22T13:00:48.066" v="29649" actId="122"/>
          <ac:spMkLst>
            <pc:docMk/>
            <pc:sldMk cId="608267344" sldId="5201"/>
            <ac:spMk id="14" creationId="{005896CF-8919-4782-AB24-83CDCF746DD4}"/>
          </ac:spMkLst>
        </pc:spChg>
      </pc:sldChg>
      <pc:sldChg chg="modSp add mod">
        <pc:chgData name="Chris Speller" userId="0a97f007-b978-4543-a8a0-9ee0abccdf0a" providerId="ADAL" clId="{221B2FE5-B0DD-4C49-A6BC-EB5E92A971A0}" dt="2021-01-22T13:00:55.210" v="29659" actId="122"/>
        <pc:sldMkLst>
          <pc:docMk/>
          <pc:sldMk cId="2727765246" sldId="5202"/>
        </pc:sldMkLst>
        <pc:spChg chg="mod">
          <ac:chgData name="Chris Speller" userId="0a97f007-b978-4543-a8a0-9ee0abccdf0a" providerId="ADAL" clId="{221B2FE5-B0DD-4C49-A6BC-EB5E92A971A0}" dt="2021-01-22T13:00:51.121" v="29652" actId="20577"/>
          <ac:spMkLst>
            <pc:docMk/>
            <pc:sldMk cId="2727765246" sldId="5202"/>
            <ac:spMk id="10" creationId="{00000000-0000-0000-0000-000000000000}"/>
          </ac:spMkLst>
        </pc:spChg>
        <pc:spChg chg="mod">
          <ac:chgData name="Chris Speller" userId="0a97f007-b978-4543-a8a0-9ee0abccdf0a" providerId="ADAL" clId="{221B2FE5-B0DD-4C49-A6BC-EB5E92A971A0}" dt="2021-01-22T13:00:53.346" v="29655" actId="20577"/>
          <ac:spMkLst>
            <pc:docMk/>
            <pc:sldMk cId="2727765246" sldId="5202"/>
            <ac:spMk id="11" creationId="{00000000-0000-0000-0000-000000000000}"/>
          </ac:spMkLst>
        </pc:spChg>
        <pc:spChg chg="mod">
          <ac:chgData name="Chris Speller" userId="0a97f007-b978-4543-a8a0-9ee0abccdf0a" providerId="ADAL" clId="{221B2FE5-B0DD-4C49-A6BC-EB5E92A971A0}" dt="2021-01-22T13:00:55.210" v="29659" actId="122"/>
          <ac:spMkLst>
            <pc:docMk/>
            <pc:sldMk cId="2727765246" sldId="5202"/>
            <ac:spMk id="14" creationId="{005896CF-8919-4782-AB24-83CDCF746DD4}"/>
          </ac:spMkLst>
        </pc:spChg>
      </pc:sldChg>
      <pc:sldChg chg="modSp add mod">
        <pc:chgData name="Chris Speller" userId="0a97f007-b978-4543-a8a0-9ee0abccdf0a" providerId="ADAL" clId="{221B2FE5-B0DD-4C49-A6BC-EB5E92A971A0}" dt="2021-01-22T13:01:05.006" v="29669" actId="122"/>
        <pc:sldMkLst>
          <pc:docMk/>
          <pc:sldMk cId="1693864383" sldId="5203"/>
        </pc:sldMkLst>
        <pc:spChg chg="mod">
          <ac:chgData name="Chris Speller" userId="0a97f007-b978-4543-a8a0-9ee0abccdf0a" providerId="ADAL" clId="{221B2FE5-B0DD-4C49-A6BC-EB5E92A971A0}" dt="2021-01-22T13:01:00.525" v="29662" actId="20577"/>
          <ac:spMkLst>
            <pc:docMk/>
            <pc:sldMk cId="1693864383" sldId="5203"/>
            <ac:spMk id="10" creationId="{00000000-0000-0000-0000-000000000000}"/>
          </ac:spMkLst>
        </pc:spChg>
        <pc:spChg chg="mod">
          <ac:chgData name="Chris Speller" userId="0a97f007-b978-4543-a8a0-9ee0abccdf0a" providerId="ADAL" clId="{221B2FE5-B0DD-4C49-A6BC-EB5E92A971A0}" dt="2021-01-22T13:01:01.611" v="29665" actId="20577"/>
          <ac:spMkLst>
            <pc:docMk/>
            <pc:sldMk cId="1693864383" sldId="5203"/>
            <ac:spMk id="11" creationId="{00000000-0000-0000-0000-000000000000}"/>
          </ac:spMkLst>
        </pc:spChg>
        <pc:spChg chg="mod">
          <ac:chgData name="Chris Speller" userId="0a97f007-b978-4543-a8a0-9ee0abccdf0a" providerId="ADAL" clId="{221B2FE5-B0DD-4C49-A6BC-EB5E92A971A0}" dt="2021-01-22T13:01:05.006" v="29669" actId="122"/>
          <ac:spMkLst>
            <pc:docMk/>
            <pc:sldMk cId="1693864383" sldId="5203"/>
            <ac:spMk id="14" creationId="{005896CF-8919-4782-AB24-83CDCF746DD4}"/>
          </ac:spMkLst>
        </pc:spChg>
      </pc:sldChg>
      <pc:sldChg chg="modSp add mod">
        <pc:chgData name="Chris Speller" userId="0a97f007-b978-4543-a8a0-9ee0abccdf0a" providerId="ADAL" clId="{221B2FE5-B0DD-4C49-A6BC-EB5E92A971A0}" dt="2021-01-22T13:01:29.678" v="29690" actId="122"/>
        <pc:sldMkLst>
          <pc:docMk/>
          <pc:sldMk cId="1057598521" sldId="5204"/>
        </pc:sldMkLst>
        <pc:spChg chg="mod">
          <ac:chgData name="Chris Speller" userId="0a97f007-b978-4543-a8a0-9ee0abccdf0a" providerId="ADAL" clId="{221B2FE5-B0DD-4C49-A6BC-EB5E92A971A0}" dt="2021-01-22T13:01:25.153" v="29683" actId="20577"/>
          <ac:spMkLst>
            <pc:docMk/>
            <pc:sldMk cId="1057598521" sldId="5204"/>
            <ac:spMk id="10" creationId="{00000000-0000-0000-0000-000000000000}"/>
          </ac:spMkLst>
        </pc:spChg>
        <pc:spChg chg="mod">
          <ac:chgData name="Chris Speller" userId="0a97f007-b978-4543-a8a0-9ee0abccdf0a" providerId="ADAL" clId="{221B2FE5-B0DD-4C49-A6BC-EB5E92A971A0}" dt="2021-01-22T13:01:27.234" v="29686" actId="20577"/>
          <ac:spMkLst>
            <pc:docMk/>
            <pc:sldMk cId="1057598521" sldId="5204"/>
            <ac:spMk id="11" creationId="{00000000-0000-0000-0000-000000000000}"/>
          </ac:spMkLst>
        </pc:spChg>
        <pc:spChg chg="mod">
          <ac:chgData name="Chris Speller" userId="0a97f007-b978-4543-a8a0-9ee0abccdf0a" providerId="ADAL" clId="{221B2FE5-B0DD-4C49-A6BC-EB5E92A971A0}" dt="2021-01-22T13:01:29.678" v="29690" actId="122"/>
          <ac:spMkLst>
            <pc:docMk/>
            <pc:sldMk cId="1057598521" sldId="5204"/>
            <ac:spMk id="14" creationId="{005896CF-8919-4782-AB24-83CDCF746DD4}"/>
          </ac:spMkLst>
        </pc:spChg>
      </pc:sldChg>
      <pc:sldChg chg="modSp add mod">
        <pc:chgData name="Chris Speller" userId="0a97f007-b978-4543-a8a0-9ee0abccdf0a" providerId="ADAL" clId="{221B2FE5-B0DD-4C49-A6BC-EB5E92A971A0}" dt="2021-01-22T13:01:37.116" v="29700" actId="122"/>
        <pc:sldMkLst>
          <pc:docMk/>
          <pc:sldMk cId="818434298" sldId="5205"/>
        </pc:sldMkLst>
        <pc:spChg chg="mod">
          <ac:chgData name="Chris Speller" userId="0a97f007-b978-4543-a8a0-9ee0abccdf0a" providerId="ADAL" clId="{221B2FE5-B0DD-4C49-A6BC-EB5E92A971A0}" dt="2021-01-22T13:01:33.593" v="29693" actId="20577"/>
          <ac:spMkLst>
            <pc:docMk/>
            <pc:sldMk cId="818434298" sldId="5205"/>
            <ac:spMk id="10" creationId="{00000000-0000-0000-0000-000000000000}"/>
          </ac:spMkLst>
        </pc:spChg>
        <pc:spChg chg="mod">
          <ac:chgData name="Chris Speller" userId="0a97f007-b978-4543-a8a0-9ee0abccdf0a" providerId="ADAL" clId="{221B2FE5-B0DD-4C49-A6BC-EB5E92A971A0}" dt="2021-01-22T13:01:35.049" v="29696" actId="20577"/>
          <ac:spMkLst>
            <pc:docMk/>
            <pc:sldMk cId="818434298" sldId="5205"/>
            <ac:spMk id="11" creationId="{00000000-0000-0000-0000-000000000000}"/>
          </ac:spMkLst>
        </pc:spChg>
        <pc:spChg chg="mod">
          <ac:chgData name="Chris Speller" userId="0a97f007-b978-4543-a8a0-9ee0abccdf0a" providerId="ADAL" clId="{221B2FE5-B0DD-4C49-A6BC-EB5E92A971A0}" dt="2021-01-22T13:01:37.116" v="29700" actId="122"/>
          <ac:spMkLst>
            <pc:docMk/>
            <pc:sldMk cId="818434298" sldId="5205"/>
            <ac:spMk id="14" creationId="{005896CF-8919-4782-AB24-83CDCF746DD4}"/>
          </ac:spMkLst>
        </pc:spChg>
      </pc:sldChg>
      <pc:sldChg chg="modSp add mod">
        <pc:chgData name="Chris Speller" userId="0a97f007-b978-4543-a8a0-9ee0abccdf0a" providerId="ADAL" clId="{221B2FE5-B0DD-4C49-A6BC-EB5E92A971A0}" dt="2021-01-22T13:01:43.036" v="29710" actId="122"/>
        <pc:sldMkLst>
          <pc:docMk/>
          <pc:sldMk cId="4282429472" sldId="5206"/>
        </pc:sldMkLst>
        <pc:spChg chg="mod">
          <ac:chgData name="Chris Speller" userId="0a97f007-b978-4543-a8a0-9ee0abccdf0a" providerId="ADAL" clId="{221B2FE5-B0DD-4C49-A6BC-EB5E92A971A0}" dt="2021-01-22T13:01:39.832" v="29703" actId="20577"/>
          <ac:spMkLst>
            <pc:docMk/>
            <pc:sldMk cId="4282429472" sldId="5206"/>
            <ac:spMk id="10" creationId="{00000000-0000-0000-0000-000000000000}"/>
          </ac:spMkLst>
        </pc:spChg>
        <pc:spChg chg="mod">
          <ac:chgData name="Chris Speller" userId="0a97f007-b978-4543-a8a0-9ee0abccdf0a" providerId="ADAL" clId="{221B2FE5-B0DD-4C49-A6BC-EB5E92A971A0}" dt="2021-01-22T13:01:41.033" v="29706" actId="20577"/>
          <ac:spMkLst>
            <pc:docMk/>
            <pc:sldMk cId="4282429472" sldId="5206"/>
            <ac:spMk id="11" creationId="{00000000-0000-0000-0000-000000000000}"/>
          </ac:spMkLst>
        </pc:spChg>
        <pc:spChg chg="mod">
          <ac:chgData name="Chris Speller" userId="0a97f007-b978-4543-a8a0-9ee0abccdf0a" providerId="ADAL" clId="{221B2FE5-B0DD-4C49-A6BC-EB5E92A971A0}" dt="2021-01-22T13:01:43.036" v="29710" actId="122"/>
          <ac:spMkLst>
            <pc:docMk/>
            <pc:sldMk cId="4282429472" sldId="5206"/>
            <ac:spMk id="14" creationId="{005896CF-8919-4782-AB24-83CDCF746DD4}"/>
          </ac:spMkLst>
        </pc:spChg>
      </pc:sldChg>
      <pc:sldChg chg="modSp add mod">
        <pc:chgData name="Chris Speller" userId="0a97f007-b978-4543-a8a0-9ee0abccdf0a" providerId="ADAL" clId="{221B2FE5-B0DD-4C49-A6BC-EB5E92A971A0}" dt="2021-01-22T13:01:48.253" v="29719" actId="20577"/>
        <pc:sldMkLst>
          <pc:docMk/>
          <pc:sldMk cId="2648875587" sldId="5207"/>
        </pc:sldMkLst>
        <pc:spChg chg="mod">
          <ac:chgData name="Chris Speller" userId="0a97f007-b978-4543-a8a0-9ee0abccdf0a" providerId="ADAL" clId="{221B2FE5-B0DD-4C49-A6BC-EB5E92A971A0}" dt="2021-01-22T13:01:45.890" v="29713" actId="20577"/>
          <ac:spMkLst>
            <pc:docMk/>
            <pc:sldMk cId="2648875587" sldId="5207"/>
            <ac:spMk id="10" creationId="{00000000-0000-0000-0000-000000000000}"/>
          </ac:spMkLst>
        </pc:spChg>
        <pc:spChg chg="mod">
          <ac:chgData name="Chris Speller" userId="0a97f007-b978-4543-a8a0-9ee0abccdf0a" providerId="ADAL" clId="{221B2FE5-B0DD-4C49-A6BC-EB5E92A971A0}" dt="2021-01-22T13:01:47.154" v="29716" actId="20577"/>
          <ac:spMkLst>
            <pc:docMk/>
            <pc:sldMk cId="2648875587" sldId="5207"/>
            <ac:spMk id="11" creationId="{00000000-0000-0000-0000-000000000000}"/>
          </ac:spMkLst>
        </pc:spChg>
        <pc:spChg chg="mod">
          <ac:chgData name="Chris Speller" userId="0a97f007-b978-4543-a8a0-9ee0abccdf0a" providerId="ADAL" clId="{221B2FE5-B0DD-4C49-A6BC-EB5E92A971A0}" dt="2021-01-22T13:01:48.253" v="29719" actId="20577"/>
          <ac:spMkLst>
            <pc:docMk/>
            <pc:sldMk cId="2648875587" sldId="5207"/>
            <ac:spMk id="14" creationId="{005896CF-8919-4782-AB24-83CDCF746DD4}"/>
          </ac:spMkLst>
        </pc:spChg>
      </pc:sldChg>
      <pc:sldChg chg="modSp add mod">
        <pc:chgData name="Chris Speller" userId="0a97f007-b978-4543-a8a0-9ee0abccdf0a" providerId="ADAL" clId="{221B2FE5-B0DD-4C49-A6BC-EB5E92A971A0}" dt="2021-01-22T13:01:55.310" v="29728" actId="6549"/>
        <pc:sldMkLst>
          <pc:docMk/>
          <pc:sldMk cId="1315539930" sldId="5208"/>
        </pc:sldMkLst>
        <pc:spChg chg="mod">
          <ac:chgData name="Chris Speller" userId="0a97f007-b978-4543-a8a0-9ee0abccdf0a" providerId="ADAL" clId="{221B2FE5-B0DD-4C49-A6BC-EB5E92A971A0}" dt="2021-01-22T13:01:52.874" v="29722" actId="20577"/>
          <ac:spMkLst>
            <pc:docMk/>
            <pc:sldMk cId="1315539930" sldId="5208"/>
            <ac:spMk id="10" creationId="{00000000-0000-0000-0000-000000000000}"/>
          </ac:spMkLst>
        </pc:spChg>
        <pc:spChg chg="mod">
          <ac:chgData name="Chris Speller" userId="0a97f007-b978-4543-a8a0-9ee0abccdf0a" providerId="ADAL" clId="{221B2FE5-B0DD-4C49-A6BC-EB5E92A971A0}" dt="2021-01-22T13:01:54.178" v="29725" actId="20577"/>
          <ac:spMkLst>
            <pc:docMk/>
            <pc:sldMk cId="1315539930" sldId="5208"/>
            <ac:spMk id="11" creationId="{00000000-0000-0000-0000-000000000000}"/>
          </ac:spMkLst>
        </pc:spChg>
        <pc:spChg chg="mod">
          <ac:chgData name="Chris Speller" userId="0a97f007-b978-4543-a8a0-9ee0abccdf0a" providerId="ADAL" clId="{221B2FE5-B0DD-4C49-A6BC-EB5E92A971A0}" dt="2021-01-22T13:01:55.310" v="29728" actId="6549"/>
          <ac:spMkLst>
            <pc:docMk/>
            <pc:sldMk cId="1315539930" sldId="5208"/>
            <ac:spMk id="14" creationId="{005896CF-8919-4782-AB24-83CDCF746DD4}"/>
          </ac:spMkLst>
        </pc:spChg>
      </pc:sldChg>
      <pc:sldChg chg="modSp add mod">
        <pc:chgData name="Chris Speller" userId="0a97f007-b978-4543-a8a0-9ee0abccdf0a" providerId="ADAL" clId="{221B2FE5-B0DD-4C49-A6BC-EB5E92A971A0}" dt="2021-01-22T13:02:00.758" v="29737" actId="20577"/>
        <pc:sldMkLst>
          <pc:docMk/>
          <pc:sldMk cId="3636462768" sldId="5209"/>
        </pc:sldMkLst>
        <pc:spChg chg="mod">
          <ac:chgData name="Chris Speller" userId="0a97f007-b978-4543-a8a0-9ee0abccdf0a" providerId="ADAL" clId="{221B2FE5-B0DD-4C49-A6BC-EB5E92A971A0}" dt="2021-01-22T13:01:58.026" v="29731" actId="20577"/>
          <ac:spMkLst>
            <pc:docMk/>
            <pc:sldMk cId="3636462768" sldId="5209"/>
            <ac:spMk id="10" creationId="{00000000-0000-0000-0000-000000000000}"/>
          </ac:spMkLst>
        </pc:spChg>
        <pc:spChg chg="mod">
          <ac:chgData name="Chris Speller" userId="0a97f007-b978-4543-a8a0-9ee0abccdf0a" providerId="ADAL" clId="{221B2FE5-B0DD-4C49-A6BC-EB5E92A971A0}" dt="2021-01-22T13:01:59.818" v="29734" actId="20577"/>
          <ac:spMkLst>
            <pc:docMk/>
            <pc:sldMk cId="3636462768" sldId="5209"/>
            <ac:spMk id="11" creationId="{00000000-0000-0000-0000-000000000000}"/>
          </ac:spMkLst>
        </pc:spChg>
        <pc:spChg chg="mod">
          <ac:chgData name="Chris Speller" userId="0a97f007-b978-4543-a8a0-9ee0abccdf0a" providerId="ADAL" clId="{221B2FE5-B0DD-4C49-A6BC-EB5E92A971A0}" dt="2021-01-22T13:02:00.758" v="29737" actId="20577"/>
          <ac:spMkLst>
            <pc:docMk/>
            <pc:sldMk cId="3636462768" sldId="5209"/>
            <ac:spMk id="14" creationId="{005896CF-8919-4782-AB24-83CDCF746DD4}"/>
          </ac:spMkLst>
        </pc:spChg>
      </pc:sldChg>
      <pc:sldChg chg="modSp add">
        <pc:chgData name="Chris Speller" userId="0a97f007-b978-4543-a8a0-9ee0abccdf0a" providerId="ADAL" clId="{221B2FE5-B0DD-4C49-A6BC-EB5E92A971A0}" dt="2021-01-22T13:02:57.912" v="29806" actId="122"/>
        <pc:sldMkLst>
          <pc:docMk/>
          <pc:sldMk cId="1206371412" sldId="5210"/>
        </pc:sldMkLst>
        <pc:spChg chg="mod">
          <ac:chgData name="Chris Speller" userId="0a97f007-b978-4543-a8a0-9ee0abccdf0a" providerId="ADAL" clId="{221B2FE5-B0DD-4C49-A6BC-EB5E92A971A0}" dt="2021-01-22T13:02:47.356" v="29786" actId="122"/>
          <ac:spMkLst>
            <pc:docMk/>
            <pc:sldMk cId="1206371412" sldId="5210"/>
            <ac:spMk id="10" creationId="{00000000-0000-0000-0000-000000000000}"/>
          </ac:spMkLst>
        </pc:spChg>
        <pc:spChg chg="mod">
          <ac:chgData name="Chris Speller" userId="0a97f007-b978-4543-a8a0-9ee0abccdf0a" providerId="ADAL" clId="{221B2FE5-B0DD-4C49-A6BC-EB5E92A971A0}" dt="2021-01-22T13:02:57.912" v="29806" actId="122"/>
          <ac:spMkLst>
            <pc:docMk/>
            <pc:sldMk cId="1206371412" sldId="5210"/>
            <ac:spMk id="11" creationId="{00000000-0000-0000-0000-000000000000}"/>
          </ac:spMkLst>
        </pc:spChg>
      </pc:sldChg>
      <pc:sldChg chg="modSp add">
        <pc:chgData name="Chris Speller" userId="0a97f007-b978-4543-a8a0-9ee0abccdf0a" providerId="ADAL" clId="{221B2FE5-B0DD-4C49-A6BC-EB5E92A971A0}" dt="2021-01-22T13:03:38.467" v="29867" actId="122"/>
        <pc:sldMkLst>
          <pc:docMk/>
          <pc:sldMk cId="2254458226" sldId="5211"/>
        </pc:sldMkLst>
        <pc:spChg chg="mod">
          <ac:chgData name="Chris Speller" userId="0a97f007-b978-4543-a8a0-9ee0abccdf0a" providerId="ADAL" clId="{221B2FE5-B0DD-4C49-A6BC-EB5E92A971A0}" dt="2021-01-22T13:03:32.200" v="29847" actId="122"/>
          <ac:spMkLst>
            <pc:docMk/>
            <pc:sldMk cId="2254458226" sldId="5211"/>
            <ac:spMk id="10" creationId="{00000000-0000-0000-0000-000000000000}"/>
          </ac:spMkLst>
        </pc:spChg>
        <pc:spChg chg="mod">
          <ac:chgData name="Chris Speller" userId="0a97f007-b978-4543-a8a0-9ee0abccdf0a" providerId="ADAL" clId="{221B2FE5-B0DD-4C49-A6BC-EB5E92A971A0}" dt="2021-01-22T13:03:38.467" v="29867" actId="122"/>
          <ac:spMkLst>
            <pc:docMk/>
            <pc:sldMk cId="2254458226" sldId="5211"/>
            <ac:spMk id="11" creationId="{00000000-0000-0000-0000-000000000000}"/>
          </ac:spMkLst>
        </pc:spChg>
      </pc:sldChg>
      <pc:sldChg chg="modSp add mod">
        <pc:chgData name="Chris Speller" userId="0a97f007-b978-4543-a8a0-9ee0abccdf0a" providerId="ADAL" clId="{221B2FE5-B0DD-4C49-A6BC-EB5E92A971A0}" dt="2021-01-22T15:25:12.614" v="29923" actId="20577"/>
        <pc:sldMkLst>
          <pc:docMk/>
          <pc:sldMk cId="3878586464" sldId="5212"/>
        </pc:sldMkLst>
        <pc:spChg chg="mod">
          <ac:chgData name="Chris Speller" userId="0a97f007-b978-4543-a8a0-9ee0abccdf0a" providerId="ADAL" clId="{221B2FE5-B0DD-4C49-A6BC-EB5E92A971A0}" dt="2021-01-22T15:25:12.614" v="29923" actId="20577"/>
          <ac:spMkLst>
            <pc:docMk/>
            <pc:sldMk cId="3878586464" sldId="5212"/>
            <ac:spMk id="10" creationId="{00000000-0000-0000-0000-000000000000}"/>
          </ac:spMkLst>
        </pc:spChg>
        <pc:spChg chg="mod">
          <ac:chgData name="Chris Speller" userId="0a97f007-b978-4543-a8a0-9ee0abccdf0a" providerId="ADAL" clId="{221B2FE5-B0DD-4C49-A6BC-EB5E92A971A0}" dt="2021-01-22T15:24:23.913" v="29902"/>
          <ac:spMkLst>
            <pc:docMk/>
            <pc:sldMk cId="3878586464" sldId="5212"/>
            <ac:spMk id="11" creationId="{00000000-0000-0000-0000-000000000000}"/>
          </ac:spMkLst>
        </pc:spChg>
        <pc:spChg chg="mod">
          <ac:chgData name="Chris Speller" userId="0a97f007-b978-4543-a8a0-9ee0abccdf0a" providerId="ADAL" clId="{221B2FE5-B0DD-4C49-A6BC-EB5E92A971A0}" dt="2021-01-22T15:24:52.628" v="29917" actId="122"/>
          <ac:spMkLst>
            <pc:docMk/>
            <pc:sldMk cId="3878586464" sldId="5212"/>
            <ac:spMk id="14" creationId="{005896CF-8919-4782-AB24-83CDCF746DD4}"/>
          </ac:spMkLst>
        </pc:spChg>
      </pc:sldChg>
      <pc:sldChg chg="modSp add mod">
        <pc:chgData name="Chris Speller" userId="0a97f007-b978-4543-a8a0-9ee0abccdf0a" providerId="ADAL" clId="{221B2FE5-B0DD-4C49-A6BC-EB5E92A971A0}" dt="2021-01-22T15:27:48.873" v="29966" actId="20577"/>
        <pc:sldMkLst>
          <pc:docMk/>
          <pc:sldMk cId="3326552973" sldId="5213"/>
        </pc:sldMkLst>
        <pc:spChg chg="mod">
          <ac:chgData name="Chris Speller" userId="0a97f007-b978-4543-a8a0-9ee0abccdf0a" providerId="ADAL" clId="{221B2FE5-B0DD-4C49-A6BC-EB5E92A971A0}" dt="2021-01-22T15:27:48.873" v="29966" actId="20577"/>
          <ac:spMkLst>
            <pc:docMk/>
            <pc:sldMk cId="3326552973" sldId="5213"/>
            <ac:spMk id="10" creationId="{00000000-0000-0000-0000-000000000000}"/>
          </ac:spMkLst>
        </pc:spChg>
        <pc:spChg chg="mod">
          <ac:chgData name="Chris Speller" userId="0a97f007-b978-4543-a8a0-9ee0abccdf0a" providerId="ADAL" clId="{221B2FE5-B0DD-4C49-A6BC-EB5E92A971A0}" dt="2021-01-22T15:27:28.086" v="29958"/>
          <ac:spMkLst>
            <pc:docMk/>
            <pc:sldMk cId="3326552973" sldId="5213"/>
            <ac:spMk id="11" creationId="{00000000-0000-0000-0000-000000000000}"/>
          </ac:spMkLst>
        </pc:spChg>
        <pc:spChg chg="mod">
          <ac:chgData name="Chris Speller" userId="0a97f007-b978-4543-a8a0-9ee0abccdf0a" providerId="ADAL" clId="{221B2FE5-B0DD-4C49-A6BC-EB5E92A971A0}" dt="2021-01-22T15:27:33.795" v="29960" actId="20577"/>
          <ac:spMkLst>
            <pc:docMk/>
            <pc:sldMk cId="3326552973" sldId="5213"/>
            <ac:spMk id="14" creationId="{005896CF-8919-4782-AB24-83CDCF746DD4}"/>
          </ac:spMkLst>
        </pc:spChg>
      </pc:sldChg>
      <pc:sldChg chg="delSp modSp add mod modAnim">
        <pc:chgData name="Chris Speller" userId="0a97f007-b978-4543-a8a0-9ee0abccdf0a" providerId="ADAL" clId="{221B2FE5-B0DD-4C49-A6BC-EB5E92A971A0}" dt="2021-01-22T16:10:15.422" v="30422" actId="6549"/>
        <pc:sldMkLst>
          <pc:docMk/>
          <pc:sldMk cId="1852081404" sldId="5214"/>
        </pc:sldMkLst>
        <pc:spChg chg="mod">
          <ac:chgData name="Chris Speller" userId="0a97f007-b978-4543-a8a0-9ee0abccdf0a" providerId="ADAL" clId="{221B2FE5-B0DD-4C49-A6BC-EB5E92A971A0}" dt="2021-01-22T15:32:28.976" v="30277" actId="20577"/>
          <ac:spMkLst>
            <pc:docMk/>
            <pc:sldMk cId="1852081404" sldId="5214"/>
            <ac:spMk id="10" creationId="{00000000-0000-0000-0000-000000000000}"/>
          </ac:spMkLst>
        </pc:spChg>
        <pc:spChg chg="mod">
          <ac:chgData name="Chris Speller" userId="0a97f007-b978-4543-a8a0-9ee0abccdf0a" providerId="ADAL" clId="{221B2FE5-B0DD-4C49-A6BC-EB5E92A971A0}" dt="2021-01-22T16:10:15.422" v="30422" actId="6549"/>
          <ac:spMkLst>
            <pc:docMk/>
            <pc:sldMk cId="1852081404" sldId="5214"/>
            <ac:spMk id="11" creationId="{00000000-0000-0000-0000-000000000000}"/>
          </ac:spMkLst>
        </pc:spChg>
        <pc:spChg chg="mod">
          <ac:chgData name="Chris Speller" userId="0a97f007-b978-4543-a8a0-9ee0abccdf0a" providerId="ADAL" clId="{221B2FE5-B0DD-4C49-A6BC-EB5E92A971A0}" dt="2021-01-22T15:42:04.528" v="30347" actId="20577"/>
          <ac:spMkLst>
            <pc:docMk/>
            <pc:sldMk cId="1852081404" sldId="5214"/>
            <ac:spMk id="14" creationId="{005896CF-8919-4782-AB24-83CDCF746DD4}"/>
          </ac:spMkLst>
        </pc:spChg>
        <pc:picChg chg="del mod">
          <ac:chgData name="Chris Speller" userId="0a97f007-b978-4543-a8a0-9ee0abccdf0a" providerId="ADAL" clId="{221B2FE5-B0DD-4C49-A6BC-EB5E92A971A0}" dt="2021-01-22T15:33:01.259" v="30315" actId="478"/>
          <ac:picMkLst>
            <pc:docMk/>
            <pc:sldMk cId="1852081404" sldId="5214"/>
            <ac:picMk id="3" creationId="{7843124A-032C-452A-9390-232DA01370AF}"/>
          </ac:picMkLst>
        </pc:picChg>
      </pc:sldChg>
      <pc:sldChg chg="modSp add mod">
        <pc:chgData name="Chris Speller" userId="0a97f007-b978-4543-a8a0-9ee0abccdf0a" providerId="ADAL" clId="{221B2FE5-B0DD-4C49-A6BC-EB5E92A971A0}" dt="2021-01-22T16:09:06.832" v="30373" actId="1076"/>
        <pc:sldMkLst>
          <pc:docMk/>
          <pc:sldMk cId="856106144" sldId="5215"/>
        </pc:sldMkLst>
        <pc:spChg chg="mod">
          <ac:chgData name="Chris Speller" userId="0a97f007-b978-4543-a8a0-9ee0abccdf0a" providerId="ADAL" clId="{221B2FE5-B0DD-4C49-A6BC-EB5E92A971A0}" dt="2021-01-22T16:08:47.457" v="30357" actId="6549"/>
          <ac:spMkLst>
            <pc:docMk/>
            <pc:sldMk cId="856106144" sldId="5215"/>
            <ac:spMk id="10" creationId="{00000000-0000-0000-0000-000000000000}"/>
          </ac:spMkLst>
        </pc:spChg>
        <pc:spChg chg="mod">
          <ac:chgData name="Chris Speller" userId="0a97f007-b978-4543-a8a0-9ee0abccdf0a" providerId="ADAL" clId="{221B2FE5-B0DD-4C49-A6BC-EB5E92A971A0}" dt="2021-01-22T16:08:59.832" v="30366" actId="20577"/>
          <ac:spMkLst>
            <pc:docMk/>
            <pc:sldMk cId="856106144" sldId="5215"/>
            <ac:spMk id="11" creationId="{00000000-0000-0000-0000-000000000000}"/>
          </ac:spMkLst>
        </pc:spChg>
        <pc:spChg chg="mod">
          <ac:chgData name="Chris Speller" userId="0a97f007-b978-4543-a8a0-9ee0abccdf0a" providerId="ADAL" clId="{221B2FE5-B0DD-4C49-A6BC-EB5E92A971A0}" dt="2021-01-22T16:09:06.832" v="30373" actId="1076"/>
          <ac:spMkLst>
            <pc:docMk/>
            <pc:sldMk cId="856106144" sldId="5215"/>
            <ac:spMk id="14" creationId="{005896CF-8919-4782-AB24-83CDCF746DD4}"/>
          </ac:spMkLst>
        </pc:spChg>
      </pc:sldChg>
      <pc:sldChg chg="modSp add mod modAnim">
        <pc:chgData name="Chris Speller" userId="0a97f007-b978-4543-a8a0-9ee0abccdf0a" providerId="ADAL" clId="{221B2FE5-B0DD-4C49-A6BC-EB5E92A971A0}" dt="2021-01-22T16:09:44.466" v="30398" actId="1076"/>
        <pc:sldMkLst>
          <pc:docMk/>
          <pc:sldMk cId="1661979463" sldId="5216"/>
        </pc:sldMkLst>
        <pc:spChg chg="mod">
          <ac:chgData name="Chris Speller" userId="0a97f007-b978-4543-a8a0-9ee0abccdf0a" providerId="ADAL" clId="{221B2FE5-B0DD-4C49-A6BC-EB5E92A971A0}" dt="2021-01-22T16:09:22.932" v="30385" actId="20577"/>
          <ac:spMkLst>
            <pc:docMk/>
            <pc:sldMk cId="1661979463" sldId="5216"/>
            <ac:spMk id="10" creationId="{00000000-0000-0000-0000-000000000000}"/>
          </ac:spMkLst>
        </pc:spChg>
        <pc:spChg chg="mod">
          <ac:chgData name="Chris Speller" userId="0a97f007-b978-4543-a8a0-9ee0abccdf0a" providerId="ADAL" clId="{221B2FE5-B0DD-4C49-A6BC-EB5E92A971A0}" dt="2021-01-22T16:09:32.214" v="30392" actId="20577"/>
          <ac:spMkLst>
            <pc:docMk/>
            <pc:sldMk cId="1661979463" sldId="5216"/>
            <ac:spMk id="11" creationId="{00000000-0000-0000-0000-000000000000}"/>
          </ac:spMkLst>
        </pc:spChg>
        <pc:spChg chg="mod">
          <ac:chgData name="Chris Speller" userId="0a97f007-b978-4543-a8a0-9ee0abccdf0a" providerId="ADAL" clId="{221B2FE5-B0DD-4C49-A6BC-EB5E92A971A0}" dt="2021-01-22T16:09:44.466" v="30398" actId="1076"/>
          <ac:spMkLst>
            <pc:docMk/>
            <pc:sldMk cId="1661979463" sldId="5216"/>
            <ac:spMk id="14" creationId="{005896CF-8919-4782-AB24-83CDCF746DD4}"/>
          </ac:spMkLst>
        </pc:spChg>
      </pc:sldChg>
      <pc:sldChg chg="modSp add mod">
        <pc:chgData name="Chris Speller" userId="0a97f007-b978-4543-a8a0-9ee0abccdf0a" providerId="ADAL" clId="{221B2FE5-B0DD-4C49-A6BC-EB5E92A971A0}" dt="2021-01-22T16:10:11.332" v="30421" actId="1076"/>
        <pc:sldMkLst>
          <pc:docMk/>
          <pc:sldMk cId="4274200278" sldId="5217"/>
        </pc:sldMkLst>
        <pc:spChg chg="mod">
          <ac:chgData name="Chris Speller" userId="0a97f007-b978-4543-a8a0-9ee0abccdf0a" providerId="ADAL" clId="{221B2FE5-B0DD-4C49-A6BC-EB5E92A971A0}" dt="2021-01-22T16:09:53.038" v="30406" actId="20577"/>
          <ac:spMkLst>
            <pc:docMk/>
            <pc:sldMk cId="4274200278" sldId="5217"/>
            <ac:spMk id="10" creationId="{00000000-0000-0000-0000-000000000000}"/>
          </ac:spMkLst>
        </pc:spChg>
        <pc:spChg chg="mod">
          <ac:chgData name="Chris Speller" userId="0a97f007-b978-4543-a8a0-9ee0abccdf0a" providerId="ADAL" clId="{221B2FE5-B0DD-4C49-A6BC-EB5E92A971A0}" dt="2021-01-22T16:10:05.113" v="30417" actId="6549"/>
          <ac:spMkLst>
            <pc:docMk/>
            <pc:sldMk cId="4274200278" sldId="5217"/>
            <ac:spMk id="11" creationId="{00000000-0000-0000-0000-000000000000}"/>
          </ac:spMkLst>
        </pc:spChg>
        <pc:spChg chg="mod">
          <ac:chgData name="Chris Speller" userId="0a97f007-b978-4543-a8a0-9ee0abccdf0a" providerId="ADAL" clId="{221B2FE5-B0DD-4C49-A6BC-EB5E92A971A0}" dt="2021-01-22T16:10:11.332" v="30421" actId="1076"/>
          <ac:spMkLst>
            <pc:docMk/>
            <pc:sldMk cId="4274200278" sldId="5217"/>
            <ac:spMk id="14" creationId="{005896CF-8919-4782-AB24-83CDCF746DD4}"/>
          </ac:spMkLst>
        </pc:spChg>
      </pc:sldChg>
      <pc:sldChg chg="modSp add mod">
        <pc:chgData name="Chris Speller" userId="0a97f007-b978-4543-a8a0-9ee0abccdf0a" providerId="ADAL" clId="{221B2FE5-B0DD-4C49-A6BC-EB5E92A971A0}" dt="2021-01-22T16:10:37.866" v="30442" actId="1076"/>
        <pc:sldMkLst>
          <pc:docMk/>
          <pc:sldMk cId="360723785" sldId="5218"/>
        </pc:sldMkLst>
        <pc:spChg chg="mod">
          <ac:chgData name="Chris Speller" userId="0a97f007-b978-4543-a8a0-9ee0abccdf0a" providerId="ADAL" clId="{221B2FE5-B0DD-4C49-A6BC-EB5E92A971A0}" dt="2021-01-22T16:10:23.351" v="30429" actId="20577"/>
          <ac:spMkLst>
            <pc:docMk/>
            <pc:sldMk cId="360723785" sldId="5218"/>
            <ac:spMk id="10" creationId="{00000000-0000-0000-0000-000000000000}"/>
          </ac:spMkLst>
        </pc:spChg>
        <pc:spChg chg="mod">
          <ac:chgData name="Chris Speller" userId="0a97f007-b978-4543-a8a0-9ee0abccdf0a" providerId="ADAL" clId="{221B2FE5-B0DD-4C49-A6BC-EB5E92A971A0}" dt="2021-01-22T16:10:30.247" v="30436" actId="20577"/>
          <ac:spMkLst>
            <pc:docMk/>
            <pc:sldMk cId="360723785" sldId="5218"/>
            <ac:spMk id="11" creationId="{00000000-0000-0000-0000-000000000000}"/>
          </ac:spMkLst>
        </pc:spChg>
        <pc:spChg chg="mod">
          <ac:chgData name="Chris Speller" userId="0a97f007-b978-4543-a8a0-9ee0abccdf0a" providerId="ADAL" clId="{221B2FE5-B0DD-4C49-A6BC-EB5E92A971A0}" dt="2021-01-22T16:10:37.866" v="30442" actId="1076"/>
          <ac:spMkLst>
            <pc:docMk/>
            <pc:sldMk cId="360723785" sldId="5218"/>
            <ac:spMk id="14" creationId="{005896CF-8919-4782-AB24-83CDCF746DD4}"/>
          </ac:spMkLst>
        </pc:spChg>
      </pc:sldChg>
      <pc:sldChg chg="modSp add mod modAnim">
        <pc:chgData name="Chris Speller" userId="0a97f007-b978-4543-a8a0-9ee0abccdf0a" providerId="ADAL" clId="{221B2FE5-B0DD-4C49-A6BC-EB5E92A971A0}" dt="2021-01-22T17:37:44.007" v="33334"/>
        <pc:sldMkLst>
          <pc:docMk/>
          <pc:sldMk cId="3488236183" sldId="5219"/>
        </pc:sldMkLst>
        <pc:spChg chg="mod">
          <ac:chgData name="Chris Speller" userId="0a97f007-b978-4543-a8a0-9ee0abccdf0a" providerId="ADAL" clId="{221B2FE5-B0DD-4C49-A6BC-EB5E92A971A0}" dt="2021-01-22T17:37:42.063" v="33333"/>
          <ac:spMkLst>
            <pc:docMk/>
            <pc:sldMk cId="3488236183" sldId="5219"/>
            <ac:spMk id="10" creationId="{00000000-0000-0000-0000-000000000000}"/>
          </ac:spMkLst>
        </pc:spChg>
        <pc:spChg chg="mod">
          <ac:chgData name="Chris Speller" userId="0a97f007-b978-4543-a8a0-9ee0abccdf0a" providerId="ADAL" clId="{221B2FE5-B0DD-4C49-A6BC-EB5E92A971A0}" dt="2021-01-22T17:37:44.007" v="33334"/>
          <ac:spMkLst>
            <pc:docMk/>
            <pc:sldMk cId="3488236183" sldId="5219"/>
            <ac:spMk id="11" creationId="{00000000-0000-0000-0000-000000000000}"/>
          </ac:spMkLst>
        </pc:spChg>
        <pc:spChg chg="mod">
          <ac:chgData name="Chris Speller" userId="0a97f007-b978-4543-a8a0-9ee0abccdf0a" providerId="ADAL" clId="{221B2FE5-B0DD-4C49-A6BC-EB5E92A971A0}" dt="2021-01-22T16:19:11.128" v="30741" actId="20577"/>
          <ac:spMkLst>
            <pc:docMk/>
            <pc:sldMk cId="3488236183" sldId="5219"/>
            <ac:spMk id="14" creationId="{005896CF-8919-4782-AB24-83CDCF746DD4}"/>
          </ac:spMkLst>
        </pc:spChg>
      </pc:sldChg>
      <pc:sldChg chg="modSp add mod modAnim">
        <pc:chgData name="Chris Speller" userId="0a97f007-b978-4543-a8a0-9ee0abccdf0a" providerId="ADAL" clId="{221B2FE5-B0DD-4C49-A6BC-EB5E92A971A0}" dt="2021-01-22T16:53:04.086" v="32052" actId="20577"/>
        <pc:sldMkLst>
          <pc:docMk/>
          <pc:sldMk cId="1188095277" sldId="5220"/>
        </pc:sldMkLst>
        <pc:spChg chg="mod">
          <ac:chgData name="Chris Speller" userId="0a97f007-b978-4543-a8a0-9ee0abccdf0a" providerId="ADAL" clId="{221B2FE5-B0DD-4C49-A6BC-EB5E92A971A0}" dt="2021-01-22T16:53:01.946" v="32051" actId="20577"/>
          <ac:spMkLst>
            <pc:docMk/>
            <pc:sldMk cId="1188095277" sldId="5220"/>
            <ac:spMk id="10" creationId="{00000000-0000-0000-0000-000000000000}"/>
          </ac:spMkLst>
        </pc:spChg>
        <pc:spChg chg="mod">
          <ac:chgData name="Chris Speller" userId="0a97f007-b978-4543-a8a0-9ee0abccdf0a" providerId="ADAL" clId="{221B2FE5-B0DD-4C49-A6BC-EB5E92A971A0}" dt="2021-01-22T16:53:04.086" v="32052" actId="20577"/>
          <ac:spMkLst>
            <pc:docMk/>
            <pc:sldMk cId="1188095277" sldId="5220"/>
            <ac:spMk id="11" creationId="{00000000-0000-0000-0000-000000000000}"/>
          </ac:spMkLst>
        </pc:spChg>
        <pc:spChg chg="mod">
          <ac:chgData name="Chris Speller" userId="0a97f007-b978-4543-a8a0-9ee0abccdf0a" providerId="ADAL" clId="{221B2FE5-B0DD-4C49-A6BC-EB5E92A971A0}" dt="2021-01-22T16:32:14.034" v="31702"/>
          <ac:spMkLst>
            <pc:docMk/>
            <pc:sldMk cId="1188095277" sldId="5220"/>
            <ac:spMk id="14" creationId="{005896CF-8919-4782-AB24-83CDCF746DD4}"/>
          </ac:spMkLst>
        </pc:spChg>
      </pc:sldChg>
      <pc:sldChg chg="modSp add mod">
        <pc:chgData name="Chris Speller" userId="0a97f007-b978-4543-a8a0-9ee0abccdf0a" providerId="ADAL" clId="{221B2FE5-B0DD-4C49-A6BC-EB5E92A971A0}" dt="2021-01-22T16:53:10.143" v="32054" actId="20577"/>
        <pc:sldMkLst>
          <pc:docMk/>
          <pc:sldMk cId="3522707448" sldId="5221"/>
        </pc:sldMkLst>
        <pc:spChg chg="mod">
          <ac:chgData name="Chris Speller" userId="0a97f007-b978-4543-a8a0-9ee0abccdf0a" providerId="ADAL" clId="{221B2FE5-B0DD-4C49-A6BC-EB5E92A971A0}" dt="2021-01-22T16:53:08.234" v="32053" actId="20577"/>
          <ac:spMkLst>
            <pc:docMk/>
            <pc:sldMk cId="3522707448" sldId="5221"/>
            <ac:spMk id="10" creationId="{00000000-0000-0000-0000-000000000000}"/>
          </ac:spMkLst>
        </pc:spChg>
        <pc:spChg chg="mod">
          <ac:chgData name="Chris Speller" userId="0a97f007-b978-4543-a8a0-9ee0abccdf0a" providerId="ADAL" clId="{221B2FE5-B0DD-4C49-A6BC-EB5E92A971A0}" dt="2021-01-22T16:53:10.143" v="32054" actId="20577"/>
          <ac:spMkLst>
            <pc:docMk/>
            <pc:sldMk cId="3522707448" sldId="5221"/>
            <ac:spMk id="11" creationId="{00000000-0000-0000-0000-000000000000}"/>
          </ac:spMkLst>
        </pc:spChg>
        <pc:spChg chg="mod">
          <ac:chgData name="Chris Speller" userId="0a97f007-b978-4543-a8a0-9ee0abccdf0a" providerId="ADAL" clId="{221B2FE5-B0DD-4C49-A6BC-EB5E92A971A0}" dt="2021-01-22T16:32:10.536" v="31701"/>
          <ac:spMkLst>
            <pc:docMk/>
            <pc:sldMk cId="3522707448" sldId="5221"/>
            <ac:spMk id="14" creationId="{005896CF-8919-4782-AB24-83CDCF746DD4}"/>
          </ac:spMkLst>
        </pc:spChg>
      </pc:sldChg>
      <pc:sldChg chg="modSp add mod">
        <pc:chgData name="Chris Speller" userId="0a97f007-b978-4543-a8a0-9ee0abccdf0a" providerId="ADAL" clId="{221B2FE5-B0DD-4C49-A6BC-EB5E92A971A0}" dt="2021-01-22T17:01:58.457" v="32563" actId="20577"/>
        <pc:sldMkLst>
          <pc:docMk/>
          <pc:sldMk cId="3236521367" sldId="5222"/>
        </pc:sldMkLst>
        <pc:spChg chg="mod">
          <ac:chgData name="Chris Speller" userId="0a97f007-b978-4543-a8a0-9ee0abccdf0a" providerId="ADAL" clId="{221B2FE5-B0DD-4C49-A6BC-EB5E92A971A0}" dt="2021-01-22T17:01:57.321" v="32562" actId="20577"/>
          <ac:spMkLst>
            <pc:docMk/>
            <pc:sldMk cId="3236521367" sldId="5222"/>
            <ac:spMk id="10" creationId="{00000000-0000-0000-0000-000000000000}"/>
          </ac:spMkLst>
        </pc:spChg>
        <pc:spChg chg="mod">
          <ac:chgData name="Chris Speller" userId="0a97f007-b978-4543-a8a0-9ee0abccdf0a" providerId="ADAL" clId="{221B2FE5-B0DD-4C49-A6BC-EB5E92A971A0}" dt="2021-01-22T17:01:58.457" v="32563" actId="20577"/>
          <ac:spMkLst>
            <pc:docMk/>
            <pc:sldMk cId="3236521367" sldId="5222"/>
            <ac:spMk id="11" creationId="{00000000-0000-0000-0000-000000000000}"/>
          </ac:spMkLst>
        </pc:spChg>
        <pc:spChg chg="mod">
          <ac:chgData name="Chris Speller" userId="0a97f007-b978-4543-a8a0-9ee0abccdf0a" providerId="ADAL" clId="{221B2FE5-B0DD-4C49-A6BC-EB5E92A971A0}" dt="2021-01-22T16:32:03.841" v="31700" actId="20577"/>
          <ac:spMkLst>
            <pc:docMk/>
            <pc:sldMk cId="3236521367" sldId="5222"/>
            <ac:spMk id="14" creationId="{005896CF-8919-4782-AB24-83CDCF746DD4}"/>
          </ac:spMkLst>
        </pc:spChg>
      </pc:sldChg>
      <pc:sldChg chg="modSp add mod modAnim">
        <pc:chgData name="Chris Speller" userId="0a97f007-b978-4543-a8a0-9ee0abccdf0a" providerId="ADAL" clId="{221B2FE5-B0DD-4C49-A6BC-EB5E92A971A0}" dt="2021-01-22T17:37:22.664" v="33326"/>
        <pc:sldMkLst>
          <pc:docMk/>
          <pc:sldMk cId="2442209749" sldId="5223"/>
        </pc:sldMkLst>
        <pc:spChg chg="mod">
          <ac:chgData name="Chris Speller" userId="0a97f007-b978-4543-a8a0-9ee0abccdf0a" providerId="ADAL" clId="{221B2FE5-B0DD-4C49-A6BC-EB5E92A971A0}" dt="2021-01-22T17:37:20.616" v="33325"/>
          <ac:spMkLst>
            <pc:docMk/>
            <pc:sldMk cId="2442209749" sldId="5223"/>
            <ac:spMk id="10" creationId="{00000000-0000-0000-0000-000000000000}"/>
          </ac:spMkLst>
        </pc:spChg>
        <pc:spChg chg="mod">
          <ac:chgData name="Chris Speller" userId="0a97f007-b978-4543-a8a0-9ee0abccdf0a" providerId="ADAL" clId="{221B2FE5-B0DD-4C49-A6BC-EB5E92A971A0}" dt="2021-01-22T17:37:22.664" v="33326"/>
          <ac:spMkLst>
            <pc:docMk/>
            <pc:sldMk cId="2442209749" sldId="5223"/>
            <ac:spMk id="11" creationId="{00000000-0000-0000-0000-000000000000}"/>
          </ac:spMkLst>
        </pc:spChg>
        <pc:spChg chg="mod">
          <ac:chgData name="Chris Speller" userId="0a97f007-b978-4543-a8a0-9ee0abccdf0a" providerId="ADAL" clId="{221B2FE5-B0DD-4C49-A6BC-EB5E92A971A0}" dt="2021-01-22T17:26:35.547" v="33071" actId="20577"/>
          <ac:spMkLst>
            <pc:docMk/>
            <pc:sldMk cId="2442209749" sldId="5223"/>
            <ac:spMk id="14" creationId="{005896CF-8919-4782-AB24-83CDCF746DD4}"/>
          </ac:spMkLst>
        </pc:spChg>
      </pc:sldChg>
      <pc:sldChg chg="modSp add del modAnim">
        <pc:chgData name="Chris Speller" userId="0a97f007-b978-4543-a8a0-9ee0abccdf0a" providerId="ADAL" clId="{221B2FE5-B0DD-4C49-A6BC-EB5E92A971A0}" dt="2021-01-22T16:43:56.388" v="31712"/>
        <pc:sldMkLst>
          <pc:docMk/>
          <pc:sldMk cId="2899550309" sldId="5223"/>
        </pc:sldMkLst>
        <pc:spChg chg="mod">
          <ac:chgData name="Chris Speller" userId="0a97f007-b978-4543-a8a0-9ee0abccdf0a" providerId="ADAL" clId="{221B2FE5-B0DD-4C49-A6BC-EB5E92A971A0}" dt="2021-01-22T16:43:55.881" v="31711" actId="20577"/>
          <ac:spMkLst>
            <pc:docMk/>
            <pc:sldMk cId="2899550309" sldId="5223"/>
            <ac:spMk id="10" creationId="{00000000-0000-0000-0000-000000000000}"/>
          </ac:spMkLst>
        </pc:spChg>
        <pc:spChg chg="mod">
          <ac:chgData name="Chris Speller" userId="0a97f007-b978-4543-a8a0-9ee0abccdf0a" providerId="ADAL" clId="{221B2FE5-B0DD-4C49-A6BC-EB5E92A971A0}" dt="2021-01-22T16:43:55.671" v="31710" actId="20577"/>
          <ac:spMkLst>
            <pc:docMk/>
            <pc:sldMk cId="2899550309" sldId="5223"/>
            <ac:spMk id="11" creationId="{00000000-0000-0000-0000-000000000000}"/>
          </ac:spMkLst>
        </pc:spChg>
        <pc:spChg chg="mod">
          <ac:chgData name="Chris Speller" userId="0a97f007-b978-4543-a8a0-9ee0abccdf0a" providerId="ADAL" clId="{221B2FE5-B0DD-4C49-A6BC-EB5E92A971A0}" dt="2021-01-22T16:43:54.977" v="31709" actId="20577"/>
          <ac:spMkLst>
            <pc:docMk/>
            <pc:sldMk cId="2899550309" sldId="5223"/>
            <ac:spMk id="14" creationId="{005896CF-8919-4782-AB24-83CDCF746DD4}"/>
          </ac:spMkLst>
        </pc:spChg>
      </pc:sldChg>
      <pc:sldChg chg="modSp add mod modAnim">
        <pc:chgData name="Chris Speller" userId="0a97f007-b978-4543-a8a0-9ee0abccdf0a" providerId="ADAL" clId="{221B2FE5-B0DD-4C49-A6BC-EB5E92A971A0}" dt="2021-01-22T17:27:21.059" v="33085" actId="20577"/>
        <pc:sldMkLst>
          <pc:docMk/>
          <pc:sldMk cId="1327182107" sldId="5224"/>
        </pc:sldMkLst>
        <pc:spChg chg="mod">
          <ac:chgData name="Chris Speller" userId="0a97f007-b978-4543-a8a0-9ee0abccdf0a" providerId="ADAL" clId="{221B2FE5-B0DD-4C49-A6BC-EB5E92A971A0}" dt="2021-01-22T17:22:46.620" v="32868" actId="20577"/>
          <ac:spMkLst>
            <pc:docMk/>
            <pc:sldMk cId="1327182107" sldId="5224"/>
            <ac:spMk id="10" creationId="{00000000-0000-0000-0000-000000000000}"/>
          </ac:spMkLst>
        </pc:spChg>
        <pc:spChg chg="mod">
          <ac:chgData name="Chris Speller" userId="0a97f007-b978-4543-a8a0-9ee0abccdf0a" providerId="ADAL" clId="{221B2FE5-B0DD-4C49-A6BC-EB5E92A971A0}" dt="2021-01-22T17:22:55.292" v="32877" actId="20577"/>
          <ac:spMkLst>
            <pc:docMk/>
            <pc:sldMk cId="1327182107" sldId="5224"/>
            <ac:spMk id="11" creationId="{00000000-0000-0000-0000-000000000000}"/>
          </ac:spMkLst>
        </pc:spChg>
        <pc:spChg chg="mod">
          <ac:chgData name="Chris Speller" userId="0a97f007-b978-4543-a8a0-9ee0abccdf0a" providerId="ADAL" clId="{221B2FE5-B0DD-4C49-A6BC-EB5E92A971A0}" dt="2021-01-22T17:27:21.059" v="33085" actId="20577"/>
          <ac:spMkLst>
            <pc:docMk/>
            <pc:sldMk cId="1327182107" sldId="5224"/>
            <ac:spMk id="14" creationId="{005896CF-8919-4782-AB24-83CDCF746DD4}"/>
          </ac:spMkLst>
        </pc:spChg>
      </pc:sldChg>
      <pc:sldChg chg="modSp add mod modAnim">
        <pc:chgData name="Chris Speller" userId="0a97f007-b978-4543-a8a0-9ee0abccdf0a" providerId="ADAL" clId="{221B2FE5-B0DD-4C49-A6BC-EB5E92A971A0}" dt="2021-01-22T17:27:45.738" v="33099" actId="20577"/>
        <pc:sldMkLst>
          <pc:docMk/>
          <pc:sldMk cId="42843904" sldId="5225"/>
        </pc:sldMkLst>
        <pc:spChg chg="mod">
          <ac:chgData name="Chris Speller" userId="0a97f007-b978-4543-a8a0-9ee0abccdf0a" providerId="ADAL" clId="{221B2FE5-B0DD-4C49-A6BC-EB5E92A971A0}" dt="2021-01-22T17:23:17.316" v="32895" actId="20577"/>
          <ac:spMkLst>
            <pc:docMk/>
            <pc:sldMk cId="42843904" sldId="5225"/>
            <ac:spMk id="10" creationId="{00000000-0000-0000-0000-000000000000}"/>
          </ac:spMkLst>
        </pc:spChg>
        <pc:spChg chg="mod">
          <ac:chgData name="Chris Speller" userId="0a97f007-b978-4543-a8a0-9ee0abccdf0a" providerId="ADAL" clId="{221B2FE5-B0DD-4C49-A6BC-EB5E92A971A0}" dt="2021-01-22T17:23:24.435" v="32903" actId="20577"/>
          <ac:spMkLst>
            <pc:docMk/>
            <pc:sldMk cId="42843904" sldId="5225"/>
            <ac:spMk id="11" creationId="{00000000-0000-0000-0000-000000000000}"/>
          </ac:spMkLst>
        </pc:spChg>
        <pc:spChg chg="mod">
          <ac:chgData name="Chris Speller" userId="0a97f007-b978-4543-a8a0-9ee0abccdf0a" providerId="ADAL" clId="{221B2FE5-B0DD-4C49-A6BC-EB5E92A971A0}" dt="2021-01-22T17:27:45.738" v="33099" actId="20577"/>
          <ac:spMkLst>
            <pc:docMk/>
            <pc:sldMk cId="42843904" sldId="5225"/>
            <ac:spMk id="14" creationId="{005896CF-8919-4782-AB24-83CDCF746DD4}"/>
          </ac:spMkLst>
        </pc:spChg>
      </pc:sldChg>
      <pc:sldChg chg="modSp add mod modAnim">
        <pc:chgData name="Chris Speller" userId="0a97f007-b978-4543-a8a0-9ee0abccdf0a" providerId="ADAL" clId="{221B2FE5-B0DD-4C49-A6BC-EB5E92A971A0}" dt="2021-01-22T17:28:06.859" v="33113" actId="20577"/>
        <pc:sldMkLst>
          <pc:docMk/>
          <pc:sldMk cId="66560515" sldId="5226"/>
        </pc:sldMkLst>
        <pc:spChg chg="mod">
          <ac:chgData name="Chris Speller" userId="0a97f007-b978-4543-a8a0-9ee0abccdf0a" providerId="ADAL" clId="{221B2FE5-B0DD-4C49-A6BC-EB5E92A971A0}" dt="2021-01-22T17:23:41.285" v="32921" actId="20577"/>
          <ac:spMkLst>
            <pc:docMk/>
            <pc:sldMk cId="66560515" sldId="5226"/>
            <ac:spMk id="10" creationId="{00000000-0000-0000-0000-000000000000}"/>
          </ac:spMkLst>
        </pc:spChg>
        <pc:spChg chg="mod">
          <ac:chgData name="Chris Speller" userId="0a97f007-b978-4543-a8a0-9ee0abccdf0a" providerId="ADAL" clId="{221B2FE5-B0DD-4C49-A6BC-EB5E92A971A0}" dt="2021-01-22T17:23:46.197" v="32929" actId="20577"/>
          <ac:spMkLst>
            <pc:docMk/>
            <pc:sldMk cId="66560515" sldId="5226"/>
            <ac:spMk id="11" creationId="{00000000-0000-0000-0000-000000000000}"/>
          </ac:spMkLst>
        </pc:spChg>
        <pc:spChg chg="mod">
          <ac:chgData name="Chris Speller" userId="0a97f007-b978-4543-a8a0-9ee0abccdf0a" providerId="ADAL" clId="{221B2FE5-B0DD-4C49-A6BC-EB5E92A971A0}" dt="2021-01-22T17:28:06.859" v="33113" actId="20577"/>
          <ac:spMkLst>
            <pc:docMk/>
            <pc:sldMk cId="66560515" sldId="5226"/>
            <ac:spMk id="14" creationId="{005896CF-8919-4782-AB24-83CDCF746DD4}"/>
          </ac:spMkLst>
        </pc:spChg>
      </pc:sldChg>
      <pc:sldChg chg="modSp add">
        <pc:chgData name="Chris Speller" userId="0a97f007-b978-4543-a8a0-9ee0abccdf0a" providerId="ADAL" clId="{221B2FE5-B0DD-4C49-A6BC-EB5E92A971A0}" dt="2021-01-22T17:37:35.317" v="33332"/>
        <pc:sldMkLst>
          <pc:docMk/>
          <pc:sldMk cId="2820202050" sldId="5227"/>
        </pc:sldMkLst>
        <pc:spChg chg="mod">
          <ac:chgData name="Chris Speller" userId="0a97f007-b978-4543-a8a0-9ee0abccdf0a" providerId="ADAL" clId="{221B2FE5-B0DD-4C49-A6BC-EB5E92A971A0}" dt="2021-01-22T17:37:32.482" v="33331" actId="6549"/>
          <ac:spMkLst>
            <pc:docMk/>
            <pc:sldMk cId="2820202050" sldId="5227"/>
            <ac:spMk id="10" creationId="{00000000-0000-0000-0000-000000000000}"/>
          </ac:spMkLst>
        </pc:spChg>
        <pc:spChg chg="mod">
          <ac:chgData name="Chris Speller" userId="0a97f007-b978-4543-a8a0-9ee0abccdf0a" providerId="ADAL" clId="{221B2FE5-B0DD-4C49-A6BC-EB5E92A971A0}" dt="2021-01-22T17:37:35.317" v="33332"/>
          <ac:spMkLst>
            <pc:docMk/>
            <pc:sldMk cId="2820202050" sldId="5227"/>
            <ac:spMk id="11" creationId="{00000000-0000-0000-0000-000000000000}"/>
          </ac:spMkLst>
        </pc:spChg>
        <pc:spChg chg="mod">
          <ac:chgData name="Chris Speller" userId="0a97f007-b978-4543-a8a0-9ee0abccdf0a" providerId="ADAL" clId="{221B2FE5-B0DD-4C49-A6BC-EB5E92A971A0}" dt="2021-01-22T16:59:18.402" v="32326" actId="16959"/>
          <ac:spMkLst>
            <pc:docMk/>
            <pc:sldMk cId="2820202050" sldId="5227"/>
            <ac:spMk id="14" creationId="{005896CF-8919-4782-AB24-83CDCF746DD4}"/>
          </ac:spMkLst>
        </pc:spChg>
      </pc:sldChg>
      <pc:sldChg chg="modSp add mod">
        <pc:chgData name="Chris Speller" userId="0a97f007-b978-4543-a8a0-9ee0abccdf0a" providerId="ADAL" clId="{221B2FE5-B0DD-4C49-A6BC-EB5E92A971A0}" dt="2021-01-22T17:00:08.182" v="32373" actId="20577"/>
        <pc:sldMkLst>
          <pc:docMk/>
          <pc:sldMk cId="1524498160" sldId="5228"/>
        </pc:sldMkLst>
        <pc:spChg chg="mod">
          <ac:chgData name="Chris Speller" userId="0a97f007-b978-4543-a8a0-9ee0abccdf0a" providerId="ADAL" clId="{221B2FE5-B0DD-4C49-A6BC-EB5E92A971A0}" dt="2021-01-22T16:59:56.674" v="32370" actId="20577"/>
          <ac:spMkLst>
            <pc:docMk/>
            <pc:sldMk cId="1524498160" sldId="5228"/>
            <ac:spMk id="10" creationId="{00000000-0000-0000-0000-000000000000}"/>
          </ac:spMkLst>
        </pc:spChg>
        <pc:spChg chg="mod">
          <ac:chgData name="Chris Speller" userId="0a97f007-b978-4543-a8a0-9ee0abccdf0a" providerId="ADAL" clId="{221B2FE5-B0DD-4C49-A6BC-EB5E92A971A0}" dt="2021-01-22T16:59:54.458" v="32364" actId="20577"/>
          <ac:spMkLst>
            <pc:docMk/>
            <pc:sldMk cId="1524498160" sldId="5228"/>
            <ac:spMk id="11" creationId="{00000000-0000-0000-0000-000000000000}"/>
          </ac:spMkLst>
        </pc:spChg>
        <pc:spChg chg="mod">
          <ac:chgData name="Chris Speller" userId="0a97f007-b978-4543-a8a0-9ee0abccdf0a" providerId="ADAL" clId="{221B2FE5-B0DD-4C49-A6BC-EB5E92A971A0}" dt="2021-01-22T17:00:08.182" v="32373" actId="20577"/>
          <ac:spMkLst>
            <pc:docMk/>
            <pc:sldMk cId="1524498160" sldId="5228"/>
            <ac:spMk id="14" creationId="{005896CF-8919-4782-AB24-83CDCF746DD4}"/>
          </ac:spMkLst>
        </pc:spChg>
      </pc:sldChg>
      <pc:sldChg chg="modSp add mod">
        <pc:chgData name="Chris Speller" userId="0a97f007-b978-4543-a8a0-9ee0abccdf0a" providerId="ADAL" clId="{221B2FE5-B0DD-4C49-A6BC-EB5E92A971A0}" dt="2021-01-22T17:00:43.120" v="32404" actId="16959"/>
        <pc:sldMkLst>
          <pc:docMk/>
          <pc:sldMk cId="426409093" sldId="5229"/>
        </pc:sldMkLst>
        <pc:spChg chg="mod">
          <ac:chgData name="Chris Speller" userId="0a97f007-b978-4543-a8a0-9ee0abccdf0a" providerId="ADAL" clId="{221B2FE5-B0DD-4C49-A6BC-EB5E92A971A0}" dt="2021-01-22T17:00:24.073" v="32395" actId="20577"/>
          <ac:spMkLst>
            <pc:docMk/>
            <pc:sldMk cId="426409093" sldId="5229"/>
            <ac:spMk id="10" creationId="{00000000-0000-0000-0000-000000000000}"/>
          </ac:spMkLst>
        </pc:spChg>
        <pc:spChg chg="mod">
          <ac:chgData name="Chris Speller" userId="0a97f007-b978-4543-a8a0-9ee0abccdf0a" providerId="ADAL" clId="{221B2FE5-B0DD-4C49-A6BC-EB5E92A971A0}" dt="2021-01-22T17:00:33.139" v="32400" actId="20577"/>
          <ac:spMkLst>
            <pc:docMk/>
            <pc:sldMk cId="426409093" sldId="5229"/>
            <ac:spMk id="11" creationId="{00000000-0000-0000-0000-000000000000}"/>
          </ac:spMkLst>
        </pc:spChg>
        <pc:spChg chg="mod">
          <ac:chgData name="Chris Speller" userId="0a97f007-b978-4543-a8a0-9ee0abccdf0a" providerId="ADAL" clId="{221B2FE5-B0DD-4C49-A6BC-EB5E92A971A0}" dt="2021-01-22T17:00:43.120" v="32404" actId="16959"/>
          <ac:spMkLst>
            <pc:docMk/>
            <pc:sldMk cId="426409093" sldId="5229"/>
            <ac:spMk id="14" creationId="{005896CF-8919-4782-AB24-83CDCF746DD4}"/>
          </ac:spMkLst>
        </pc:spChg>
      </pc:sldChg>
      <pc:sldChg chg="modSp add mod">
        <pc:chgData name="Chris Speller" userId="0a97f007-b978-4543-a8a0-9ee0abccdf0a" providerId="ADAL" clId="{221B2FE5-B0DD-4C49-A6BC-EB5E92A971A0}" dt="2021-01-22T17:02:10.873" v="32568" actId="6549"/>
        <pc:sldMkLst>
          <pc:docMk/>
          <pc:sldMk cId="1022990264" sldId="5230"/>
        </pc:sldMkLst>
        <pc:spChg chg="mod">
          <ac:chgData name="Chris Speller" userId="0a97f007-b978-4543-a8a0-9ee0abccdf0a" providerId="ADAL" clId="{221B2FE5-B0DD-4C49-A6BC-EB5E92A971A0}" dt="2021-01-22T17:01:44.505" v="32561" actId="20577"/>
          <ac:spMkLst>
            <pc:docMk/>
            <pc:sldMk cId="1022990264" sldId="5230"/>
            <ac:spMk id="10" creationId="{00000000-0000-0000-0000-000000000000}"/>
          </ac:spMkLst>
        </pc:spChg>
        <pc:spChg chg="mod">
          <ac:chgData name="Chris Speller" userId="0a97f007-b978-4543-a8a0-9ee0abccdf0a" providerId="ADAL" clId="{221B2FE5-B0DD-4C49-A6BC-EB5E92A971A0}" dt="2021-01-22T17:01:39.522" v="32553" actId="20577"/>
          <ac:spMkLst>
            <pc:docMk/>
            <pc:sldMk cId="1022990264" sldId="5230"/>
            <ac:spMk id="11" creationId="{00000000-0000-0000-0000-000000000000}"/>
          </ac:spMkLst>
        </pc:spChg>
        <pc:spChg chg="mod">
          <ac:chgData name="Chris Speller" userId="0a97f007-b978-4543-a8a0-9ee0abccdf0a" providerId="ADAL" clId="{221B2FE5-B0DD-4C49-A6BC-EB5E92A971A0}" dt="2021-01-22T17:02:10.873" v="32568" actId="6549"/>
          <ac:spMkLst>
            <pc:docMk/>
            <pc:sldMk cId="1022990264" sldId="5230"/>
            <ac:spMk id="14" creationId="{005896CF-8919-4782-AB24-83CDCF746DD4}"/>
          </ac:spMkLst>
        </pc:spChg>
      </pc:sldChg>
      <pc:sldChg chg="add del">
        <pc:chgData name="Chris Speller" userId="0a97f007-b978-4543-a8a0-9ee0abccdf0a" providerId="ADAL" clId="{221B2FE5-B0DD-4C49-A6BC-EB5E92A971A0}" dt="2021-01-22T17:11:50.689" v="32574" actId="47"/>
        <pc:sldMkLst>
          <pc:docMk/>
          <pc:sldMk cId="1027572481" sldId="5231"/>
        </pc:sldMkLst>
      </pc:sldChg>
      <pc:sldChg chg="add del">
        <pc:chgData name="Chris Speller" userId="0a97f007-b978-4543-a8a0-9ee0abccdf0a" providerId="ADAL" clId="{221B2FE5-B0DD-4C49-A6BC-EB5E92A971A0}" dt="2021-01-22T17:11:50.689" v="32574" actId="47"/>
        <pc:sldMkLst>
          <pc:docMk/>
          <pc:sldMk cId="3209730397" sldId="5232"/>
        </pc:sldMkLst>
      </pc:sldChg>
      <pc:sldChg chg="add del">
        <pc:chgData name="Chris Speller" userId="0a97f007-b978-4543-a8a0-9ee0abccdf0a" providerId="ADAL" clId="{221B2FE5-B0DD-4C49-A6BC-EB5E92A971A0}" dt="2021-01-22T17:11:50.689" v="32574" actId="47"/>
        <pc:sldMkLst>
          <pc:docMk/>
          <pc:sldMk cId="529006848" sldId="5233"/>
        </pc:sldMkLst>
      </pc:sldChg>
      <pc:sldChg chg="add del">
        <pc:chgData name="Chris Speller" userId="0a97f007-b978-4543-a8a0-9ee0abccdf0a" providerId="ADAL" clId="{221B2FE5-B0DD-4C49-A6BC-EB5E92A971A0}" dt="2021-01-22T17:11:50.689" v="32574" actId="47"/>
        <pc:sldMkLst>
          <pc:docMk/>
          <pc:sldMk cId="3490747735" sldId="5234"/>
        </pc:sldMkLst>
      </pc:sldChg>
      <pc:sldChg chg="add del">
        <pc:chgData name="Chris Speller" userId="0a97f007-b978-4543-a8a0-9ee0abccdf0a" providerId="ADAL" clId="{221B2FE5-B0DD-4C49-A6BC-EB5E92A971A0}" dt="2021-01-22T17:11:21.228" v="32572"/>
        <pc:sldMkLst>
          <pc:docMk/>
          <pc:sldMk cId="596782416" sldId="5235"/>
        </pc:sldMkLst>
      </pc:sldChg>
      <pc:sldChg chg="modSp add mod modAnim">
        <pc:chgData name="Chris Speller" userId="0a97f007-b978-4543-a8a0-9ee0abccdf0a" providerId="ADAL" clId="{221B2FE5-B0DD-4C49-A6BC-EB5E92A971A0}" dt="2021-01-22T17:36:59.978" v="33324"/>
        <pc:sldMkLst>
          <pc:docMk/>
          <pc:sldMk cId="1602662221" sldId="5235"/>
        </pc:sldMkLst>
        <pc:spChg chg="mod">
          <ac:chgData name="Chris Speller" userId="0a97f007-b978-4543-a8a0-9ee0abccdf0a" providerId="ADAL" clId="{221B2FE5-B0DD-4C49-A6BC-EB5E92A971A0}" dt="2021-01-22T17:36:57.238" v="33323" actId="20577"/>
          <ac:spMkLst>
            <pc:docMk/>
            <pc:sldMk cId="1602662221" sldId="5235"/>
            <ac:spMk id="10" creationId="{00000000-0000-0000-0000-000000000000}"/>
          </ac:spMkLst>
        </pc:spChg>
        <pc:spChg chg="mod">
          <ac:chgData name="Chris Speller" userId="0a97f007-b978-4543-a8a0-9ee0abccdf0a" providerId="ADAL" clId="{221B2FE5-B0DD-4C49-A6BC-EB5E92A971A0}" dt="2021-01-22T17:36:59.978" v="33324"/>
          <ac:spMkLst>
            <pc:docMk/>
            <pc:sldMk cId="1602662221" sldId="5235"/>
            <ac:spMk id="11" creationId="{00000000-0000-0000-0000-000000000000}"/>
          </ac:spMkLst>
        </pc:spChg>
        <pc:spChg chg="mod">
          <ac:chgData name="Chris Speller" userId="0a97f007-b978-4543-a8a0-9ee0abccdf0a" providerId="ADAL" clId="{221B2FE5-B0DD-4C49-A6BC-EB5E92A971A0}" dt="2021-01-22T17:28:52.839" v="33127" actId="20577"/>
          <ac:spMkLst>
            <pc:docMk/>
            <pc:sldMk cId="1602662221" sldId="5235"/>
            <ac:spMk id="14" creationId="{005896CF-8919-4782-AB24-83CDCF746DD4}"/>
          </ac:spMkLst>
        </pc:spChg>
      </pc:sldChg>
      <pc:sldChg chg="modSp add mod modAnim">
        <pc:chgData name="Chris Speller" userId="0a97f007-b978-4543-a8a0-9ee0abccdf0a" providerId="ADAL" clId="{221B2FE5-B0DD-4C49-A6BC-EB5E92A971A0}" dt="2021-01-22T17:29:36.827" v="33141" actId="20577"/>
        <pc:sldMkLst>
          <pc:docMk/>
          <pc:sldMk cId="2720781394" sldId="5236"/>
        </pc:sldMkLst>
        <pc:spChg chg="mod">
          <ac:chgData name="Chris Speller" userId="0a97f007-b978-4543-a8a0-9ee0abccdf0a" providerId="ADAL" clId="{221B2FE5-B0DD-4C49-A6BC-EB5E92A971A0}" dt="2021-01-22T17:24:37.235" v="32977" actId="20577"/>
          <ac:spMkLst>
            <pc:docMk/>
            <pc:sldMk cId="2720781394" sldId="5236"/>
            <ac:spMk id="10" creationId="{00000000-0000-0000-0000-000000000000}"/>
          </ac:spMkLst>
        </pc:spChg>
        <pc:spChg chg="mod">
          <ac:chgData name="Chris Speller" userId="0a97f007-b978-4543-a8a0-9ee0abccdf0a" providerId="ADAL" clId="{221B2FE5-B0DD-4C49-A6BC-EB5E92A971A0}" dt="2021-01-22T17:24:42.915" v="32985" actId="20577"/>
          <ac:spMkLst>
            <pc:docMk/>
            <pc:sldMk cId="2720781394" sldId="5236"/>
            <ac:spMk id="11" creationId="{00000000-0000-0000-0000-000000000000}"/>
          </ac:spMkLst>
        </pc:spChg>
        <pc:spChg chg="mod">
          <ac:chgData name="Chris Speller" userId="0a97f007-b978-4543-a8a0-9ee0abccdf0a" providerId="ADAL" clId="{221B2FE5-B0DD-4C49-A6BC-EB5E92A971A0}" dt="2021-01-22T17:29:36.827" v="33141" actId="20577"/>
          <ac:spMkLst>
            <pc:docMk/>
            <pc:sldMk cId="2720781394" sldId="5236"/>
            <ac:spMk id="14" creationId="{005896CF-8919-4782-AB24-83CDCF746DD4}"/>
          </ac:spMkLst>
        </pc:spChg>
      </pc:sldChg>
      <pc:sldChg chg="modSp add mod modAnim">
        <pc:chgData name="Chris Speller" userId="0a97f007-b978-4543-a8a0-9ee0abccdf0a" providerId="ADAL" clId="{221B2FE5-B0DD-4C49-A6BC-EB5E92A971A0}" dt="2021-01-22T17:30:23.923" v="33155" actId="20577"/>
        <pc:sldMkLst>
          <pc:docMk/>
          <pc:sldMk cId="2950317230" sldId="5237"/>
        </pc:sldMkLst>
        <pc:spChg chg="mod">
          <ac:chgData name="Chris Speller" userId="0a97f007-b978-4543-a8a0-9ee0abccdf0a" providerId="ADAL" clId="{221B2FE5-B0DD-4C49-A6BC-EB5E92A971A0}" dt="2021-01-22T17:25:02.716" v="33003" actId="20577"/>
          <ac:spMkLst>
            <pc:docMk/>
            <pc:sldMk cId="2950317230" sldId="5237"/>
            <ac:spMk id="10" creationId="{00000000-0000-0000-0000-000000000000}"/>
          </ac:spMkLst>
        </pc:spChg>
        <pc:spChg chg="mod">
          <ac:chgData name="Chris Speller" userId="0a97f007-b978-4543-a8a0-9ee0abccdf0a" providerId="ADAL" clId="{221B2FE5-B0DD-4C49-A6BC-EB5E92A971A0}" dt="2021-01-22T17:25:07.755" v="33011" actId="20577"/>
          <ac:spMkLst>
            <pc:docMk/>
            <pc:sldMk cId="2950317230" sldId="5237"/>
            <ac:spMk id="11" creationId="{00000000-0000-0000-0000-000000000000}"/>
          </ac:spMkLst>
        </pc:spChg>
        <pc:spChg chg="mod">
          <ac:chgData name="Chris Speller" userId="0a97f007-b978-4543-a8a0-9ee0abccdf0a" providerId="ADAL" clId="{221B2FE5-B0DD-4C49-A6BC-EB5E92A971A0}" dt="2021-01-22T17:30:23.923" v="33155" actId="20577"/>
          <ac:spMkLst>
            <pc:docMk/>
            <pc:sldMk cId="2950317230" sldId="5237"/>
            <ac:spMk id="14" creationId="{005896CF-8919-4782-AB24-83CDCF746DD4}"/>
          </ac:spMkLst>
        </pc:spChg>
      </pc:sldChg>
      <pc:sldChg chg="modSp add mod modAnim">
        <pc:chgData name="Chris Speller" userId="0a97f007-b978-4543-a8a0-9ee0abccdf0a" providerId="ADAL" clId="{221B2FE5-B0DD-4C49-A6BC-EB5E92A971A0}" dt="2021-01-22T17:31:15.363" v="33169" actId="20577"/>
        <pc:sldMkLst>
          <pc:docMk/>
          <pc:sldMk cId="4117234200" sldId="5238"/>
        </pc:sldMkLst>
        <pc:spChg chg="mod">
          <ac:chgData name="Chris Speller" userId="0a97f007-b978-4543-a8a0-9ee0abccdf0a" providerId="ADAL" clId="{221B2FE5-B0DD-4C49-A6BC-EB5E92A971A0}" dt="2021-01-22T17:25:26.159" v="33029" actId="20577"/>
          <ac:spMkLst>
            <pc:docMk/>
            <pc:sldMk cId="4117234200" sldId="5238"/>
            <ac:spMk id="10" creationId="{00000000-0000-0000-0000-000000000000}"/>
          </ac:spMkLst>
        </pc:spChg>
        <pc:spChg chg="mod">
          <ac:chgData name="Chris Speller" userId="0a97f007-b978-4543-a8a0-9ee0abccdf0a" providerId="ADAL" clId="{221B2FE5-B0DD-4C49-A6BC-EB5E92A971A0}" dt="2021-01-22T17:25:33.438" v="33037" actId="20577"/>
          <ac:spMkLst>
            <pc:docMk/>
            <pc:sldMk cId="4117234200" sldId="5238"/>
            <ac:spMk id="11" creationId="{00000000-0000-0000-0000-000000000000}"/>
          </ac:spMkLst>
        </pc:spChg>
        <pc:spChg chg="mod">
          <ac:chgData name="Chris Speller" userId="0a97f007-b978-4543-a8a0-9ee0abccdf0a" providerId="ADAL" clId="{221B2FE5-B0DD-4C49-A6BC-EB5E92A971A0}" dt="2021-01-22T17:31:15.363" v="33169" actId="20577"/>
          <ac:spMkLst>
            <pc:docMk/>
            <pc:sldMk cId="4117234200" sldId="5238"/>
            <ac:spMk id="14" creationId="{005896CF-8919-4782-AB24-83CDCF746DD4}"/>
          </ac:spMkLst>
        </pc:spChg>
      </pc:sldChg>
      <pc:sldChg chg="add del">
        <pc:chgData name="Chris Speller" userId="0a97f007-b978-4543-a8a0-9ee0abccdf0a" providerId="ADAL" clId="{221B2FE5-B0DD-4C49-A6BC-EB5E92A971A0}" dt="2021-01-22T17:33:55.690" v="33171"/>
        <pc:sldMkLst>
          <pc:docMk/>
          <pc:sldMk cId="1551651633" sldId="5239"/>
        </pc:sldMkLst>
      </pc:sldChg>
      <pc:sldChg chg="modSp add mod modAnim">
        <pc:chgData name="Chris Speller" userId="0a97f007-b978-4543-a8a0-9ee0abccdf0a" providerId="ADAL" clId="{221B2FE5-B0DD-4C49-A6BC-EB5E92A971A0}" dt="2021-01-23T13:24:04.739" v="34026" actId="20577"/>
        <pc:sldMkLst>
          <pc:docMk/>
          <pc:sldMk cId="3016234798" sldId="5239"/>
        </pc:sldMkLst>
        <pc:spChg chg="mod">
          <ac:chgData name="Chris Speller" userId="0a97f007-b978-4543-a8a0-9ee0abccdf0a" providerId="ADAL" clId="{221B2FE5-B0DD-4C49-A6BC-EB5E92A971A0}" dt="2021-01-23T13:11:36.457" v="33703" actId="20577"/>
          <ac:spMkLst>
            <pc:docMk/>
            <pc:sldMk cId="3016234798" sldId="5239"/>
            <ac:spMk id="10" creationId="{00000000-0000-0000-0000-000000000000}"/>
          </ac:spMkLst>
        </pc:spChg>
        <pc:spChg chg="mod">
          <ac:chgData name="Chris Speller" userId="0a97f007-b978-4543-a8a0-9ee0abccdf0a" providerId="ADAL" clId="{221B2FE5-B0DD-4C49-A6BC-EB5E92A971A0}" dt="2021-01-22T17:42:56.513" v="33698" actId="20577"/>
          <ac:spMkLst>
            <pc:docMk/>
            <pc:sldMk cId="3016234798" sldId="5239"/>
            <ac:spMk id="11" creationId="{00000000-0000-0000-0000-000000000000}"/>
          </ac:spMkLst>
        </pc:spChg>
        <pc:spChg chg="mod">
          <ac:chgData name="Chris Speller" userId="0a97f007-b978-4543-a8a0-9ee0abccdf0a" providerId="ADAL" clId="{221B2FE5-B0DD-4C49-A6BC-EB5E92A971A0}" dt="2021-01-23T13:23:57.679" v="34022" actId="20577"/>
          <ac:spMkLst>
            <pc:docMk/>
            <pc:sldMk cId="3016234798" sldId="5239"/>
            <ac:spMk id="14" creationId="{005896CF-8919-4782-AB24-83CDCF746DD4}"/>
          </ac:spMkLst>
        </pc:spChg>
      </pc:sldChg>
      <pc:sldChg chg="add del">
        <pc:chgData name="Chris Speller" userId="0a97f007-b978-4543-a8a0-9ee0abccdf0a" providerId="ADAL" clId="{221B2FE5-B0DD-4C49-A6BC-EB5E92A971A0}" dt="2021-01-22T17:33:55.690" v="33171"/>
        <pc:sldMkLst>
          <pc:docMk/>
          <pc:sldMk cId="1934876730" sldId="5240"/>
        </pc:sldMkLst>
      </pc:sldChg>
      <pc:sldChg chg="modSp add mod">
        <pc:chgData name="Chris Speller" userId="0a97f007-b978-4543-a8a0-9ee0abccdf0a" providerId="ADAL" clId="{221B2FE5-B0DD-4C49-A6BC-EB5E92A971A0}" dt="2021-01-23T13:31:12.594" v="34426" actId="1076"/>
        <pc:sldMkLst>
          <pc:docMk/>
          <pc:sldMk cId="2438363315" sldId="5240"/>
        </pc:sldMkLst>
        <pc:spChg chg="mod">
          <ac:chgData name="Chris Speller" userId="0a97f007-b978-4543-a8a0-9ee0abccdf0a" providerId="ADAL" clId="{221B2FE5-B0DD-4C49-A6BC-EB5E92A971A0}" dt="2021-01-23T13:28:17.769" v="34148" actId="20577"/>
          <ac:spMkLst>
            <pc:docMk/>
            <pc:sldMk cId="2438363315" sldId="5240"/>
            <ac:spMk id="10" creationId="{00000000-0000-0000-0000-000000000000}"/>
          </ac:spMkLst>
        </pc:spChg>
        <pc:spChg chg="mod">
          <ac:chgData name="Chris Speller" userId="0a97f007-b978-4543-a8a0-9ee0abccdf0a" providerId="ADAL" clId="{221B2FE5-B0DD-4C49-A6BC-EB5E92A971A0}" dt="2021-01-23T13:28:51.119" v="34206" actId="20577"/>
          <ac:spMkLst>
            <pc:docMk/>
            <pc:sldMk cId="2438363315" sldId="5240"/>
            <ac:spMk id="11" creationId="{00000000-0000-0000-0000-000000000000}"/>
          </ac:spMkLst>
        </pc:spChg>
        <pc:spChg chg="mod">
          <ac:chgData name="Chris Speller" userId="0a97f007-b978-4543-a8a0-9ee0abccdf0a" providerId="ADAL" clId="{221B2FE5-B0DD-4C49-A6BC-EB5E92A971A0}" dt="2021-01-23T13:31:12.594" v="34426" actId="1076"/>
          <ac:spMkLst>
            <pc:docMk/>
            <pc:sldMk cId="2438363315" sldId="5240"/>
            <ac:spMk id="14" creationId="{005896CF-8919-4782-AB24-83CDCF746DD4}"/>
          </ac:spMkLst>
        </pc:spChg>
      </pc:sldChg>
      <pc:sldChg chg="add del">
        <pc:chgData name="Chris Speller" userId="0a97f007-b978-4543-a8a0-9ee0abccdf0a" providerId="ADAL" clId="{221B2FE5-B0DD-4C49-A6BC-EB5E92A971A0}" dt="2021-01-22T17:33:55.690" v="33171"/>
        <pc:sldMkLst>
          <pc:docMk/>
          <pc:sldMk cId="2529899214" sldId="5241"/>
        </pc:sldMkLst>
      </pc:sldChg>
      <pc:sldChg chg="modSp add mod">
        <pc:chgData name="Chris Speller" userId="0a97f007-b978-4543-a8a0-9ee0abccdf0a" providerId="ADAL" clId="{221B2FE5-B0DD-4C49-A6BC-EB5E92A971A0}" dt="2021-01-23T13:39:39.461" v="34668" actId="1076"/>
        <pc:sldMkLst>
          <pc:docMk/>
          <pc:sldMk cId="3120266643" sldId="5241"/>
        </pc:sldMkLst>
        <pc:spChg chg="mod">
          <ac:chgData name="Chris Speller" userId="0a97f007-b978-4543-a8a0-9ee0abccdf0a" providerId="ADAL" clId="{221B2FE5-B0DD-4C49-A6BC-EB5E92A971A0}" dt="2021-01-23T13:37:36.843" v="34600" actId="20577"/>
          <ac:spMkLst>
            <pc:docMk/>
            <pc:sldMk cId="3120266643" sldId="5241"/>
            <ac:spMk id="10" creationId="{00000000-0000-0000-0000-000000000000}"/>
          </ac:spMkLst>
        </pc:spChg>
        <pc:spChg chg="mod">
          <ac:chgData name="Chris Speller" userId="0a97f007-b978-4543-a8a0-9ee0abccdf0a" providerId="ADAL" clId="{221B2FE5-B0DD-4C49-A6BC-EB5E92A971A0}" dt="2021-01-23T13:38:52.546" v="34635" actId="20577"/>
          <ac:spMkLst>
            <pc:docMk/>
            <pc:sldMk cId="3120266643" sldId="5241"/>
            <ac:spMk id="11" creationId="{00000000-0000-0000-0000-000000000000}"/>
          </ac:spMkLst>
        </pc:spChg>
        <pc:spChg chg="mod">
          <ac:chgData name="Chris Speller" userId="0a97f007-b978-4543-a8a0-9ee0abccdf0a" providerId="ADAL" clId="{221B2FE5-B0DD-4C49-A6BC-EB5E92A971A0}" dt="2021-01-23T13:39:39.461" v="34668" actId="1076"/>
          <ac:spMkLst>
            <pc:docMk/>
            <pc:sldMk cId="3120266643" sldId="5241"/>
            <ac:spMk id="14" creationId="{005896CF-8919-4782-AB24-83CDCF746DD4}"/>
          </ac:spMkLst>
        </pc:spChg>
      </pc:sldChg>
      <pc:sldChg chg="add del">
        <pc:chgData name="Chris Speller" userId="0a97f007-b978-4543-a8a0-9ee0abccdf0a" providerId="ADAL" clId="{221B2FE5-B0DD-4C49-A6BC-EB5E92A971A0}" dt="2021-01-22T17:33:55.690" v="33171"/>
        <pc:sldMkLst>
          <pc:docMk/>
          <pc:sldMk cId="1425108175" sldId="5242"/>
        </pc:sldMkLst>
      </pc:sldChg>
      <pc:sldChg chg="modSp add mod">
        <pc:chgData name="Chris Speller" userId="0a97f007-b978-4543-a8a0-9ee0abccdf0a" providerId="ADAL" clId="{221B2FE5-B0DD-4C49-A6BC-EB5E92A971A0}" dt="2021-01-23T13:45:47.034" v="34979" actId="1076"/>
        <pc:sldMkLst>
          <pc:docMk/>
          <pc:sldMk cId="1726469563" sldId="5242"/>
        </pc:sldMkLst>
        <pc:spChg chg="mod">
          <ac:chgData name="Chris Speller" userId="0a97f007-b978-4543-a8a0-9ee0abccdf0a" providerId="ADAL" clId="{221B2FE5-B0DD-4C49-A6BC-EB5E92A971A0}" dt="2021-01-23T13:44:27.495" v="34843" actId="20577"/>
          <ac:spMkLst>
            <pc:docMk/>
            <pc:sldMk cId="1726469563" sldId="5242"/>
            <ac:spMk id="10" creationId="{00000000-0000-0000-0000-000000000000}"/>
          </ac:spMkLst>
        </pc:spChg>
        <pc:spChg chg="mod">
          <ac:chgData name="Chris Speller" userId="0a97f007-b978-4543-a8a0-9ee0abccdf0a" providerId="ADAL" clId="{221B2FE5-B0DD-4C49-A6BC-EB5E92A971A0}" dt="2021-01-23T13:44:30.847" v="34846" actId="20577"/>
          <ac:spMkLst>
            <pc:docMk/>
            <pc:sldMk cId="1726469563" sldId="5242"/>
            <ac:spMk id="11" creationId="{00000000-0000-0000-0000-000000000000}"/>
          </ac:spMkLst>
        </pc:spChg>
        <pc:spChg chg="mod">
          <ac:chgData name="Chris Speller" userId="0a97f007-b978-4543-a8a0-9ee0abccdf0a" providerId="ADAL" clId="{221B2FE5-B0DD-4C49-A6BC-EB5E92A971A0}" dt="2021-01-23T13:45:47.034" v="34979" actId="1076"/>
          <ac:spMkLst>
            <pc:docMk/>
            <pc:sldMk cId="1726469563" sldId="5242"/>
            <ac:spMk id="14" creationId="{005896CF-8919-4782-AB24-83CDCF746DD4}"/>
          </ac:spMkLst>
        </pc:spChg>
      </pc:sldChg>
      <pc:sldChg chg="modSp add mod ord modAnim">
        <pc:chgData name="Chris Speller" userId="0a97f007-b978-4543-a8a0-9ee0abccdf0a" providerId="ADAL" clId="{221B2FE5-B0DD-4C49-A6BC-EB5E92A971A0}" dt="2021-01-23T14:33:23.835" v="35856" actId="20577"/>
        <pc:sldMkLst>
          <pc:docMk/>
          <pc:sldMk cId="149126337" sldId="5243"/>
        </pc:sldMkLst>
        <pc:spChg chg="mod">
          <ac:chgData name="Chris Speller" userId="0a97f007-b978-4543-a8a0-9ee0abccdf0a" providerId="ADAL" clId="{221B2FE5-B0DD-4C49-A6BC-EB5E92A971A0}" dt="2021-01-23T14:33:23.835" v="35856" actId="20577"/>
          <ac:spMkLst>
            <pc:docMk/>
            <pc:sldMk cId="149126337" sldId="5243"/>
            <ac:spMk id="10" creationId="{00000000-0000-0000-0000-000000000000}"/>
          </ac:spMkLst>
        </pc:spChg>
        <pc:spChg chg="mod">
          <ac:chgData name="Chris Speller" userId="0a97f007-b978-4543-a8a0-9ee0abccdf0a" providerId="ADAL" clId="{221B2FE5-B0DD-4C49-A6BC-EB5E92A971A0}" dt="2021-01-23T14:30:24.788" v="35620" actId="20577"/>
          <ac:spMkLst>
            <pc:docMk/>
            <pc:sldMk cId="149126337" sldId="5243"/>
            <ac:spMk id="11" creationId="{00000000-0000-0000-0000-000000000000}"/>
          </ac:spMkLst>
        </pc:spChg>
        <pc:spChg chg="mod">
          <ac:chgData name="Chris Speller" userId="0a97f007-b978-4543-a8a0-9ee0abccdf0a" providerId="ADAL" clId="{221B2FE5-B0DD-4C49-A6BC-EB5E92A971A0}" dt="2021-01-23T14:31:51.807" v="35783" actId="20577"/>
          <ac:spMkLst>
            <pc:docMk/>
            <pc:sldMk cId="149126337" sldId="5243"/>
            <ac:spMk id="14" creationId="{005896CF-8919-4782-AB24-83CDCF746DD4}"/>
          </ac:spMkLst>
        </pc:spChg>
      </pc:sldChg>
      <pc:sldChg chg="add del">
        <pc:chgData name="Chris Speller" userId="0a97f007-b978-4543-a8a0-9ee0abccdf0a" providerId="ADAL" clId="{221B2FE5-B0DD-4C49-A6BC-EB5E92A971A0}" dt="2021-01-22T17:33:55.690" v="33171"/>
        <pc:sldMkLst>
          <pc:docMk/>
          <pc:sldMk cId="2925873783" sldId="5243"/>
        </pc:sldMkLst>
      </pc:sldChg>
      <pc:sldChg chg="modSp add mod ord modAnim">
        <pc:chgData name="Chris Speller" userId="0a97f007-b978-4543-a8a0-9ee0abccdf0a" providerId="ADAL" clId="{221B2FE5-B0DD-4C49-A6BC-EB5E92A971A0}" dt="2021-01-23T15:13:25.026" v="36865" actId="6549"/>
        <pc:sldMkLst>
          <pc:docMk/>
          <pc:sldMk cId="571860821" sldId="5244"/>
        </pc:sldMkLst>
        <pc:spChg chg="mod">
          <ac:chgData name="Chris Speller" userId="0a97f007-b978-4543-a8a0-9ee0abccdf0a" providerId="ADAL" clId="{221B2FE5-B0DD-4C49-A6BC-EB5E92A971A0}" dt="2021-01-23T15:04:25.720" v="36403" actId="20577"/>
          <ac:spMkLst>
            <pc:docMk/>
            <pc:sldMk cId="571860821" sldId="5244"/>
            <ac:spMk id="10" creationId="{00000000-0000-0000-0000-000000000000}"/>
          </ac:spMkLst>
        </pc:spChg>
        <pc:spChg chg="mod">
          <ac:chgData name="Chris Speller" userId="0a97f007-b978-4543-a8a0-9ee0abccdf0a" providerId="ADAL" clId="{221B2FE5-B0DD-4C49-A6BC-EB5E92A971A0}" dt="2021-01-23T15:04:52.558" v="36418" actId="20577"/>
          <ac:spMkLst>
            <pc:docMk/>
            <pc:sldMk cId="571860821" sldId="5244"/>
            <ac:spMk id="11" creationId="{00000000-0000-0000-0000-000000000000}"/>
          </ac:spMkLst>
        </pc:spChg>
        <pc:spChg chg="mod">
          <ac:chgData name="Chris Speller" userId="0a97f007-b978-4543-a8a0-9ee0abccdf0a" providerId="ADAL" clId="{221B2FE5-B0DD-4C49-A6BC-EB5E92A971A0}" dt="2021-01-23T15:13:25.026" v="36865" actId="6549"/>
          <ac:spMkLst>
            <pc:docMk/>
            <pc:sldMk cId="571860821" sldId="5244"/>
            <ac:spMk id="14" creationId="{005896CF-8919-4782-AB24-83CDCF746DD4}"/>
          </ac:spMkLst>
        </pc:spChg>
      </pc:sldChg>
      <pc:sldChg chg="add del">
        <pc:chgData name="Chris Speller" userId="0a97f007-b978-4543-a8a0-9ee0abccdf0a" providerId="ADAL" clId="{221B2FE5-B0DD-4C49-A6BC-EB5E92A971A0}" dt="2021-01-22T17:33:55.690" v="33171"/>
        <pc:sldMkLst>
          <pc:docMk/>
          <pc:sldMk cId="2301093676" sldId="5244"/>
        </pc:sldMkLst>
      </pc:sldChg>
      <pc:sldChg chg="add del">
        <pc:chgData name="Chris Speller" userId="0a97f007-b978-4543-a8a0-9ee0abccdf0a" providerId="ADAL" clId="{221B2FE5-B0DD-4C49-A6BC-EB5E92A971A0}" dt="2021-01-22T17:33:55.690" v="33171"/>
        <pc:sldMkLst>
          <pc:docMk/>
          <pc:sldMk cId="156184488" sldId="5245"/>
        </pc:sldMkLst>
      </pc:sldChg>
      <pc:sldChg chg="add del ord">
        <pc:chgData name="Chris Speller" userId="0a97f007-b978-4543-a8a0-9ee0abccdf0a" providerId="ADAL" clId="{221B2FE5-B0DD-4C49-A6BC-EB5E92A971A0}" dt="2021-01-23T15:13:49.243" v="36869" actId="47"/>
        <pc:sldMkLst>
          <pc:docMk/>
          <pc:sldMk cId="1010604425" sldId="5245"/>
        </pc:sldMkLst>
      </pc:sldChg>
      <pc:sldChg chg="modSp add mod ord modAnim">
        <pc:chgData name="Chris Speller" userId="0a97f007-b978-4543-a8a0-9ee0abccdf0a" providerId="ADAL" clId="{221B2FE5-B0DD-4C49-A6BC-EB5E92A971A0}" dt="2021-01-23T15:18:10.808" v="37096" actId="20577"/>
        <pc:sldMkLst>
          <pc:docMk/>
          <pc:sldMk cId="2771996541" sldId="5246"/>
        </pc:sldMkLst>
        <pc:spChg chg="mod">
          <ac:chgData name="Chris Speller" userId="0a97f007-b978-4543-a8a0-9ee0abccdf0a" providerId="ADAL" clId="{221B2FE5-B0DD-4C49-A6BC-EB5E92A971A0}" dt="2021-01-23T15:16:01.944" v="36933"/>
          <ac:spMkLst>
            <pc:docMk/>
            <pc:sldMk cId="2771996541" sldId="5246"/>
            <ac:spMk id="10" creationId="{00000000-0000-0000-0000-000000000000}"/>
          </ac:spMkLst>
        </pc:spChg>
        <pc:spChg chg="mod">
          <ac:chgData name="Chris Speller" userId="0a97f007-b978-4543-a8a0-9ee0abccdf0a" providerId="ADAL" clId="{221B2FE5-B0DD-4C49-A6BC-EB5E92A971A0}" dt="2021-01-23T15:17:19.568" v="36982" actId="20577"/>
          <ac:spMkLst>
            <pc:docMk/>
            <pc:sldMk cId="2771996541" sldId="5246"/>
            <ac:spMk id="11" creationId="{00000000-0000-0000-0000-000000000000}"/>
          </ac:spMkLst>
        </pc:spChg>
        <pc:spChg chg="mod">
          <ac:chgData name="Chris Speller" userId="0a97f007-b978-4543-a8a0-9ee0abccdf0a" providerId="ADAL" clId="{221B2FE5-B0DD-4C49-A6BC-EB5E92A971A0}" dt="2021-01-23T15:18:10.808" v="37096" actId="20577"/>
          <ac:spMkLst>
            <pc:docMk/>
            <pc:sldMk cId="2771996541" sldId="5246"/>
            <ac:spMk id="14" creationId="{005896CF-8919-4782-AB24-83CDCF746DD4}"/>
          </ac:spMkLst>
        </pc:spChg>
      </pc:sldChg>
      <pc:sldChg chg="add del">
        <pc:chgData name="Chris Speller" userId="0a97f007-b978-4543-a8a0-9ee0abccdf0a" providerId="ADAL" clId="{221B2FE5-B0DD-4C49-A6BC-EB5E92A971A0}" dt="2021-01-22T17:33:55.690" v="33171"/>
        <pc:sldMkLst>
          <pc:docMk/>
          <pc:sldMk cId="4217133345" sldId="5246"/>
        </pc:sldMkLst>
      </pc:sldChg>
      <pc:sldChg chg="modSp add mod ord modAnim">
        <pc:chgData name="Chris Speller" userId="0a97f007-b978-4543-a8a0-9ee0abccdf0a" providerId="ADAL" clId="{221B2FE5-B0DD-4C49-A6BC-EB5E92A971A0}" dt="2021-01-23T13:20:28.140" v="33925" actId="6549"/>
        <pc:sldMkLst>
          <pc:docMk/>
          <pc:sldMk cId="1235544859" sldId="5247"/>
        </pc:sldMkLst>
        <pc:spChg chg="mod">
          <ac:chgData name="Chris Speller" userId="0a97f007-b978-4543-a8a0-9ee0abccdf0a" providerId="ADAL" clId="{221B2FE5-B0DD-4C49-A6BC-EB5E92A971A0}" dt="2021-01-23T13:11:41.433" v="33706"/>
          <ac:spMkLst>
            <pc:docMk/>
            <pc:sldMk cId="1235544859" sldId="5247"/>
            <ac:spMk id="10" creationId="{00000000-0000-0000-0000-000000000000}"/>
          </ac:spMkLst>
        </pc:spChg>
        <pc:spChg chg="mod">
          <ac:chgData name="Chris Speller" userId="0a97f007-b978-4543-a8a0-9ee0abccdf0a" providerId="ADAL" clId="{221B2FE5-B0DD-4C49-A6BC-EB5E92A971A0}" dt="2021-01-22T17:39:54.388" v="33394" actId="6549"/>
          <ac:spMkLst>
            <pc:docMk/>
            <pc:sldMk cId="1235544859" sldId="5247"/>
            <ac:spMk id="11" creationId="{00000000-0000-0000-0000-000000000000}"/>
          </ac:spMkLst>
        </pc:spChg>
        <pc:spChg chg="mod">
          <ac:chgData name="Chris Speller" userId="0a97f007-b978-4543-a8a0-9ee0abccdf0a" providerId="ADAL" clId="{221B2FE5-B0DD-4C49-A6BC-EB5E92A971A0}" dt="2021-01-23T13:20:28.140" v="33925" actId="6549"/>
          <ac:spMkLst>
            <pc:docMk/>
            <pc:sldMk cId="1235544859" sldId="5247"/>
            <ac:spMk id="14" creationId="{005896CF-8919-4782-AB24-83CDCF746DD4}"/>
          </ac:spMkLst>
        </pc:spChg>
      </pc:sldChg>
      <pc:sldChg chg="add del">
        <pc:chgData name="Chris Speller" userId="0a97f007-b978-4543-a8a0-9ee0abccdf0a" providerId="ADAL" clId="{221B2FE5-B0DD-4C49-A6BC-EB5E92A971A0}" dt="2021-01-23T13:31:24.221" v="34428" actId="47"/>
        <pc:sldMkLst>
          <pc:docMk/>
          <pc:sldMk cId="1307101690" sldId="5248"/>
        </pc:sldMkLst>
      </pc:sldChg>
      <pc:sldChg chg="modSp add mod modAnim">
        <pc:chgData name="Chris Speller" userId="0a97f007-b978-4543-a8a0-9ee0abccdf0a" providerId="ADAL" clId="{221B2FE5-B0DD-4C49-A6BC-EB5E92A971A0}" dt="2021-01-23T13:35:32.817" v="34591"/>
        <pc:sldMkLst>
          <pc:docMk/>
          <pc:sldMk cId="2526942560" sldId="5249"/>
        </pc:sldMkLst>
        <pc:spChg chg="mod">
          <ac:chgData name="Chris Speller" userId="0a97f007-b978-4543-a8a0-9ee0abccdf0a" providerId="ADAL" clId="{221B2FE5-B0DD-4C49-A6BC-EB5E92A971A0}" dt="2021-01-23T13:32:48.036" v="34476" actId="404"/>
          <ac:spMkLst>
            <pc:docMk/>
            <pc:sldMk cId="2526942560" sldId="5249"/>
            <ac:spMk id="10" creationId="{00000000-0000-0000-0000-000000000000}"/>
          </ac:spMkLst>
        </pc:spChg>
        <pc:spChg chg="mod">
          <ac:chgData name="Chris Speller" userId="0a97f007-b978-4543-a8a0-9ee0abccdf0a" providerId="ADAL" clId="{221B2FE5-B0DD-4C49-A6BC-EB5E92A971A0}" dt="2021-01-23T13:32:49.591" v="34477" actId="404"/>
          <ac:spMkLst>
            <pc:docMk/>
            <pc:sldMk cId="2526942560" sldId="5249"/>
            <ac:spMk id="11" creationId="{00000000-0000-0000-0000-000000000000}"/>
          </ac:spMkLst>
        </pc:spChg>
        <pc:spChg chg="mod">
          <ac:chgData name="Chris Speller" userId="0a97f007-b978-4543-a8a0-9ee0abccdf0a" providerId="ADAL" clId="{221B2FE5-B0DD-4C49-A6BC-EB5E92A971A0}" dt="2021-01-23T13:35:32.817" v="34591"/>
          <ac:spMkLst>
            <pc:docMk/>
            <pc:sldMk cId="2526942560" sldId="5249"/>
            <ac:spMk id="14" creationId="{005896CF-8919-4782-AB24-83CDCF746DD4}"/>
          </ac:spMkLst>
        </pc:spChg>
      </pc:sldChg>
      <pc:sldChg chg="modSp add mod">
        <pc:chgData name="Chris Speller" userId="0a97f007-b978-4543-a8a0-9ee0abccdf0a" providerId="ADAL" clId="{221B2FE5-B0DD-4C49-A6BC-EB5E92A971A0}" dt="2021-01-23T13:42:14.844" v="34740" actId="1076"/>
        <pc:sldMkLst>
          <pc:docMk/>
          <pc:sldMk cId="1072742601" sldId="5250"/>
        </pc:sldMkLst>
        <pc:spChg chg="mod">
          <ac:chgData name="Chris Speller" userId="0a97f007-b978-4543-a8a0-9ee0abccdf0a" providerId="ADAL" clId="{221B2FE5-B0DD-4C49-A6BC-EB5E92A971A0}" dt="2021-01-23T13:42:10.314" v="34738" actId="404"/>
          <ac:spMkLst>
            <pc:docMk/>
            <pc:sldMk cId="1072742601" sldId="5250"/>
            <ac:spMk id="10" creationId="{00000000-0000-0000-0000-000000000000}"/>
          </ac:spMkLst>
        </pc:spChg>
        <pc:spChg chg="mod">
          <ac:chgData name="Chris Speller" userId="0a97f007-b978-4543-a8a0-9ee0abccdf0a" providerId="ADAL" clId="{221B2FE5-B0DD-4C49-A6BC-EB5E92A971A0}" dt="2021-01-23T13:42:11.802" v="34739" actId="404"/>
          <ac:spMkLst>
            <pc:docMk/>
            <pc:sldMk cId="1072742601" sldId="5250"/>
            <ac:spMk id="11" creationId="{00000000-0000-0000-0000-000000000000}"/>
          </ac:spMkLst>
        </pc:spChg>
        <pc:spChg chg="mod">
          <ac:chgData name="Chris Speller" userId="0a97f007-b978-4543-a8a0-9ee0abccdf0a" providerId="ADAL" clId="{221B2FE5-B0DD-4C49-A6BC-EB5E92A971A0}" dt="2021-01-23T13:42:14.844" v="34740" actId="1076"/>
          <ac:spMkLst>
            <pc:docMk/>
            <pc:sldMk cId="1072742601" sldId="5250"/>
            <ac:spMk id="14" creationId="{005896CF-8919-4782-AB24-83CDCF746DD4}"/>
          </ac:spMkLst>
        </pc:spChg>
      </pc:sldChg>
      <pc:sldChg chg="modSp add mod modAnim">
        <pc:chgData name="Chris Speller" userId="0a97f007-b978-4543-a8a0-9ee0abccdf0a" providerId="ADAL" clId="{221B2FE5-B0DD-4C49-A6BC-EB5E92A971A0}" dt="2021-01-23T13:49:05.338" v="35041" actId="20577"/>
        <pc:sldMkLst>
          <pc:docMk/>
          <pc:sldMk cId="226581540" sldId="5251"/>
        </pc:sldMkLst>
        <pc:spChg chg="mod">
          <ac:chgData name="Chris Speller" userId="0a97f007-b978-4543-a8a0-9ee0abccdf0a" providerId="ADAL" clId="{221B2FE5-B0DD-4C49-A6BC-EB5E92A971A0}" dt="2021-01-23T13:46:53.163" v="34989" actId="20577"/>
          <ac:spMkLst>
            <pc:docMk/>
            <pc:sldMk cId="226581540" sldId="5251"/>
            <ac:spMk id="10" creationId="{00000000-0000-0000-0000-000000000000}"/>
          </ac:spMkLst>
        </pc:spChg>
        <pc:spChg chg="mod">
          <ac:chgData name="Chris Speller" userId="0a97f007-b978-4543-a8a0-9ee0abccdf0a" providerId="ADAL" clId="{221B2FE5-B0DD-4C49-A6BC-EB5E92A971A0}" dt="2021-01-23T13:47:28.604" v="35001" actId="20577"/>
          <ac:spMkLst>
            <pc:docMk/>
            <pc:sldMk cId="226581540" sldId="5251"/>
            <ac:spMk id="11" creationId="{00000000-0000-0000-0000-000000000000}"/>
          </ac:spMkLst>
        </pc:spChg>
        <pc:spChg chg="mod">
          <ac:chgData name="Chris Speller" userId="0a97f007-b978-4543-a8a0-9ee0abccdf0a" providerId="ADAL" clId="{221B2FE5-B0DD-4C49-A6BC-EB5E92A971A0}" dt="2021-01-23T13:49:05.338" v="35041" actId="20577"/>
          <ac:spMkLst>
            <pc:docMk/>
            <pc:sldMk cId="226581540" sldId="5251"/>
            <ac:spMk id="14" creationId="{005896CF-8919-4782-AB24-83CDCF746DD4}"/>
          </ac:spMkLst>
        </pc:spChg>
      </pc:sldChg>
      <pc:sldChg chg="addSp delSp modSp add mod">
        <pc:chgData name="Chris Speller" userId="0a97f007-b978-4543-a8a0-9ee0abccdf0a" providerId="ADAL" clId="{221B2FE5-B0DD-4C49-A6BC-EB5E92A971A0}" dt="2021-01-23T14:05:04.213" v="35068" actId="6549"/>
        <pc:sldMkLst>
          <pc:docMk/>
          <pc:sldMk cId="2614320509" sldId="5252"/>
        </pc:sldMkLst>
        <pc:spChg chg="mod">
          <ac:chgData name="Chris Speller" userId="0a97f007-b978-4543-a8a0-9ee0abccdf0a" providerId="ADAL" clId="{221B2FE5-B0DD-4C49-A6BC-EB5E92A971A0}" dt="2021-01-23T14:04:41.974" v="35049"/>
          <ac:spMkLst>
            <pc:docMk/>
            <pc:sldMk cId="2614320509" sldId="5252"/>
            <ac:spMk id="10" creationId="{00000000-0000-0000-0000-000000000000}"/>
          </ac:spMkLst>
        </pc:spChg>
        <pc:spChg chg="mod">
          <ac:chgData name="Chris Speller" userId="0a97f007-b978-4543-a8a0-9ee0abccdf0a" providerId="ADAL" clId="{221B2FE5-B0DD-4C49-A6BC-EB5E92A971A0}" dt="2021-01-23T14:04:47.069" v="35052"/>
          <ac:spMkLst>
            <pc:docMk/>
            <pc:sldMk cId="2614320509" sldId="5252"/>
            <ac:spMk id="11" creationId="{00000000-0000-0000-0000-000000000000}"/>
          </ac:spMkLst>
        </pc:spChg>
        <pc:spChg chg="add del">
          <ac:chgData name="Chris Speller" userId="0a97f007-b978-4543-a8a0-9ee0abccdf0a" providerId="ADAL" clId="{221B2FE5-B0DD-4C49-A6BC-EB5E92A971A0}" dt="2021-01-23T14:04:46.221" v="35051" actId="22"/>
          <ac:spMkLst>
            <pc:docMk/>
            <pc:sldMk cId="2614320509" sldId="5252"/>
            <ac:spMk id="12" creationId="{7ACACE45-E808-4065-B7D2-B4A29C6C8B61}"/>
          </ac:spMkLst>
        </pc:spChg>
        <pc:spChg chg="mod">
          <ac:chgData name="Chris Speller" userId="0a97f007-b978-4543-a8a0-9ee0abccdf0a" providerId="ADAL" clId="{221B2FE5-B0DD-4C49-A6BC-EB5E92A971A0}" dt="2021-01-23T14:05:04.213" v="35068" actId="6549"/>
          <ac:spMkLst>
            <pc:docMk/>
            <pc:sldMk cId="2614320509" sldId="5252"/>
            <ac:spMk id="14" creationId="{005896CF-8919-4782-AB24-83CDCF746DD4}"/>
          </ac:spMkLst>
        </pc:spChg>
      </pc:sldChg>
      <pc:sldChg chg="modSp add mod">
        <pc:chgData name="Chris Speller" userId="0a97f007-b978-4543-a8a0-9ee0abccdf0a" providerId="ADAL" clId="{221B2FE5-B0DD-4C49-A6BC-EB5E92A971A0}" dt="2021-01-23T14:05:54.125" v="35086" actId="6549"/>
        <pc:sldMkLst>
          <pc:docMk/>
          <pc:sldMk cId="676689463" sldId="5253"/>
        </pc:sldMkLst>
        <pc:spChg chg="mod">
          <ac:chgData name="Chris Speller" userId="0a97f007-b978-4543-a8a0-9ee0abccdf0a" providerId="ADAL" clId="{221B2FE5-B0DD-4C49-A6BC-EB5E92A971A0}" dt="2021-01-23T14:05:37.949" v="35071"/>
          <ac:spMkLst>
            <pc:docMk/>
            <pc:sldMk cId="676689463" sldId="5253"/>
            <ac:spMk id="10" creationId="{00000000-0000-0000-0000-000000000000}"/>
          </ac:spMkLst>
        </pc:spChg>
        <pc:spChg chg="mod">
          <ac:chgData name="Chris Speller" userId="0a97f007-b978-4543-a8a0-9ee0abccdf0a" providerId="ADAL" clId="{221B2FE5-B0DD-4C49-A6BC-EB5E92A971A0}" dt="2021-01-23T14:05:41.523" v="35072"/>
          <ac:spMkLst>
            <pc:docMk/>
            <pc:sldMk cId="676689463" sldId="5253"/>
            <ac:spMk id="11" creationId="{00000000-0000-0000-0000-000000000000}"/>
          </ac:spMkLst>
        </pc:spChg>
        <pc:spChg chg="mod">
          <ac:chgData name="Chris Speller" userId="0a97f007-b978-4543-a8a0-9ee0abccdf0a" providerId="ADAL" clId="{221B2FE5-B0DD-4C49-A6BC-EB5E92A971A0}" dt="2021-01-23T14:05:54.125" v="35086" actId="6549"/>
          <ac:spMkLst>
            <pc:docMk/>
            <pc:sldMk cId="676689463" sldId="5253"/>
            <ac:spMk id="14" creationId="{005896CF-8919-4782-AB24-83CDCF746DD4}"/>
          </ac:spMkLst>
        </pc:spChg>
      </pc:sldChg>
      <pc:sldChg chg="modSp add mod modAnim">
        <pc:chgData name="Chris Speller" userId="0a97f007-b978-4543-a8a0-9ee0abccdf0a" providerId="ADAL" clId="{221B2FE5-B0DD-4C49-A6BC-EB5E92A971A0}" dt="2021-01-23T14:14:44.399" v="35426" actId="20577"/>
        <pc:sldMkLst>
          <pc:docMk/>
          <pc:sldMk cId="1771600263" sldId="5254"/>
        </pc:sldMkLst>
        <pc:spChg chg="mod">
          <ac:chgData name="Chris Speller" userId="0a97f007-b978-4543-a8a0-9ee0abccdf0a" providerId="ADAL" clId="{221B2FE5-B0DD-4C49-A6BC-EB5E92A971A0}" dt="2021-01-23T14:13:24.988" v="35388" actId="20577"/>
          <ac:spMkLst>
            <pc:docMk/>
            <pc:sldMk cId="1771600263" sldId="5254"/>
            <ac:spMk id="10" creationId="{00000000-0000-0000-0000-000000000000}"/>
          </ac:spMkLst>
        </pc:spChg>
        <pc:spChg chg="mod">
          <ac:chgData name="Chris Speller" userId="0a97f007-b978-4543-a8a0-9ee0abccdf0a" providerId="ADAL" clId="{221B2FE5-B0DD-4C49-A6BC-EB5E92A971A0}" dt="2021-01-23T14:13:27.644" v="35392" actId="20577"/>
          <ac:spMkLst>
            <pc:docMk/>
            <pc:sldMk cId="1771600263" sldId="5254"/>
            <ac:spMk id="11" creationId="{00000000-0000-0000-0000-000000000000}"/>
          </ac:spMkLst>
        </pc:spChg>
        <pc:spChg chg="mod">
          <ac:chgData name="Chris Speller" userId="0a97f007-b978-4543-a8a0-9ee0abccdf0a" providerId="ADAL" clId="{221B2FE5-B0DD-4C49-A6BC-EB5E92A971A0}" dt="2021-01-23T14:14:44.399" v="35426" actId="20577"/>
          <ac:spMkLst>
            <pc:docMk/>
            <pc:sldMk cId="1771600263" sldId="5254"/>
            <ac:spMk id="14" creationId="{005896CF-8919-4782-AB24-83CDCF746DD4}"/>
          </ac:spMkLst>
        </pc:spChg>
      </pc:sldChg>
      <pc:sldChg chg="modSp add mod">
        <pc:chgData name="Chris Speller" userId="0a97f007-b978-4543-a8a0-9ee0abccdf0a" providerId="ADAL" clId="{221B2FE5-B0DD-4C49-A6BC-EB5E92A971A0}" dt="2021-01-23T14:14:42.309" v="35425" actId="20577"/>
        <pc:sldMkLst>
          <pc:docMk/>
          <pc:sldMk cId="763238542" sldId="5255"/>
        </pc:sldMkLst>
        <pc:spChg chg="mod">
          <ac:chgData name="Chris Speller" userId="0a97f007-b978-4543-a8a0-9ee0abccdf0a" providerId="ADAL" clId="{221B2FE5-B0DD-4C49-A6BC-EB5E92A971A0}" dt="2021-01-23T14:13:31.399" v="35396" actId="20577"/>
          <ac:spMkLst>
            <pc:docMk/>
            <pc:sldMk cId="763238542" sldId="5255"/>
            <ac:spMk id="10" creationId="{00000000-0000-0000-0000-000000000000}"/>
          </ac:spMkLst>
        </pc:spChg>
        <pc:spChg chg="mod">
          <ac:chgData name="Chris Speller" userId="0a97f007-b978-4543-a8a0-9ee0abccdf0a" providerId="ADAL" clId="{221B2FE5-B0DD-4C49-A6BC-EB5E92A971A0}" dt="2021-01-23T14:13:36.493" v="35401" actId="20577"/>
          <ac:spMkLst>
            <pc:docMk/>
            <pc:sldMk cId="763238542" sldId="5255"/>
            <ac:spMk id="11" creationId="{00000000-0000-0000-0000-000000000000}"/>
          </ac:spMkLst>
        </pc:spChg>
        <pc:spChg chg="mod">
          <ac:chgData name="Chris Speller" userId="0a97f007-b978-4543-a8a0-9ee0abccdf0a" providerId="ADAL" clId="{221B2FE5-B0DD-4C49-A6BC-EB5E92A971A0}" dt="2021-01-23T14:14:42.309" v="35425" actId="20577"/>
          <ac:spMkLst>
            <pc:docMk/>
            <pc:sldMk cId="763238542" sldId="5255"/>
            <ac:spMk id="14" creationId="{005896CF-8919-4782-AB24-83CDCF746DD4}"/>
          </ac:spMkLst>
        </pc:spChg>
      </pc:sldChg>
      <pc:sldChg chg="modSp add mod">
        <pc:chgData name="Chris Speller" userId="0a97f007-b978-4543-a8a0-9ee0abccdf0a" providerId="ADAL" clId="{221B2FE5-B0DD-4C49-A6BC-EB5E92A971A0}" dt="2021-01-23T14:15:52.843" v="35458" actId="20577"/>
        <pc:sldMkLst>
          <pc:docMk/>
          <pc:sldMk cId="616794047" sldId="5256"/>
        </pc:sldMkLst>
        <pc:spChg chg="mod">
          <ac:chgData name="Chris Speller" userId="0a97f007-b978-4543-a8a0-9ee0abccdf0a" providerId="ADAL" clId="{221B2FE5-B0DD-4C49-A6BC-EB5E92A971A0}" dt="2021-01-23T14:13:48.420" v="35402" actId="20577"/>
          <ac:spMkLst>
            <pc:docMk/>
            <pc:sldMk cId="616794047" sldId="5256"/>
            <ac:spMk id="10" creationId="{00000000-0000-0000-0000-000000000000}"/>
          </ac:spMkLst>
        </pc:spChg>
        <pc:spChg chg="mod">
          <ac:chgData name="Chris Speller" userId="0a97f007-b978-4543-a8a0-9ee0abccdf0a" providerId="ADAL" clId="{221B2FE5-B0DD-4C49-A6BC-EB5E92A971A0}" dt="2021-01-23T14:14:19.365" v="35418" actId="20577"/>
          <ac:spMkLst>
            <pc:docMk/>
            <pc:sldMk cId="616794047" sldId="5256"/>
            <ac:spMk id="11" creationId="{00000000-0000-0000-0000-000000000000}"/>
          </ac:spMkLst>
        </pc:spChg>
        <pc:spChg chg="mod">
          <ac:chgData name="Chris Speller" userId="0a97f007-b978-4543-a8a0-9ee0abccdf0a" providerId="ADAL" clId="{221B2FE5-B0DD-4C49-A6BC-EB5E92A971A0}" dt="2021-01-23T14:15:52.843" v="35458" actId="20577"/>
          <ac:spMkLst>
            <pc:docMk/>
            <pc:sldMk cId="616794047" sldId="5256"/>
            <ac:spMk id="14" creationId="{005896CF-8919-4782-AB24-83CDCF746DD4}"/>
          </ac:spMkLst>
        </pc:spChg>
      </pc:sldChg>
      <pc:sldChg chg="modSp add mod">
        <pc:chgData name="Chris Speller" userId="0a97f007-b978-4543-a8a0-9ee0abccdf0a" providerId="ADAL" clId="{221B2FE5-B0DD-4C49-A6BC-EB5E92A971A0}" dt="2021-01-23T14:12:16.505" v="35334" actId="1076"/>
        <pc:sldMkLst>
          <pc:docMk/>
          <pc:sldMk cId="1861168760" sldId="5257"/>
        </pc:sldMkLst>
        <pc:spChg chg="mod">
          <ac:chgData name="Chris Speller" userId="0a97f007-b978-4543-a8a0-9ee0abccdf0a" providerId="ADAL" clId="{221B2FE5-B0DD-4C49-A6BC-EB5E92A971A0}" dt="2021-01-23T14:12:12.668" v="35332" actId="404"/>
          <ac:spMkLst>
            <pc:docMk/>
            <pc:sldMk cId="1861168760" sldId="5257"/>
            <ac:spMk id="10" creationId="{00000000-0000-0000-0000-000000000000}"/>
          </ac:spMkLst>
        </pc:spChg>
        <pc:spChg chg="mod">
          <ac:chgData name="Chris Speller" userId="0a97f007-b978-4543-a8a0-9ee0abccdf0a" providerId="ADAL" clId="{221B2FE5-B0DD-4C49-A6BC-EB5E92A971A0}" dt="2021-01-23T14:12:13.948" v="35333" actId="404"/>
          <ac:spMkLst>
            <pc:docMk/>
            <pc:sldMk cId="1861168760" sldId="5257"/>
            <ac:spMk id="11" creationId="{00000000-0000-0000-0000-000000000000}"/>
          </ac:spMkLst>
        </pc:spChg>
        <pc:spChg chg="mod">
          <ac:chgData name="Chris Speller" userId="0a97f007-b978-4543-a8a0-9ee0abccdf0a" providerId="ADAL" clId="{221B2FE5-B0DD-4C49-A6BC-EB5E92A971A0}" dt="2021-01-23T14:12:16.505" v="35334" actId="1076"/>
          <ac:spMkLst>
            <pc:docMk/>
            <pc:sldMk cId="1861168760" sldId="5257"/>
            <ac:spMk id="14" creationId="{005896CF-8919-4782-AB24-83CDCF746DD4}"/>
          </ac:spMkLst>
        </pc:spChg>
      </pc:sldChg>
      <pc:sldChg chg="modSp add mod modAnim">
        <pc:chgData name="Chris Speller" userId="0a97f007-b978-4543-a8a0-9ee0abccdf0a" providerId="ADAL" clId="{221B2FE5-B0DD-4C49-A6BC-EB5E92A971A0}" dt="2021-01-23T15:08:51.003" v="36676" actId="20577"/>
        <pc:sldMkLst>
          <pc:docMk/>
          <pc:sldMk cId="2295378947" sldId="5258"/>
        </pc:sldMkLst>
        <pc:spChg chg="mod">
          <ac:chgData name="Chris Speller" userId="0a97f007-b978-4543-a8a0-9ee0abccdf0a" providerId="ADAL" clId="{221B2FE5-B0DD-4C49-A6BC-EB5E92A971A0}" dt="2021-01-23T15:08:48.079" v="36673" actId="20577"/>
          <ac:spMkLst>
            <pc:docMk/>
            <pc:sldMk cId="2295378947" sldId="5258"/>
            <ac:spMk id="10" creationId="{00000000-0000-0000-0000-000000000000}"/>
          </ac:spMkLst>
        </pc:spChg>
        <pc:spChg chg="mod">
          <ac:chgData name="Chris Speller" userId="0a97f007-b978-4543-a8a0-9ee0abccdf0a" providerId="ADAL" clId="{221B2FE5-B0DD-4C49-A6BC-EB5E92A971A0}" dt="2021-01-23T15:08:51.003" v="36676" actId="20577"/>
          <ac:spMkLst>
            <pc:docMk/>
            <pc:sldMk cId="2295378947" sldId="5258"/>
            <ac:spMk id="11" creationId="{00000000-0000-0000-0000-000000000000}"/>
          </ac:spMkLst>
        </pc:spChg>
        <pc:spChg chg="mod">
          <ac:chgData name="Chris Speller" userId="0a97f007-b978-4543-a8a0-9ee0abccdf0a" providerId="ADAL" clId="{221B2FE5-B0DD-4C49-A6BC-EB5E92A971A0}" dt="2021-01-23T15:03:04.590" v="36320" actId="1076"/>
          <ac:spMkLst>
            <pc:docMk/>
            <pc:sldMk cId="2295378947" sldId="5258"/>
            <ac:spMk id="14" creationId="{005896CF-8919-4782-AB24-83CDCF746DD4}"/>
          </ac:spMkLst>
        </pc:spChg>
      </pc:sldChg>
      <pc:sldChg chg="modSp add mod">
        <pc:chgData name="Chris Speller" userId="0a97f007-b978-4543-a8a0-9ee0abccdf0a" providerId="ADAL" clId="{221B2FE5-B0DD-4C49-A6BC-EB5E92A971A0}" dt="2021-01-23T15:13:37.595" v="36868" actId="1076"/>
        <pc:sldMkLst>
          <pc:docMk/>
          <pc:sldMk cId="747702534" sldId="5259"/>
        </pc:sldMkLst>
        <pc:spChg chg="mod">
          <ac:chgData name="Chris Speller" userId="0a97f007-b978-4543-a8a0-9ee0abccdf0a" providerId="ADAL" clId="{221B2FE5-B0DD-4C49-A6BC-EB5E92A971A0}" dt="2021-01-23T15:13:31.720" v="36866" actId="404"/>
          <ac:spMkLst>
            <pc:docMk/>
            <pc:sldMk cId="747702534" sldId="5259"/>
            <ac:spMk id="10" creationId="{00000000-0000-0000-0000-000000000000}"/>
          </ac:spMkLst>
        </pc:spChg>
        <pc:spChg chg="mod">
          <ac:chgData name="Chris Speller" userId="0a97f007-b978-4543-a8a0-9ee0abccdf0a" providerId="ADAL" clId="{221B2FE5-B0DD-4C49-A6BC-EB5E92A971A0}" dt="2021-01-23T15:13:33.438" v="36867" actId="404"/>
          <ac:spMkLst>
            <pc:docMk/>
            <pc:sldMk cId="747702534" sldId="5259"/>
            <ac:spMk id="11" creationId="{00000000-0000-0000-0000-000000000000}"/>
          </ac:spMkLst>
        </pc:spChg>
        <pc:spChg chg="mod">
          <ac:chgData name="Chris Speller" userId="0a97f007-b978-4543-a8a0-9ee0abccdf0a" providerId="ADAL" clId="{221B2FE5-B0DD-4C49-A6BC-EB5E92A971A0}" dt="2021-01-23T15:13:37.595" v="36868" actId="1076"/>
          <ac:spMkLst>
            <pc:docMk/>
            <pc:sldMk cId="747702534" sldId="5259"/>
            <ac:spMk id="14" creationId="{005896CF-8919-4782-AB24-83CDCF746DD4}"/>
          </ac:spMkLst>
        </pc:spChg>
      </pc:sldChg>
      <pc:sldChg chg="modSp add mod modAnim">
        <pc:chgData name="Chris Speller" userId="0a97f007-b978-4543-a8a0-9ee0abccdf0a" providerId="ADAL" clId="{221B2FE5-B0DD-4C49-A6BC-EB5E92A971A0}" dt="2021-01-23T15:23:34.579" v="37402" actId="20577"/>
        <pc:sldMkLst>
          <pc:docMk/>
          <pc:sldMk cId="2583270234" sldId="5260"/>
        </pc:sldMkLst>
        <pc:spChg chg="mod">
          <ac:chgData name="Chris Speller" userId="0a97f007-b978-4543-a8a0-9ee0abccdf0a" providerId="ADAL" clId="{221B2FE5-B0DD-4C49-A6BC-EB5E92A971A0}" dt="2021-01-23T15:23:25.230" v="37399" actId="404"/>
          <ac:spMkLst>
            <pc:docMk/>
            <pc:sldMk cId="2583270234" sldId="5260"/>
            <ac:spMk id="10" creationId="{00000000-0000-0000-0000-000000000000}"/>
          </ac:spMkLst>
        </pc:spChg>
        <pc:spChg chg="mod">
          <ac:chgData name="Chris Speller" userId="0a97f007-b978-4543-a8a0-9ee0abccdf0a" providerId="ADAL" clId="{221B2FE5-B0DD-4C49-A6BC-EB5E92A971A0}" dt="2021-01-23T15:23:26.906" v="37400" actId="404"/>
          <ac:spMkLst>
            <pc:docMk/>
            <pc:sldMk cId="2583270234" sldId="5260"/>
            <ac:spMk id="11" creationId="{00000000-0000-0000-0000-000000000000}"/>
          </ac:spMkLst>
        </pc:spChg>
        <pc:spChg chg="mod">
          <ac:chgData name="Chris Speller" userId="0a97f007-b978-4543-a8a0-9ee0abccdf0a" providerId="ADAL" clId="{221B2FE5-B0DD-4C49-A6BC-EB5E92A971A0}" dt="2021-01-23T15:23:34.579" v="37402" actId="20577"/>
          <ac:spMkLst>
            <pc:docMk/>
            <pc:sldMk cId="2583270234" sldId="5260"/>
            <ac:spMk id="14" creationId="{005896CF-8919-4782-AB24-83CDCF746DD4}"/>
          </ac:spMkLst>
        </pc:spChg>
      </pc:sldChg>
      <pc:sldChg chg="modSp add mod">
        <pc:chgData name="Chris Speller" userId="0a97f007-b978-4543-a8a0-9ee0abccdf0a" providerId="ADAL" clId="{221B2FE5-B0DD-4C49-A6BC-EB5E92A971A0}" dt="2021-01-23T15:28:32.660" v="37592" actId="6549"/>
        <pc:sldMkLst>
          <pc:docMk/>
          <pc:sldMk cId="3903882344" sldId="5261"/>
        </pc:sldMkLst>
        <pc:spChg chg="mod">
          <ac:chgData name="Chris Speller" userId="0a97f007-b978-4543-a8a0-9ee0abccdf0a" providerId="ADAL" clId="{221B2FE5-B0DD-4C49-A6BC-EB5E92A971A0}" dt="2021-01-23T15:27:45.498" v="37559" actId="20577"/>
          <ac:spMkLst>
            <pc:docMk/>
            <pc:sldMk cId="3903882344" sldId="5261"/>
            <ac:spMk id="10" creationId="{00000000-0000-0000-0000-000000000000}"/>
          </ac:spMkLst>
        </pc:spChg>
        <pc:spChg chg="mod">
          <ac:chgData name="Chris Speller" userId="0a97f007-b978-4543-a8a0-9ee0abccdf0a" providerId="ADAL" clId="{221B2FE5-B0DD-4C49-A6BC-EB5E92A971A0}" dt="2021-01-23T15:27:37.240" v="37558"/>
          <ac:spMkLst>
            <pc:docMk/>
            <pc:sldMk cId="3903882344" sldId="5261"/>
            <ac:spMk id="11" creationId="{00000000-0000-0000-0000-000000000000}"/>
          </ac:spMkLst>
        </pc:spChg>
        <pc:spChg chg="mod">
          <ac:chgData name="Chris Speller" userId="0a97f007-b978-4543-a8a0-9ee0abccdf0a" providerId="ADAL" clId="{221B2FE5-B0DD-4C49-A6BC-EB5E92A971A0}" dt="2021-01-23T15:28:32.660" v="37592" actId="6549"/>
          <ac:spMkLst>
            <pc:docMk/>
            <pc:sldMk cId="3903882344" sldId="5261"/>
            <ac:spMk id="14" creationId="{005896CF-8919-4782-AB24-83CDCF746DD4}"/>
          </ac:spMkLst>
        </pc:spChg>
      </pc:sldChg>
      <pc:sldChg chg="modSp add mod modAnim">
        <pc:chgData name="Chris Speller" userId="0a97f007-b978-4543-a8a0-9ee0abccdf0a" providerId="ADAL" clId="{221B2FE5-B0DD-4C49-A6BC-EB5E92A971A0}" dt="2021-01-23T15:27:11.887" v="37539" actId="20577"/>
        <pc:sldMkLst>
          <pc:docMk/>
          <pc:sldMk cId="2263123431" sldId="5262"/>
        </pc:sldMkLst>
        <pc:spChg chg="mod">
          <ac:chgData name="Chris Speller" userId="0a97f007-b978-4543-a8a0-9ee0abccdf0a" providerId="ADAL" clId="{221B2FE5-B0DD-4C49-A6BC-EB5E92A971A0}" dt="2021-01-23T15:27:11.887" v="37539" actId="20577"/>
          <ac:spMkLst>
            <pc:docMk/>
            <pc:sldMk cId="2263123431" sldId="5262"/>
            <ac:spMk id="10" creationId="{00000000-0000-0000-0000-000000000000}"/>
          </ac:spMkLst>
        </pc:spChg>
        <pc:spChg chg="mod">
          <ac:chgData name="Chris Speller" userId="0a97f007-b978-4543-a8a0-9ee0abccdf0a" providerId="ADAL" clId="{221B2FE5-B0DD-4C49-A6BC-EB5E92A971A0}" dt="2021-01-23T15:24:21.350" v="37405" actId="20577"/>
          <ac:spMkLst>
            <pc:docMk/>
            <pc:sldMk cId="2263123431" sldId="5262"/>
            <ac:spMk id="11" creationId="{00000000-0000-0000-0000-000000000000}"/>
          </ac:spMkLst>
        </pc:spChg>
        <pc:spChg chg="mod">
          <ac:chgData name="Chris Speller" userId="0a97f007-b978-4543-a8a0-9ee0abccdf0a" providerId="ADAL" clId="{221B2FE5-B0DD-4C49-A6BC-EB5E92A971A0}" dt="2021-01-23T15:25:47.825" v="37523" actId="20577"/>
          <ac:spMkLst>
            <pc:docMk/>
            <pc:sldMk cId="2263123431" sldId="5262"/>
            <ac:spMk id="14" creationId="{005896CF-8919-4782-AB24-83CDCF746DD4}"/>
          </ac:spMkLst>
        </pc:spChg>
      </pc:sldChg>
      <pc:sldChg chg="modSp add mod">
        <pc:chgData name="Chris Speller" userId="0a97f007-b978-4543-a8a0-9ee0abccdf0a" providerId="ADAL" clId="{221B2FE5-B0DD-4C49-A6BC-EB5E92A971A0}" dt="2021-01-23T15:29:38.302" v="37599" actId="403"/>
        <pc:sldMkLst>
          <pc:docMk/>
          <pc:sldMk cId="1569536909" sldId="5263"/>
        </pc:sldMkLst>
        <pc:spChg chg="mod">
          <ac:chgData name="Chris Speller" userId="0a97f007-b978-4543-a8a0-9ee0abccdf0a" providerId="ADAL" clId="{221B2FE5-B0DD-4C49-A6BC-EB5E92A971A0}" dt="2021-01-23T15:29:26.801" v="37594"/>
          <ac:spMkLst>
            <pc:docMk/>
            <pc:sldMk cId="1569536909" sldId="5263"/>
            <ac:spMk id="10" creationId="{00000000-0000-0000-0000-000000000000}"/>
          </ac:spMkLst>
        </pc:spChg>
        <pc:spChg chg="mod">
          <ac:chgData name="Chris Speller" userId="0a97f007-b978-4543-a8a0-9ee0abccdf0a" providerId="ADAL" clId="{221B2FE5-B0DD-4C49-A6BC-EB5E92A971A0}" dt="2021-01-23T15:29:29.595" v="37595"/>
          <ac:spMkLst>
            <pc:docMk/>
            <pc:sldMk cId="1569536909" sldId="5263"/>
            <ac:spMk id="11" creationId="{00000000-0000-0000-0000-000000000000}"/>
          </ac:spMkLst>
        </pc:spChg>
        <pc:spChg chg="mod">
          <ac:chgData name="Chris Speller" userId="0a97f007-b978-4543-a8a0-9ee0abccdf0a" providerId="ADAL" clId="{221B2FE5-B0DD-4C49-A6BC-EB5E92A971A0}" dt="2021-01-23T15:29:38.302" v="37599" actId="403"/>
          <ac:spMkLst>
            <pc:docMk/>
            <pc:sldMk cId="1569536909" sldId="5263"/>
            <ac:spMk id="14" creationId="{005896CF-8919-4782-AB24-83CDCF746DD4}"/>
          </ac:spMkLst>
        </pc:spChg>
      </pc:sldChg>
      <pc:sldChg chg="modSp add mod">
        <pc:chgData name="Chris Speller" userId="0a97f007-b978-4543-a8a0-9ee0abccdf0a" providerId="ADAL" clId="{221B2FE5-B0DD-4C49-A6BC-EB5E92A971A0}" dt="2021-01-23T15:35:46.012" v="37822" actId="20577"/>
        <pc:sldMkLst>
          <pc:docMk/>
          <pc:sldMk cId="2986207525" sldId="5264"/>
        </pc:sldMkLst>
        <pc:spChg chg="mod">
          <ac:chgData name="Chris Speller" userId="0a97f007-b978-4543-a8a0-9ee0abccdf0a" providerId="ADAL" clId="{221B2FE5-B0DD-4C49-A6BC-EB5E92A971A0}" dt="2021-01-23T15:31:10.229" v="37619" actId="20577"/>
          <ac:spMkLst>
            <pc:docMk/>
            <pc:sldMk cId="2986207525" sldId="5264"/>
            <ac:spMk id="10" creationId="{00000000-0000-0000-0000-000000000000}"/>
          </ac:spMkLst>
        </pc:spChg>
        <pc:spChg chg="mod">
          <ac:chgData name="Chris Speller" userId="0a97f007-b978-4543-a8a0-9ee0abccdf0a" providerId="ADAL" clId="{221B2FE5-B0DD-4C49-A6BC-EB5E92A971A0}" dt="2021-01-23T15:31:54.424" v="37628" actId="20577"/>
          <ac:spMkLst>
            <pc:docMk/>
            <pc:sldMk cId="2986207525" sldId="5264"/>
            <ac:spMk id="11" creationId="{00000000-0000-0000-0000-000000000000}"/>
          </ac:spMkLst>
        </pc:spChg>
        <pc:spChg chg="mod">
          <ac:chgData name="Chris Speller" userId="0a97f007-b978-4543-a8a0-9ee0abccdf0a" providerId="ADAL" clId="{221B2FE5-B0DD-4C49-A6BC-EB5E92A971A0}" dt="2021-01-23T15:35:46.012" v="37822" actId="20577"/>
          <ac:spMkLst>
            <pc:docMk/>
            <pc:sldMk cId="2986207525" sldId="5264"/>
            <ac:spMk id="14" creationId="{005896CF-8919-4782-AB24-83CDCF746DD4}"/>
          </ac:spMkLst>
        </pc:spChg>
      </pc:sldChg>
      <pc:sldChg chg="modSp add mod">
        <pc:chgData name="Chris Speller" userId="0a97f007-b978-4543-a8a0-9ee0abccdf0a" providerId="ADAL" clId="{221B2FE5-B0DD-4C49-A6BC-EB5E92A971A0}" dt="2021-01-23T15:37:48.377" v="37851" actId="20577"/>
        <pc:sldMkLst>
          <pc:docMk/>
          <pc:sldMk cId="2545456311" sldId="5265"/>
        </pc:sldMkLst>
        <pc:spChg chg="mod">
          <ac:chgData name="Chris Speller" userId="0a97f007-b978-4543-a8a0-9ee0abccdf0a" providerId="ADAL" clId="{221B2FE5-B0DD-4C49-A6BC-EB5E92A971A0}" dt="2021-01-23T15:37:25.755" v="37827" actId="20577"/>
          <ac:spMkLst>
            <pc:docMk/>
            <pc:sldMk cId="2545456311" sldId="5265"/>
            <ac:spMk id="10" creationId="{00000000-0000-0000-0000-000000000000}"/>
          </ac:spMkLst>
        </pc:spChg>
        <pc:spChg chg="mod">
          <ac:chgData name="Chris Speller" userId="0a97f007-b978-4543-a8a0-9ee0abccdf0a" providerId="ADAL" clId="{221B2FE5-B0DD-4C49-A6BC-EB5E92A971A0}" dt="2021-01-23T15:37:29.069" v="37831" actId="20577"/>
          <ac:spMkLst>
            <pc:docMk/>
            <pc:sldMk cId="2545456311" sldId="5265"/>
            <ac:spMk id="11" creationId="{00000000-0000-0000-0000-000000000000}"/>
          </ac:spMkLst>
        </pc:spChg>
        <pc:spChg chg="mod">
          <ac:chgData name="Chris Speller" userId="0a97f007-b978-4543-a8a0-9ee0abccdf0a" providerId="ADAL" clId="{221B2FE5-B0DD-4C49-A6BC-EB5E92A971A0}" dt="2021-01-23T15:37:48.377" v="37851" actId="20577"/>
          <ac:spMkLst>
            <pc:docMk/>
            <pc:sldMk cId="2545456311" sldId="5265"/>
            <ac:spMk id="14" creationId="{005896CF-8919-4782-AB24-83CDCF746DD4}"/>
          </ac:spMkLst>
        </pc:spChg>
      </pc:sldChg>
      <pc:sldChg chg="addSp delSp modSp add mod">
        <pc:chgData name="Chris Speller" userId="0a97f007-b978-4543-a8a0-9ee0abccdf0a" providerId="ADAL" clId="{221B2FE5-B0DD-4C49-A6BC-EB5E92A971A0}" dt="2021-01-23T16:44:45.293" v="39381" actId="6549"/>
        <pc:sldMkLst>
          <pc:docMk/>
          <pc:sldMk cId="957134105" sldId="5266"/>
        </pc:sldMkLst>
        <pc:spChg chg="mod">
          <ac:chgData name="Chris Speller" userId="0a97f007-b978-4543-a8a0-9ee0abccdf0a" providerId="ADAL" clId="{221B2FE5-B0DD-4C49-A6BC-EB5E92A971A0}" dt="2021-01-23T16:44:16.740" v="39352" actId="20577"/>
          <ac:spMkLst>
            <pc:docMk/>
            <pc:sldMk cId="957134105" sldId="5266"/>
            <ac:spMk id="10" creationId="{00000000-0000-0000-0000-000000000000}"/>
          </ac:spMkLst>
        </pc:spChg>
        <pc:spChg chg="mod">
          <ac:chgData name="Chris Speller" userId="0a97f007-b978-4543-a8a0-9ee0abccdf0a" providerId="ADAL" clId="{221B2FE5-B0DD-4C49-A6BC-EB5E92A971A0}" dt="2021-01-23T16:44:45.293" v="39381" actId="6549"/>
          <ac:spMkLst>
            <pc:docMk/>
            <pc:sldMk cId="957134105" sldId="5266"/>
            <ac:spMk id="11" creationId="{00000000-0000-0000-0000-000000000000}"/>
          </ac:spMkLst>
        </pc:spChg>
        <pc:spChg chg="mod">
          <ac:chgData name="Chris Speller" userId="0a97f007-b978-4543-a8a0-9ee0abccdf0a" providerId="ADAL" clId="{221B2FE5-B0DD-4C49-A6BC-EB5E92A971A0}" dt="2021-01-23T16:44:42.971" v="39378" actId="1076"/>
          <ac:spMkLst>
            <pc:docMk/>
            <pc:sldMk cId="957134105" sldId="5266"/>
            <ac:spMk id="14" creationId="{005896CF-8919-4782-AB24-83CDCF746DD4}"/>
          </ac:spMkLst>
        </pc:spChg>
        <pc:picChg chg="add del mod">
          <ac:chgData name="Chris Speller" userId="0a97f007-b978-4543-a8a0-9ee0abccdf0a" providerId="ADAL" clId="{221B2FE5-B0DD-4C49-A6BC-EB5E92A971A0}" dt="2021-01-23T16:36:32.012" v="38622" actId="478"/>
          <ac:picMkLst>
            <pc:docMk/>
            <pc:sldMk cId="957134105" sldId="5266"/>
            <ac:picMk id="3" creationId="{3A44200A-5B82-4E40-A2F7-30B5DBDA92B9}"/>
          </ac:picMkLst>
        </pc:picChg>
      </pc:sldChg>
      <pc:sldChg chg="addSp delSp modSp add mod">
        <pc:chgData name="Chris Speller" userId="0a97f007-b978-4543-a8a0-9ee0abccdf0a" providerId="ADAL" clId="{221B2FE5-B0DD-4C49-A6BC-EB5E92A971A0}" dt="2021-01-23T17:43:47.677" v="40221" actId="478"/>
        <pc:sldMkLst>
          <pc:docMk/>
          <pc:sldMk cId="192153122" sldId="5267"/>
        </pc:sldMkLst>
        <pc:spChg chg="mod">
          <ac:chgData name="Chris Speller" userId="0a97f007-b978-4543-a8a0-9ee0abccdf0a" providerId="ADAL" clId="{221B2FE5-B0DD-4C49-A6BC-EB5E92A971A0}" dt="2021-01-23T17:39:31.341" v="39771" actId="20577"/>
          <ac:spMkLst>
            <pc:docMk/>
            <pc:sldMk cId="192153122" sldId="5267"/>
            <ac:spMk id="10" creationId="{00000000-0000-0000-0000-000000000000}"/>
          </ac:spMkLst>
        </pc:spChg>
        <pc:spChg chg="mod">
          <ac:chgData name="Chris Speller" userId="0a97f007-b978-4543-a8a0-9ee0abccdf0a" providerId="ADAL" clId="{221B2FE5-B0DD-4C49-A6BC-EB5E92A971A0}" dt="2021-01-23T17:43:24.536" v="40067" actId="20577"/>
          <ac:spMkLst>
            <pc:docMk/>
            <pc:sldMk cId="192153122" sldId="5267"/>
            <ac:spMk id="11" creationId="{00000000-0000-0000-0000-000000000000}"/>
          </ac:spMkLst>
        </pc:spChg>
        <pc:spChg chg="mod">
          <ac:chgData name="Chris Speller" userId="0a97f007-b978-4543-a8a0-9ee0abccdf0a" providerId="ADAL" clId="{221B2FE5-B0DD-4C49-A6BC-EB5E92A971A0}" dt="2021-01-23T17:43:46.049" v="40219" actId="20577"/>
          <ac:spMkLst>
            <pc:docMk/>
            <pc:sldMk cId="192153122" sldId="5267"/>
            <ac:spMk id="14" creationId="{005896CF-8919-4782-AB24-83CDCF746DD4}"/>
          </ac:spMkLst>
        </pc:spChg>
        <pc:picChg chg="add del mod">
          <ac:chgData name="Chris Speller" userId="0a97f007-b978-4543-a8a0-9ee0abccdf0a" providerId="ADAL" clId="{221B2FE5-B0DD-4C49-A6BC-EB5E92A971A0}" dt="2021-01-23T17:43:26.689" v="40068" actId="478"/>
          <ac:picMkLst>
            <pc:docMk/>
            <pc:sldMk cId="192153122" sldId="5267"/>
            <ac:picMk id="3" creationId="{03726CBD-BF6B-48F4-B54B-64DAA263C032}"/>
          </ac:picMkLst>
        </pc:picChg>
        <pc:picChg chg="add del mod">
          <ac:chgData name="Chris Speller" userId="0a97f007-b978-4543-a8a0-9ee0abccdf0a" providerId="ADAL" clId="{221B2FE5-B0DD-4C49-A6BC-EB5E92A971A0}" dt="2021-01-23T17:43:47.677" v="40221" actId="478"/>
          <ac:picMkLst>
            <pc:docMk/>
            <pc:sldMk cId="192153122" sldId="5267"/>
            <ac:picMk id="7" creationId="{B2DE98B6-EF11-43C8-BA68-D667102C392C}"/>
          </ac:picMkLst>
        </pc:picChg>
        <pc:picChg chg="add del mod">
          <ac:chgData name="Chris Speller" userId="0a97f007-b978-4543-a8a0-9ee0abccdf0a" providerId="ADAL" clId="{221B2FE5-B0DD-4C49-A6BC-EB5E92A971A0}" dt="2021-01-23T17:43:04.508" v="39985" actId="478"/>
          <ac:picMkLst>
            <pc:docMk/>
            <pc:sldMk cId="192153122" sldId="5267"/>
            <ac:picMk id="13" creationId="{BFC03915-E908-451F-9E4D-244BD5762002}"/>
          </ac:picMkLst>
        </pc:picChg>
      </pc:sldChg>
      <pc:sldChg chg="addSp delSp modSp add mod modAnim">
        <pc:chgData name="Chris Speller" userId="0a97f007-b978-4543-a8a0-9ee0abccdf0a" providerId="ADAL" clId="{221B2FE5-B0DD-4C49-A6BC-EB5E92A971A0}" dt="2021-01-23T17:52:10.454" v="40543" actId="20577"/>
        <pc:sldMkLst>
          <pc:docMk/>
          <pc:sldMk cId="3167248245" sldId="5268"/>
        </pc:sldMkLst>
        <pc:spChg chg="mod">
          <ac:chgData name="Chris Speller" userId="0a97f007-b978-4543-a8a0-9ee0abccdf0a" providerId="ADAL" clId="{221B2FE5-B0DD-4C49-A6BC-EB5E92A971A0}" dt="2021-01-23T17:52:10.454" v="40543" actId="20577"/>
          <ac:spMkLst>
            <pc:docMk/>
            <pc:sldMk cId="3167248245" sldId="5268"/>
            <ac:spMk id="10" creationId="{00000000-0000-0000-0000-000000000000}"/>
          </ac:spMkLst>
        </pc:spChg>
        <pc:spChg chg="mod">
          <ac:chgData name="Chris Speller" userId="0a97f007-b978-4543-a8a0-9ee0abccdf0a" providerId="ADAL" clId="{221B2FE5-B0DD-4C49-A6BC-EB5E92A971A0}" dt="2021-01-23T17:50:15.005" v="40394"/>
          <ac:spMkLst>
            <pc:docMk/>
            <pc:sldMk cId="3167248245" sldId="5268"/>
            <ac:spMk id="11" creationId="{00000000-0000-0000-0000-000000000000}"/>
          </ac:spMkLst>
        </pc:spChg>
        <pc:spChg chg="mod">
          <ac:chgData name="Chris Speller" userId="0a97f007-b978-4543-a8a0-9ee0abccdf0a" providerId="ADAL" clId="{221B2FE5-B0DD-4C49-A6BC-EB5E92A971A0}" dt="2021-01-23T17:51:42.609" v="40521" actId="20577"/>
          <ac:spMkLst>
            <pc:docMk/>
            <pc:sldMk cId="3167248245" sldId="5268"/>
            <ac:spMk id="14" creationId="{005896CF-8919-4782-AB24-83CDCF746DD4}"/>
          </ac:spMkLst>
        </pc:spChg>
        <pc:picChg chg="add del mod">
          <ac:chgData name="Chris Speller" userId="0a97f007-b978-4543-a8a0-9ee0abccdf0a" providerId="ADAL" clId="{221B2FE5-B0DD-4C49-A6BC-EB5E92A971A0}" dt="2021-01-23T17:51:05.102" v="40462" actId="478"/>
          <ac:picMkLst>
            <pc:docMk/>
            <pc:sldMk cId="3167248245" sldId="5268"/>
            <ac:picMk id="3" creationId="{1B6BD130-00A8-43E2-B7BC-3195A01EEE4E}"/>
          </ac:picMkLst>
        </pc:picChg>
        <pc:picChg chg="add del mod">
          <ac:chgData name="Chris Speller" userId="0a97f007-b978-4543-a8a0-9ee0abccdf0a" providerId="ADAL" clId="{221B2FE5-B0DD-4C49-A6BC-EB5E92A971A0}" dt="2021-01-23T17:51:46.014" v="40522" actId="478"/>
          <ac:picMkLst>
            <pc:docMk/>
            <pc:sldMk cId="3167248245" sldId="5268"/>
            <ac:picMk id="7" creationId="{AAEBF2CA-EB1C-4FA6-97DE-3BC9E504A9A6}"/>
          </ac:picMkLst>
        </pc:picChg>
      </pc:sldChg>
      <pc:sldChg chg="addSp modSp add mod modAnim">
        <pc:chgData name="Chris Speller" userId="0a97f007-b978-4543-a8a0-9ee0abccdf0a" providerId="ADAL" clId="{221B2FE5-B0DD-4C49-A6BC-EB5E92A971A0}" dt="2021-01-23T18:02:22.082" v="40810" actId="20577"/>
        <pc:sldMkLst>
          <pc:docMk/>
          <pc:sldMk cId="2168146869" sldId="5269"/>
        </pc:sldMkLst>
        <pc:spChg chg="mod">
          <ac:chgData name="Chris Speller" userId="0a97f007-b978-4543-a8a0-9ee0abccdf0a" providerId="ADAL" clId="{221B2FE5-B0DD-4C49-A6BC-EB5E92A971A0}" dt="2021-01-23T17:56:52.518" v="40637" actId="20577"/>
          <ac:spMkLst>
            <pc:docMk/>
            <pc:sldMk cId="2168146869" sldId="5269"/>
            <ac:spMk id="10" creationId="{00000000-0000-0000-0000-000000000000}"/>
          </ac:spMkLst>
        </pc:spChg>
        <pc:spChg chg="mod">
          <ac:chgData name="Chris Speller" userId="0a97f007-b978-4543-a8a0-9ee0abccdf0a" providerId="ADAL" clId="{221B2FE5-B0DD-4C49-A6BC-EB5E92A971A0}" dt="2021-01-23T17:56:55.083" v="40638" actId="20577"/>
          <ac:spMkLst>
            <pc:docMk/>
            <pc:sldMk cId="2168146869" sldId="5269"/>
            <ac:spMk id="11" creationId="{00000000-0000-0000-0000-000000000000}"/>
          </ac:spMkLst>
        </pc:spChg>
        <pc:spChg chg="mod">
          <ac:chgData name="Chris Speller" userId="0a97f007-b978-4543-a8a0-9ee0abccdf0a" providerId="ADAL" clId="{221B2FE5-B0DD-4C49-A6BC-EB5E92A971A0}" dt="2021-01-23T18:02:22.082" v="40810" actId="20577"/>
          <ac:spMkLst>
            <pc:docMk/>
            <pc:sldMk cId="2168146869" sldId="5269"/>
            <ac:spMk id="14" creationId="{005896CF-8919-4782-AB24-83CDCF746DD4}"/>
          </ac:spMkLst>
        </pc:spChg>
        <pc:picChg chg="add mod modCrop">
          <ac:chgData name="Chris Speller" userId="0a97f007-b978-4543-a8a0-9ee0abccdf0a" providerId="ADAL" clId="{221B2FE5-B0DD-4C49-A6BC-EB5E92A971A0}" dt="2021-01-23T17:55:06.733" v="40595" actId="1076"/>
          <ac:picMkLst>
            <pc:docMk/>
            <pc:sldMk cId="2168146869" sldId="5269"/>
            <ac:picMk id="3" creationId="{85356F8D-833C-4247-B5A1-920888F3E8CB}"/>
          </ac:picMkLst>
        </pc:picChg>
        <pc:picChg chg="add mod">
          <ac:chgData name="Chris Speller" userId="0a97f007-b978-4543-a8a0-9ee0abccdf0a" providerId="ADAL" clId="{221B2FE5-B0DD-4C49-A6BC-EB5E92A971A0}" dt="2021-01-23T17:56:25.483" v="40602" actId="1076"/>
          <ac:picMkLst>
            <pc:docMk/>
            <pc:sldMk cId="2168146869" sldId="5269"/>
            <ac:picMk id="7" creationId="{5BB426F0-C85B-4F11-9A66-096C6083A62B}"/>
          </ac:picMkLst>
        </pc:picChg>
      </pc:sldChg>
      <pc:sldChg chg="delSp modSp add mod delAnim modAnim">
        <pc:chgData name="Chris Speller" userId="0a97f007-b978-4543-a8a0-9ee0abccdf0a" providerId="ADAL" clId="{221B2FE5-B0DD-4C49-A6BC-EB5E92A971A0}" dt="2021-01-23T17:57:45.506" v="40687" actId="20577"/>
        <pc:sldMkLst>
          <pc:docMk/>
          <pc:sldMk cId="2594175217" sldId="5270"/>
        </pc:sldMkLst>
        <pc:spChg chg="mod">
          <ac:chgData name="Chris Speller" userId="0a97f007-b978-4543-a8a0-9ee0abccdf0a" providerId="ADAL" clId="{221B2FE5-B0DD-4C49-A6BC-EB5E92A971A0}" dt="2021-01-23T17:57:45.506" v="40687" actId="20577"/>
          <ac:spMkLst>
            <pc:docMk/>
            <pc:sldMk cId="2594175217" sldId="5270"/>
            <ac:spMk id="10" creationId="{00000000-0000-0000-0000-000000000000}"/>
          </ac:spMkLst>
        </pc:spChg>
        <pc:spChg chg="mod">
          <ac:chgData name="Chris Speller" userId="0a97f007-b978-4543-a8a0-9ee0abccdf0a" providerId="ADAL" clId="{221B2FE5-B0DD-4C49-A6BC-EB5E92A971A0}" dt="2021-01-23T17:57:19.578" v="40655"/>
          <ac:spMkLst>
            <pc:docMk/>
            <pc:sldMk cId="2594175217" sldId="5270"/>
            <ac:spMk id="11" creationId="{00000000-0000-0000-0000-000000000000}"/>
          </ac:spMkLst>
        </pc:spChg>
        <pc:spChg chg="mod">
          <ac:chgData name="Chris Speller" userId="0a97f007-b978-4543-a8a0-9ee0abccdf0a" providerId="ADAL" clId="{221B2FE5-B0DD-4C49-A6BC-EB5E92A971A0}" dt="2021-01-23T17:57:32.970" v="40676" actId="122"/>
          <ac:spMkLst>
            <pc:docMk/>
            <pc:sldMk cId="2594175217" sldId="5270"/>
            <ac:spMk id="14" creationId="{005896CF-8919-4782-AB24-83CDCF746DD4}"/>
          </ac:spMkLst>
        </pc:spChg>
        <pc:picChg chg="del">
          <ac:chgData name="Chris Speller" userId="0a97f007-b978-4543-a8a0-9ee0abccdf0a" providerId="ADAL" clId="{221B2FE5-B0DD-4C49-A6BC-EB5E92A971A0}" dt="2021-01-23T17:56:29.025" v="40605" actId="478"/>
          <ac:picMkLst>
            <pc:docMk/>
            <pc:sldMk cId="2594175217" sldId="5270"/>
            <ac:picMk id="3" creationId="{85356F8D-833C-4247-B5A1-920888F3E8CB}"/>
          </ac:picMkLst>
        </pc:picChg>
        <pc:picChg chg="del">
          <ac:chgData name="Chris Speller" userId="0a97f007-b978-4543-a8a0-9ee0abccdf0a" providerId="ADAL" clId="{221B2FE5-B0DD-4C49-A6BC-EB5E92A971A0}" dt="2021-01-23T17:56:28.401" v="40604" actId="478"/>
          <ac:picMkLst>
            <pc:docMk/>
            <pc:sldMk cId="2594175217" sldId="5270"/>
            <ac:picMk id="7" creationId="{5BB426F0-C85B-4F11-9A66-096C6083A62B}"/>
          </ac:picMkLst>
        </pc:picChg>
      </pc:sldChg>
      <pc:sldChg chg="addSp delSp modSp add mod delAnim modAnim">
        <pc:chgData name="Chris Speller" userId="0a97f007-b978-4543-a8a0-9ee0abccdf0a" providerId="ADAL" clId="{221B2FE5-B0DD-4C49-A6BC-EB5E92A971A0}" dt="2021-01-23T18:00:14.893" v="40710" actId="1076"/>
        <pc:sldMkLst>
          <pc:docMk/>
          <pc:sldMk cId="2854695216" sldId="5271"/>
        </pc:sldMkLst>
        <pc:spChg chg="mod">
          <ac:chgData name="Chris Speller" userId="0a97f007-b978-4543-a8a0-9ee0abccdf0a" providerId="ADAL" clId="{221B2FE5-B0DD-4C49-A6BC-EB5E92A971A0}" dt="2021-01-23T17:58:24.844" v="40698" actId="207"/>
          <ac:spMkLst>
            <pc:docMk/>
            <pc:sldMk cId="2854695216" sldId="5271"/>
            <ac:spMk id="14" creationId="{005896CF-8919-4782-AB24-83CDCF746DD4}"/>
          </ac:spMkLst>
        </pc:spChg>
        <pc:picChg chg="del">
          <ac:chgData name="Chris Speller" userId="0a97f007-b978-4543-a8a0-9ee0abccdf0a" providerId="ADAL" clId="{221B2FE5-B0DD-4C49-A6BC-EB5E92A971A0}" dt="2021-01-23T17:58:02.472" v="40690" actId="478"/>
          <ac:picMkLst>
            <pc:docMk/>
            <pc:sldMk cId="2854695216" sldId="5271"/>
            <ac:picMk id="3" creationId="{85356F8D-833C-4247-B5A1-920888F3E8CB}"/>
          </ac:picMkLst>
        </pc:picChg>
        <pc:picChg chg="add mod">
          <ac:chgData name="Chris Speller" userId="0a97f007-b978-4543-a8a0-9ee0abccdf0a" providerId="ADAL" clId="{221B2FE5-B0DD-4C49-A6BC-EB5E92A971A0}" dt="2021-01-23T17:59:15.551" v="40702" actId="1076"/>
          <ac:picMkLst>
            <pc:docMk/>
            <pc:sldMk cId="2854695216" sldId="5271"/>
            <ac:picMk id="6" creationId="{F00EAF12-7669-4064-98A3-E112BAFB1E0E}"/>
          </ac:picMkLst>
        </pc:picChg>
        <pc:picChg chg="del">
          <ac:chgData name="Chris Speller" userId="0a97f007-b978-4543-a8a0-9ee0abccdf0a" providerId="ADAL" clId="{221B2FE5-B0DD-4C49-A6BC-EB5E92A971A0}" dt="2021-01-23T17:58:02.149" v="40689" actId="478"/>
          <ac:picMkLst>
            <pc:docMk/>
            <pc:sldMk cId="2854695216" sldId="5271"/>
            <ac:picMk id="7" creationId="{5BB426F0-C85B-4F11-9A66-096C6083A62B}"/>
          </ac:picMkLst>
        </pc:picChg>
        <pc:picChg chg="add mod">
          <ac:chgData name="Chris Speller" userId="0a97f007-b978-4543-a8a0-9ee0abccdf0a" providerId="ADAL" clId="{221B2FE5-B0DD-4C49-A6BC-EB5E92A971A0}" dt="2021-01-23T18:00:14.893" v="40710" actId="1076"/>
          <ac:picMkLst>
            <pc:docMk/>
            <pc:sldMk cId="2854695216" sldId="5271"/>
            <ac:picMk id="13" creationId="{8FBA6028-2407-4F08-A6C2-A610145A155B}"/>
          </ac:picMkLst>
        </pc:picChg>
      </pc:sldChg>
      <pc:sldChg chg="modSp add mod">
        <pc:chgData name="Chris Speller" userId="0a97f007-b978-4543-a8a0-9ee0abccdf0a" providerId="ADAL" clId="{221B2FE5-B0DD-4C49-A6BC-EB5E92A971A0}" dt="2021-01-23T18:01:51.674" v="40786" actId="20577"/>
        <pc:sldMkLst>
          <pc:docMk/>
          <pc:sldMk cId="1371533302" sldId="5272"/>
        </pc:sldMkLst>
        <pc:spChg chg="mod">
          <ac:chgData name="Chris Speller" userId="0a97f007-b978-4543-a8a0-9ee0abccdf0a" providerId="ADAL" clId="{221B2FE5-B0DD-4C49-A6BC-EB5E92A971A0}" dt="2021-01-23T18:01:35.829" v="40743" actId="20577"/>
          <ac:spMkLst>
            <pc:docMk/>
            <pc:sldMk cId="1371533302" sldId="5272"/>
            <ac:spMk id="10" creationId="{00000000-0000-0000-0000-000000000000}"/>
          </ac:spMkLst>
        </pc:spChg>
        <pc:spChg chg="mod">
          <ac:chgData name="Chris Speller" userId="0a97f007-b978-4543-a8a0-9ee0abccdf0a" providerId="ADAL" clId="{221B2FE5-B0DD-4C49-A6BC-EB5E92A971A0}" dt="2021-01-23T18:01:39.592" v="40755" actId="20577"/>
          <ac:spMkLst>
            <pc:docMk/>
            <pc:sldMk cId="1371533302" sldId="5272"/>
            <ac:spMk id="11" creationId="{00000000-0000-0000-0000-000000000000}"/>
          </ac:spMkLst>
        </pc:spChg>
        <pc:spChg chg="mod">
          <ac:chgData name="Chris Speller" userId="0a97f007-b978-4543-a8a0-9ee0abccdf0a" providerId="ADAL" clId="{221B2FE5-B0DD-4C49-A6BC-EB5E92A971A0}" dt="2021-01-23T18:01:51.674" v="40786" actId="20577"/>
          <ac:spMkLst>
            <pc:docMk/>
            <pc:sldMk cId="1371533302" sldId="5272"/>
            <ac:spMk id="14" creationId="{005896CF-8919-4782-AB24-83CDCF746DD4}"/>
          </ac:spMkLst>
        </pc:spChg>
      </pc:sldChg>
      <pc:sldChg chg="modSp add mod modAnim">
        <pc:chgData name="Chris Speller" userId="0a97f007-b978-4543-a8a0-9ee0abccdf0a" providerId="ADAL" clId="{221B2FE5-B0DD-4C49-A6BC-EB5E92A971A0}" dt="2021-01-23T18:15:04.468" v="40906" actId="6549"/>
        <pc:sldMkLst>
          <pc:docMk/>
          <pc:sldMk cId="3243920898" sldId="5273"/>
        </pc:sldMkLst>
        <pc:spChg chg="mod">
          <ac:chgData name="Chris Speller" userId="0a97f007-b978-4543-a8a0-9ee0abccdf0a" providerId="ADAL" clId="{221B2FE5-B0DD-4C49-A6BC-EB5E92A971A0}" dt="2021-01-23T18:15:04.468" v="40906" actId="6549"/>
          <ac:spMkLst>
            <pc:docMk/>
            <pc:sldMk cId="3243920898" sldId="5273"/>
            <ac:spMk id="10" creationId="{00000000-0000-0000-0000-000000000000}"/>
          </ac:spMkLst>
        </pc:spChg>
        <pc:spChg chg="mod">
          <ac:chgData name="Chris Speller" userId="0a97f007-b978-4543-a8a0-9ee0abccdf0a" providerId="ADAL" clId="{221B2FE5-B0DD-4C49-A6BC-EB5E92A971A0}" dt="2021-01-23T18:03:22.109" v="40840"/>
          <ac:spMkLst>
            <pc:docMk/>
            <pc:sldMk cId="3243920898" sldId="5273"/>
            <ac:spMk id="11" creationId="{00000000-0000-0000-0000-000000000000}"/>
          </ac:spMkLst>
        </pc:spChg>
        <pc:spChg chg="mod">
          <ac:chgData name="Chris Speller" userId="0a97f007-b978-4543-a8a0-9ee0abccdf0a" providerId="ADAL" clId="{221B2FE5-B0DD-4C49-A6BC-EB5E92A971A0}" dt="2021-01-23T18:04:15.783" v="40874" actId="20577"/>
          <ac:spMkLst>
            <pc:docMk/>
            <pc:sldMk cId="3243920898" sldId="5273"/>
            <ac:spMk id="14" creationId="{005896CF-8919-4782-AB24-83CDCF746DD4}"/>
          </ac:spMkLst>
        </pc:spChg>
      </pc:sldChg>
      <pc:sldChg chg="addSp delSp modSp add mod">
        <pc:chgData name="Chris Speller" userId="0a97f007-b978-4543-a8a0-9ee0abccdf0a" providerId="ADAL" clId="{221B2FE5-B0DD-4C49-A6BC-EB5E92A971A0}" dt="2021-01-23T18:21:53.294" v="41321" actId="20577"/>
        <pc:sldMkLst>
          <pc:docMk/>
          <pc:sldMk cId="40865469" sldId="5274"/>
        </pc:sldMkLst>
        <pc:spChg chg="mod">
          <ac:chgData name="Chris Speller" userId="0a97f007-b978-4543-a8a0-9ee0abccdf0a" providerId="ADAL" clId="{221B2FE5-B0DD-4C49-A6BC-EB5E92A971A0}" dt="2021-01-23T18:20:36.466" v="41300" actId="113"/>
          <ac:spMkLst>
            <pc:docMk/>
            <pc:sldMk cId="40865469" sldId="5274"/>
            <ac:spMk id="10" creationId="{00000000-0000-0000-0000-000000000000}"/>
          </ac:spMkLst>
        </pc:spChg>
        <pc:spChg chg="mod">
          <ac:chgData name="Chris Speller" userId="0a97f007-b978-4543-a8a0-9ee0abccdf0a" providerId="ADAL" clId="{221B2FE5-B0DD-4C49-A6BC-EB5E92A971A0}" dt="2021-01-23T18:20:39.131" v="41302"/>
          <ac:spMkLst>
            <pc:docMk/>
            <pc:sldMk cId="40865469" sldId="5274"/>
            <ac:spMk id="11" creationId="{00000000-0000-0000-0000-000000000000}"/>
          </ac:spMkLst>
        </pc:spChg>
        <pc:spChg chg="mod">
          <ac:chgData name="Chris Speller" userId="0a97f007-b978-4543-a8a0-9ee0abccdf0a" providerId="ADAL" clId="{221B2FE5-B0DD-4C49-A6BC-EB5E92A971A0}" dt="2021-01-23T18:21:53.294" v="41321" actId="20577"/>
          <ac:spMkLst>
            <pc:docMk/>
            <pc:sldMk cId="40865469" sldId="5274"/>
            <ac:spMk id="14" creationId="{005896CF-8919-4782-AB24-83CDCF746DD4}"/>
          </ac:spMkLst>
        </pc:spChg>
        <pc:picChg chg="add del mod">
          <ac:chgData name="Chris Speller" userId="0a97f007-b978-4543-a8a0-9ee0abccdf0a" providerId="ADAL" clId="{221B2FE5-B0DD-4C49-A6BC-EB5E92A971A0}" dt="2021-01-23T18:17:00.588" v="41142" actId="478"/>
          <ac:picMkLst>
            <pc:docMk/>
            <pc:sldMk cId="40865469" sldId="5274"/>
            <ac:picMk id="3" creationId="{A819D3FF-3974-4250-BF4F-94E84F96E425}"/>
          </ac:picMkLst>
        </pc:picChg>
      </pc:sldChg>
      <pc:sldChg chg="add del">
        <pc:chgData name="Chris Speller" userId="0a97f007-b978-4543-a8a0-9ee0abccdf0a" providerId="ADAL" clId="{221B2FE5-B0DD-4C49-A6BC-EB5E92A971A0}" dt="2021-01-23T18:04:32.967" v="40876"/>
        <pc:sldMkLst>
          <pc:docMk/>
          <pc:sldMk cId="3075399012" sldId="5274"/>
        </pc:sldMkLst>
      </pc:sldChg>
      <pc:sldChg chg="modSp add mod modAnim">
        <pc:chgData name="Chris Speller" userId="0a97f007-b978-4543-a8a0-9ee0abccdf0a" providerId="ADAL" clId="{221B2FE5-B0DD-4C49-A6BC-EB5E92A971A0}" dt="2021-01-23T18:22:47.057" v="41345" actId="20577"/>
        <pc:sldMkLst>
          <pc:docMk/>
          <pc:sldMk cId="1002394677" sldId="5275"/>
        </pc:sldMkLst>
        <pc:spChg chg="mod">
          <ac:chgData name="Chris Speller" userId="0a97f007-b978-4543-a8a0-9ee0abccdf0a" providerId="ADAL" clId="{221B2FE5-B0DD-4C49-A6BC-EB5E92A971A0}" dt="2021-01-23T18:22:01.218" v="41322"/>
          <ac:spMkLst>
            <pc:docMk/>
            <pc:sldMk cId="1002394677" sldId="5275"/>
            <ac:spMk id="10" creationId="{00000000-0000-0000-0000-000000000000}"/>
          </ac:spMkLst>
        </pc:spChg>
        <pc:spChg chg="mod">
          <ac:chgData name="Chris Speller" userId="0a97f007-b978-4543-a8a0-9ee0abccdf0a" providerId="ADAL" clId="{221B2FE5-B0DD-4C49-A6BC-EB5E92A971A0}" dt="2021-01-23T18:22:02.593" v="41323"/>
          <ac:spMkLst>
            <pc:docMk/>
            <pc:sldMk cId="1002394677" sldId="5275"/>
            <ac:spMk id="11" creationId="{00000000-0000-0000-0000-000000000000}"/>
          </ac:spMkLst>
        </pc:spChg>
        <pc:spChg chg="mod">
          <ac:chgData name="Chris Speller" userId="0a97f007-b978-4543-a8a0-9ee0abccdf0a" providerId="ADAL" clId="{221B2FE5-B0DD-4C49-A6BC-EB5E92A971A0}" dt="2021-01-23T18:22:47.057" v="41345" actId="20577"/>
          <ac:spMkLst>
            <pc:docMk/>
            <pc:sldMk cId="1002394677" sldId="5275"/>
            <ac:spMk id="14" creationId="{005896CF-8919-4782-AB24-83CDCF746DD4}"/>
          </ac:spMkLst>
        </pc:spChg>
      </pc:sldChg>
      <pc:sldChg chg="addSp modSp add mod modAnim">
        <pc:chgData name="Chris Speller" userId="0a97f007-b978-4543-a8a0-9ee0abccdf0a" providerId="ADAL" clId="{221B2FE5-B0DD-4C49-A6BC-EB5E92A971A0}" dt="2021-01-24T09:02:19.109" v="41846" actId="1076"/>
        <pc:sldMkLst>
          <pc:docMk/>
          <pc:sldMk cId="3144907815" sldId="5276"/>
        </pc:sldMkLst>
        <pc:spChg chg="mod">
          <ac:chgData name="Chris Speller" userId="0a97f007-b978-4543-a8a0-9ee0abccdf0a" providerId="ADAL" clId="{221B2FE5-B0DD-4C49-A6BC-EB5E92A971A0}" dt="2021-01-24T09:01:55.478" v="41814" actId="20577"/>
          <ac:spMkLst>
            <pc:docMk/>
            <pc:sldMk cId="3144907815" sldId="5276"/>
            <ac:spMk id="10" creationId="{00000000-0000-0000-0000-000000000000}"/>
          </ac:spMkLst>
        </pc:spChg>
        <pc:spChg chg="mod">
          <ac:chgData name="Chris Speller" userId="0a97f007-b978-4543-a8a0-9ee0abccdf0a" providerId="ADAL" clId="{221B2FE5-B0DD-4C49-A6BC-EB5E92A971A0}" dt="2021-01-24T09:01:57.332" v="41815"/>
          <ac:spMkLst>
            <pc:docMk/>
            <pc:sldMk cId="3144907815" sldId="5276"/>
            <ac:spMk id="11" creationId="{00000000-0000-0000-0000-000000000000}"/>
          </ac:spMkLst>
        </pc:spChg>
        <pc:spChg chg="mod">
          <ac:chgData name="Chris Speller" userId="0a97f007-b978-4543-a8a0-9ee0abccdf0a" providerId="ADAL" clId="{221B2FE5-B0DD-4C49-A6BC-EB5E92A971A0}" dt="2021-01-24T09:02:05.663" v="41840" actId="1076"/>
          <ac:spMkLst>
            <pc:docMk/>
            <pc:sldMk cId="3144907815" sldId="5276"/>
            <ac:spMk id="14" creationId="{005896CF-8919-4782-AB24-83CDCF746DD4}"/>
          </ac:spMkLst>
        </pc:spChg>
        <pc:picChg chg="add mod">
          <ac:chgData name="Chris Speller" userId="0a97f007-b978-4543-a8a0-9ee0abccdf0a" providerId="ADAL" clId="{221B2FE5-B0DD-4C49-A6BC-EB5E92A971A0}" dt="2021-01-24T09:01:19.842" v="41769" actId="1076"/>
          <ac:picMkLst>
            <pc:docMk/>
            <pc:sldMk cId="3144907815" sldId="5276"/>
            <ac:picMk id="3" creationId="{8E557107-8FE0-4B12-8650-C56567663F48}"/>
          </ac:picMkLst>
        </pc:picChg>
        <pc:picChg chg="add mod">
          <ac:chgData name="Chris Speller" userId="0a97f007-b978-4543-a8a0-9ee0abccdf0a" providerId="ADAL" clId="{221B2FE5-B0DD-4C49-A6BC-EB5E92A971A0}" dt="2021-01-24T09:01:43.049" v="41771" actId="1076"/>
          <ac:picMkLst>
            <pc:docMk/>
            <pc:sldMk cId="3144907815" sldId="5276"/>
            <ac:picMk id="7" creationId="{5C6DD5FA-81AD-4D6C-BAA3-2527B015C419}"/>
          </ac:picMkLst>
        </pc:picChg>
        <pc:picChg chg="add mod">
          <ac:chgData name="Chris Speller" userId="0a97f007-b978-4543-a8a0-9ee0abccdf0a" providerId="ADAL" clId="{221B2FE5-B0DD-4C49-A6BC-EB5E92A971A0}" dt="2021-01-24T09:02:19.109" v="41846" actId="1076"/>
          <ac:picMkLst>
            <pc:docMk/>
            <pc:sldMk cId="3144907815" sldId="5276"/>
            <ac:picMk id="13" creationId="{7D1B1554-7CBB-42DB-99AA-D4559475F4DA}"/>
          </ac:picMkLst>
        </pc:picChg>
      </pc:sldChg>
      <pc:sldChg chg="modSp add del">
        <pc:chgData name="Chris Speller" userId="0a97f007-b978-4543-a8a0-9ee0abccdf0a" providerId="ADAL" clId="{221B2FE5-B0DD-4C49-A6BC-EB5E92A971A0}" dt="2021-01-24T08:54:23.064" v="41354" actId="47"/>
        <pc:sldMkLst>
          <pc:docMk/>
          <pc:sldMk cId="928539152" sldId="5277"/>
        </pc:sldMkLst>
        <pc:spChg chg="mod">
          <ac:chgData name="Chris Speller" userId="0a97f007-b978-4543-a8a0-9ee0abccdf0a" providerId="ADAL" clId="{221B2FE5-B0DD-4C49-A6BC-EB5E92A971A0}" dt="2021-01-24T08:54:15.731" v="41351" actId="20577"/>
          <ac:spMkLst>
            <pc:docMk/>
            <pc:sldMk cId="928539152" sldId="5277"/>
            <ac:spMk id="10" creationId="{00000000-0000-0000-0000-000000000000}"/>
          </ac:spMkLst>
        </pc:spChg>
        <pc:spChg chg="mod">
          <ac:chgData name="Chris Speller" userId="0a97f007-b978-4543-a8a0-9ee0abccdf0a" providerId="ADAL" clId="{221B2FE5-B0DD-4C49-A6BC-EB5E92A971A0}" dt="2021-01-24T08:54:16.796" v="41352" actId="20577"/>
          <ac:spMkLst>
            <pc:docMk/>
            <pc:sldMk cId="928539152" sldId="5277"/>
            <ac:spMk id="11" creationId="{00000000-0000-0000-0000-000000000000}"/>
          </ac:spMkLst>
        </pc:spChg>
        <pc:spChg chg="mod">
          <ac:chgData name="Chris Speller" userId="0a97f007-b978-4543-a8a0-9ee0abccdf0a" providerId="ADAL" clId="{221B2FE5-B0DD-4C49-A6BC-EB5E92A971A0}" dt="2021-01-24T08:54:17.719" v="41353" actId="20577"/>
          <ac:spMkLst>
            <pc:docMk/>
            <pc:sldMk cId="928539152" sldId="5277"/>
            <ac:spMk id="14" creationId="{005896CF-8919-4782-AB24-83CDCF746DD4}"/>
          </ac:spMkLst>
        </pc:spChg>
      </pc:sldChg>
      <pc:sldChg chg="addSp delSp modSp add mod modAnim">
        <pc:chgData name="Chris Speller" userId="0a97f007-b978-4543-a8a0-9ee0abccdf0a" providerId="ADAL" clId="{221B2FE5-B0DD-4C49-A6BC-EB5E92A971A0}" dt="2021-01-24T08:58:37.636" v="41690" actId="20577"/>
        <pc:sldMkLst>
          <pc:docMk/>
          <pc:sldMk cId="1115538771" sldId="5277"/>
        </pc:sldMkLst>
        <pc:spChg chg="mod">
          <ac:chgData name="Chris Speller" userId="0a97f007-b978-4543-a8a0-9ee0abccdf0a" providerId="ADAL" clId="{221B2FE5-B0DD-4C49-A6BC-EB5E92A971A0}" dt="2021-01-24T08:56:50.080" v="41663" actId="20577"/>
          <ac:spMkLst>
            <pc:docMk/>
            <pc:sldMk cId="1115538771" sldId="5277"/>
            <ac:spMk id="10" creationId="{00000000-0000-0000-0000-000000000000}"/>
          </ac:spMkLst>
        </pc:spChg>
        <pc:spChg chg="mod">
          <ac:chgData name="Chris Speller" userId="0a97f007-b978-4543-a8a0-9ee0abccdf0a" providerId="ADAL" clId="{221B2FE5-B0DD-4C49-A6BC-EB5E92A971A0}" dt="2021-01-24T08:57:06.532" v="41673" actId="20577"/>
          <ac:spMkLst>
            <pc:docMk/>
            <pc:sldMk cId="1115538771" sldId="5277"/>
            <ac:spMk id="11" creationId="{00000000-0000-0000-0000-000000000000}"/>
          </ac:spMkLst>
        </pc:spChg>
        <pc:spChg chg="mod">
          <ac:chgData name="Chris Speller" userId="0a97f007-b978-4543-a8a0-9ee0abccdf0a" providerId="ADAL" clId="{221B2FE5-B0DD-4C49-A6BC-EB5E92A971A0}" dt="2021-01-24T08:58:37.636" v="41690" actId="20577"/>
          <ac:spMkLst>
            <pc:docMk/>
            <pc:sldMk cId="1115538771" sldId="5277"/>
            <ac:spMk id="14" creationId="{005896CF-8919-4782-AB24-83CDCF746DD4}"/>
          </ac:spMkLst>
        </pc:spChg>
        <pc:picChg chg="add del mod">
          <ac:chgData name="Chris Speller" userId="0a97f007-b978-4543-a8a0-9ee0abccdf0a" providerId="ADAL" clId="{221B2FE5-B0DD-4C49-A6BC-EB5E92A971A0}" dt="2021-01-24T08:57:09.051" v="41674" actId="478"/>
          <ac:picMkLst>
            <pc:docMk/>
            <pc:sldMk cId="1115538771" sldId="5277"/>
            <ac:picMk id="3" creationId="{4C707E2D-4F7C-42AC-B6B1-6A5436C441B9}"/>
          </ac:picMkLst>
        </pc:picChg>
      </pc:sldChg>
      <pc:sldChg chg="addSp delSp modSp add mod delAnim modAnim">
        <pc:chgData name="Chris Speller" userId="0a97f007-b978-4543-a8a0-9ee0abccdf0a" providerId="ADAL" clId="{221B2FE5-B0DD-4C49-A6BC-EB5E92A971A0}" dt="2021-01-24T09:06:59.096" v="41984" actId="1076"/>
        <pc:sldMkLst>
          <pc:docMk/>
          <pc:sldMk cId="2242431712" sldId="5278"/>
        </pc:sldMkLst>
        <pc:spChg chg="mod">
          <ac:chgData name="Chris Speller" userId="0a97f007-b978-4543-a8a0-9ee0abccdf0a" providerId="ADAL" clId="{221B2FE5-B0DD-4C49-A6BC-EB5E92A971A0}" dt="2021-01-24T09:04:50.358" v="41974" actId="20577"/>
          <ac:spMkLst>
            <pc:docMk/>
            <pc:sldMk cId="2242431712" sldId="5278"/>
            <ac:spMk id="10" creationId="{00000000-0000-0000-0000-000000000000}"/>
          </ac:spMkLst>
        </pc:spChg>
        <pc:spChg chg="mod">
          <ac:chgData name="Chris Speller" userId="0a97f007-b978-4543-a8a0-9ee0abccdf0a" providerId="ADAL" clId="{221B2FE5-B0DD-4C49-A6BC-EB5E92A971A0}" dt="2021-01-24T09:03:03.867" v="41879"/>
          <ac:spMkLst>
            <pc:docMk/>
            <pc:sldMk cId="2242431712" sldId="5278"/>
            <ac:spMk id="11" creationId="{00000000-0000-0000-0000-000000000000}"/>
          </ac:spMkLst>
        </pc:spChg>
        <pc:spChg chg="mod">
          <ac:chgData name="Chris Speller" userId="0a97f007-b978-4543-a8a0-9ee0abccdf0a" providerId="ADAL" clId="{221B2FE5-B0DD-4C49-A6BC-EB5E92A971A0}" dt="2021-01-24T09:04:04.616" v="41944" actId="207"/>
          <ac:spMkLst>
            <pc:docMk/>
            <pc:sldMk cId="2242431712" sldId="5278"/>
            <ac:spMk id="14" creationId="{005896CF-8919-4782-AB24-83CDCF746DD4}"/>
          </ac:spMkLst>
        </pc:spChg>
        <pc:picChg chg="del">
          <ac:chgData name="Chris Speller" userId="0a97f007-b978-4543-a8a0-9ee0abccdf0a" providerId="ADAL" clId="{221B2FE5-B0DD-4C49-A6BC-EB5E92A971A0}" dt="2021-01-24T09:02:37.745" v="41849" actId="478"/>
          <ac:picMkLst>
            <pc:docMk/>
            <pc:sldMk cId="2242431712" sldId="5278"/>
            <ac:picMk id="3" creationId="{8E557107-8FE0-4B12-8650-C56567663F48}"/>
          </ac:picMkLst>
        </pc:picChg>
        <pc:picChg chg="add mod">
          <ac:chgData name="Chris Speller" userId="0a97f007-b978-4543-a8a0-9ee0abccdf0a" providerId="ADAL" clId="{221B2FE5-B0DD-4C49-A6BC-EB5E92A971A0}" dt="2021-01-24T09:04:26.335" v="41948" actId="1076"/>
          <ac:picMkLst>
            <pc:docMk/>
            <pc:sldMk cId="2242431712" sldId="5278"/>
            <ac:picMk id="6" creationId="{9F53C4E1-AB5D-4A4B-8309-F956211D5E21}"/>
          </ac:picMkLst>
        </pc:picChg>
        <pc:picChg chg="del">
          <ac:chgData name="Chris Speller" userId="0a97f007-b978-4543-a8a0-9ee0abccdf0a" providerId="ADAL" clId="{221B2FE5-B0DD-4C49-A6BC-EB5E92A971A0}" dt="2021-01-24T09:02:39.151" v="41851" actId="478"/>
          <ac:picMkLst>
            <pc:docMk/>
            <pc:sldMk cId="2242431712" sldId="5278"/>
            <ac:picMk id="7" creationId="{5C6DD5FA-81AD-4D6C-BAA3-2527B015C419}"/>
          </ac:picMkLst>
        </pc:picChg>
        <pc:picChg chg="del">
          <ac:chgData name="Chris Speller" userId="0a97f007-b978-4543-a8a0-9ee0abccdf0a" providerId="ADAL" clId="{221B2FE5-B0DD-4C49-A6BC-EB5E92A971A0}" dt="2021-01-24T09:02:38.151" v="41850" actId="478"/>
          <ac:picMkLst>
            <pc:docMk/>
            <pc:sldMk cId="2242431712" sldId="5278"/>
            <ac:picMk id="13" creationId="{7D1B1554-7CBB-42DB-99AA-D4559475F4DA}"/>
          </ac:picMkLst>
        </pc:picChg>
        <pc:picChg chg="add mod">
          <ac:chgData name="Chris Speller" userId="0a97f007-b978-4543-a8a0-9ee0abccdf0a" providerId="ADAL" clId="{221B2FE5-B0DD-4C49-A6BC-EB5E92A971A0}" dt="2021-01-24T09:06:59.096" v="41984" actId="1076"/>
          <ac:picMkLst>
            <pc:docMk/>
            <pc:sldMk cId="2242431712" sldId="5278"/>
            <ac:picMk id="15" creationId="{EDC0AF37-E254-44E7-A447-84EB8F8AC471}"/>
          </ac:picMkLst>
        </pc:picChg>
      </pc:sldChg>
      <pc:sldChg chg="addSp delSp modSp add mod delAnim modAnim">
        <pc:chgData name="Chris Speller" userId="0a97f007-b978-4543-a8a0-9ee0abccdf0a" providerId="ADAL" clId="{221B2FE5-B0DD-4C49-A6BC-EB5E92A971A0}" dt="2021-01-24T09:10:12.497" v="42069"/>
        <pc:sldMkLst>
          <pc:docMk/>
          <pc:sldMk cId="2681410376" sldId="5279"/>
        </pc:sldMkLst>
        <pc:spChg chg="mod">
          <ac:chgData name="Chris Speller" userId="0a97f007-b978-4543-a8a0-9ee0abccdf0a" providerId="ADAL" clId="{221B2FE5-B0DD-4C49-A6BC-EB5E92A971A0}" dt="2021-01-24T09:08:05.561" v="41996" actId="20577"/>
          <ac:spMkLst>
            <pc:docMk/>
            <pc:sldMk cId="2681410376" sldId="5279"/>
            <ac:spMk id="10" creationId="{00000000-0000-0000-0000-000000000000}"/>
          </ac:spMkLst>
        </pc:spChg>
        <pc:spChg chg="mod">
          <ac:chgData name="Chris Speller" userId="0a97f007-b978-4543-a8a0-9ee0abccdf0a" providerId="ADAL" clId="{221B2FE5-B0DD-4C49-A6BC-EB5E92A971A0}" dt="2021-01-24T09:08:07.646" v="41997"/>
          <ac:spMkLst>
            <pc:docMk/>
            <pc:sldMk cId="2681410376" sldId="5279"/>
            <ac:spMk id="11" creationId="{00000000-0000-0000-0000-000000000000}"/>
          </ac:spMkLst>
        </pc:spChg>
        <pc:spChg chg="mod">
          <ac:chgData name="Chris Speller" userId="0a97f007-b978-4543-a8a0-9ee0abccdf0a" providerId="ADAL" clId="{221B2FE5-B0DD-4C49-A6BC-EB5E92A971A0}" dt="2021-01-24T09:08:41.647" v="42052" actId="120"/>
          <ac:spMkLst>
            <pc:docMk/>
            <pc:sldMk cId="2681410376" sldId="5279"/>
            <ac:spMk id="14" creationId="{005896CF-8919-4782-AB24-83CDCF746DD4}"/>
          </ac:spMkLst>
        </pc:spChg>
        <pc:picChg chg="del">
          <ac:chgData name="Chris Speller" userId="0a97f007-b978-4543-a8a0-9ee0abccdf0a" providerId="ADAL" clId="{221B2FE5-B0DD-4C49-A6BC-EB5E92A971A0}" dt="2021-01-24T09:08:01.672" v="41986" actId="478"/>
          <ac:picMkLst>
            <pc:docMk/>
            <pc:sldMk cId="2681410376" sldId="5279"/>
            <ac:picMk id="3" creationId="{8E557107-8FE0-4B12-8650-C56567663F48}"/>
          </ac:picMkLst>
        </pc:picChg>
        <pc:picChg chg="add mod">
          <ac:chgData name="Chris Speller" userId="0a97f007-b978-4543-a8a0-9ee0abccdf0a" providerId="ADAL" clId="{221B2FE5-B0DD-4C49-A6BC-EB5E92A971A0}" dt="2021-01-24T09:09:23.064" v="42057" actId="1076"/>
          <ac:picMkLst>
            <pc:docMk/>
            <pc:sldMk cId="2681410376" sldId="5279"/>
            <ac:picMk id="6" creationId="{4F19590B-C5D4-436A-AAEE-27CE481E26EF}"/>
          </ac:picMkLst>
        </pc:picChg>
        <pc:picChg chg="del">
          <ac:chgData name="Chris Speller" userId="0a97f007-b978-4543-a8a0-9ee0abccdf0a" providerId="ADAL" clId="{221B2FE5-B0DD-4C49-A6BC-EB5E92A971A0}" dt="2021-01-24T09:08:02.572" v="41988" actId="478"/>
          <ac:picMkLst>
            <pc:docMk/>
            <pc:sldMk cId="2681410376" sldId="5279"/>
            <ac:picMk id="7" creationId="{5C6DD5FA-81AD-4D6C-BAA3-2527B015C419}"/>
          </ac:picMkLst>
        </pc:picChg>
        <pc:picChg chg="del">
          <ac:chgData name="Chris Speller" userId="0a97f007-b978-4543-a8a0-9ee0abccdf0a" providerId="ADAL" clId="{221B2FE5-B0DD-4C49-A6BC-EB5E92A971A0}" dt="2021-01-24T09:08:02.124" v="41987" actId="478"/>
          <ac:picMkLst>
            <pc:docMk/>
            <pc:sldMk cId="2681410376" sldId="5279"/>
            <ac:picMk id="13" creationId="{7D1B1554-7CBB-42DB-99AA-D4559475F4DA}"/>
          </ac:picMkLst>
        </pc:picChg>
        <pc:picChg chg="add mod">
          <ac:chgData name="Chris Speller" userId="0a97f007-b978-4543-a8a0-9ee0abccdf0a" providerId="ADAL" clId="{221B2FE5-B0DD-4C49-A6BC-EB5E92A971A0}" dt="2021-01-24T09:09:58.713" v="42062" actId="1076"/>
          <ac:picMkLst>
            <pc:docMk/>
            <pc:sldMk cId="2681410376" sldId="5279"/>
            <ac:picMk id="15" creationId="{7F5AAF5E-E437-45D6-8B59-E84799EC94AB}"/>
          </ac:picMkLst>
        </pc:picChg>
        <pc:picChg chg="add mod">
          <ac:chgData name="Chris Speller" userId="0a97f007-b978-4543-a8a0-9ee0abccdf0a" providerId="ADAL" clId="{221B2FE5-B0DD-4C49-A6BC-EB5E92A971A0}" dt="2021-01-24T09:10:08.675" v="42066" actId="1076"/>
          <ac:picMkLst>
            <pc:docMk/>
            <pc:sldMk cId="2681410376" sldId="5279"/>
            <ac:picMk id="17" creationId="{E14B28D9-D360-4217-A4E3-D249E4751AA3}"/>
          </ac:picMkLst>
        </pc:picChg>
      </pc:sldChg>
      <pc:sldChg chg="addSp delSp modSp add mod delAnim modAnim">
        <pc:chgData name="Chris Speller" userId="0a97f007-b978-4543-a8a0-9ee0abccdf0a" providerId="ADAL" clId="{221B2FE5-B0DD-4C49-A6BC-EB5E92A971A0}" dt="2021-01-24T09:14:54.336" v="42163" actId="6549"/>
        <pc:sldMkLst>
          <pc:docMk/>
          <pc:sldMk cId="2039239343" sldId="5280"/>
        </pc:sldMkLst>
        <pc:spChg chg="mod">
          <ac:chgData name="Chris Speller" userId="0a97f007-b978-4543-a8a0-9ee0abccdf0a" providerId="ADAL" clId="{221B2FE5-B0DD-4C49-A6BC-EB5E92A971A0}" dt="2021-01-24T09:14:54.336" v="42163" actId="6549"/>
          <ac:spMkLst>
            <pc:docMk/>
            <pc:sldMk cId="2039239343" sldId="5280"/>
            <ac:spMk id="10" creationId="{00000000-0000-0000-0000-000000000000}"/>
          </ac:spMkLst>
        </pc:spChg>
        <pc:spChg chg="mod">
          <ac:chgData name="Chris Speller" userId="0a97f007-b978-4543-a8a0-9ee0abccdf0a" providerId="ADAL" clId="{221B2FE5-B0DD-4C49-A6BC-EB5E92A971A0}" dt="2021-01-24T09:12:39.732" v="42086" actId="20577"/>
          <ac:spMkLst>
            <pc:docMk/>
            <pc:sldMk cId="2039239343" sldId="5280"/>
            <ac:spMk id="11" creationId="{00000000-0000-0000-0000-000000000000}"/>
          </ac:spMkLst>
        </pc:spChg>
        <pc:spChg chg="mod">
          <ac:chgData name="Chris Speller" userId="0a97f007-b978-4543-a8a0-9ee0abccdf0a" providerId="ADAL" clId="{221B2FE5-B0DD-4C49-A6BC-EB5E92A971A0}" dt="2021-01-24T09:13:24.968" v="42118" actId="20577"/>
          <ac:spMkLst>
            <pc:docMk/>
            <pc:sldMk cId="2039239343" sldId="5280"/>
            <ac:spMk id="14" creationId="{005896CF-8919-4782-AB24-83CDCF746DD4}"/>
          </ac:spMkLst>
        </pc:spChg>
        <pc:picChg chg="add mod">
          <ac:chgData name="Chris Speller" userId="0a97f007-b978-4543-a8a0-9ee0abccdf0a" providerId="ADAL" clId="{221B2FE5-B0DD-4C49-A6BC-EB5E92A971A0}" dt="2021-01-24T09:12:48.334" v="42089" actId="1076"/>
          <ac:picMkLst>
            <pc:docMk/>
            <pc:sldMk cId="2039239343" sldId="5280"/>
            <ac:picMk id="3" creationId="{B5751D68-C3D5-4F3D-B93F-7FF6CC6E8807}"/>
          </ac:picMkLst>
        </pc:picChg>
        <pc:picChg chg="del">
          <ac:chgData name="Chris Speller" userId="0a97f007-b978-4543-a8a0-9ee0abccdf0a" providerId="ADAL" clId="{221B2FE5-B0DD-4C49-A6BC-EB5E92A971A0}" dt="2021-01-24T09:10:20.124" v="42073" actId="478"/>
          <ac:picMkLst>
            <pc:docMk/>
            <pc:sldMk cId="2039239343" sldId="5280"/>
            <ac:picMk id="6" creationId="{9F53C4E1-AB5D-4A4B-8309-F956211D5E21}"/>
          </ac:picMkLst>
        </pc:picChg>
        <pc:picChg chg="add mod">
          <ac:chgData name="Chris Speller" userId="0a97f007-b978-4543-a8a0-9ee0abccdf0a" providerId="ADAL" clId="{221B2FE5-B0DD-4C49-A6BC-EB5E92A971A0}" dt="2021-01-24T09:14:19.691" v="42124" actId="1076"/>
          <ac:picMkLst>
            <pc:docMk/>
            <pc:sldMk cId="2039239343" sldId="5280"/>
            <ac:picMk id="12" creationId="{29C92683-9202-4B3D-9748-07F7CFD71D48}"/>
          </ac:picMkLst>
        </pc:picChg>
        <pc:picChg chg="del">
          <ac:chgData name="Chris Speller" userId="0a97f007-b978-4543-a8a0-9ee0abccdf0a" providerId="ADAL" clId="{221B2FE5-B0DD-4C49-A6BC-EB5E92A971A0}" dt="2021-01-24T09:10:20.483" v="42074" actId="478"/>
          <ac:picMkLst>
            <pc:docMk/>
            <pc:sldMk cId="2039239343" sldId="5280"/>
            <ac:picMk id="15" creationId="{EDC0AF37-E254-44E7-A447-84EB8F8AC471}"/>
          </ac:picMkLst>
        </pc:picChg>
      </pc:sldChg>
      <pc:sldChg chg="addSp delSp modSp add mod delAnim modAnim">
        <pc:chgData name="Chris Speller" userId="0a97f007-b978-4543-a8a0-9ee0abccdf0a" providerId="ADAL" clId="{221B2FE5-B0DD-4C49-A6BC-EB5E92A971A0}" dt="2021-01-24T09:19:20.605" v="42240" actId="478"/>
        <pc:sldMkLst>
          <pc:docMk/>
          <pc:sldMk cId="1694618110" sldId="5281"/>
        </pc:sldMkLst>
        <pc:spChg chg="mod">
          <ac:chgData name="Chris Speller" userId="0a97f007-b978-4543-a8a0-9ee0abccdf0a" providerId="ADAL" clId="{221B2FE5-B0DD-4C49-A6BC-EB5E92A971A0}" dt="2021-01-24T09:18:31.465" v="42237" actId="20577"/>
          <ac:spMkLst>
            <pc:docMk/>
            <pc:sldMk cId="1694618110" sldId="5281"/>
            <ac:spMk id="10" creationId="{00000000-0000-0000-0000-000000000000}"/>
          </ac:spMkLst>
        </pc:spChg>
        <pc:spChg chg="mod">
          <ac:chgData name="Chris Speller" userId="0a97f007-b978-4543-a8a0-9ee0abccdf0a" providerId="ADAL" clId="{221B2FE5-B0DD-4C49-A6BC-EB5E92A971A0}" dt="2021-01-24T09:15:47.344" v="42168"/>
          <ac:spMkLst>
            <pc:docMk/>
            <pc:sldMk cId="1694618110" sldId="5281"/>
            <ac:spMk id="11" creationId="{00000000-0000-0000-0000-000000000000}"/>
          </ac:spMkLst>
        </pc:spChg>
        <pc:spChg chg="mod">
          <ac:chgData name="Chris Speller" userId="0a97f007-b978-4543-a8a0-9ee0abccdf0a" providerId="ADAL" clId="{221B2FE5-B0DD-4C49-A6BC-EB5E92A971A0}" dt="2021-01-24T09:16:25.665" v="42195" actId="20577"/>
          <ac:spMkLst>
            <pc:docMk/>
            <pc:sldMk cId="1694618110" sldId="5281"/>
            <ac:spMk id="14" creationId="{005896CF-8919-4782-AB24-83CDCF746DD4}"/>
          </ac:spMkLst>
        </pc:spChg>
        <pc:picChg chg="del mod">
          <ac:chgData name="Chris Speller" userId="0a97f007-b978-4543-a8a0-9ee0abccdf0a" providerId="ADAL" clId="{221B2FE5-B0DD-4C49-A6BC-EB5E92A971A0}" dt="2021-01-24T09:15:48.849" v="42170" actId="478"/>
          <ac:picMkLst>
            <pc:docMk/>
            <pc:sldMk cId="1694618110" sldId="5281"/>
            <ac:picMk id="3" creationId="{B5751D68-C3D5-4F3D-B93F-7FF6CC6E8807}"/>
          </ac:picMkLst>
        </pc:picChg>
        <pc:picChg chg="add mod">
          <ac:chgData name="Chris Speller" userId="0a97f007-b978-4543-a8a0-9ee0abccdf0a" providerId="ADAL" clId="{221B2FE5-B0DD-4C49-A6BC-EB5E92A971A0}" dt="2021-01-24T09:16:15.011" v="42190" actId="1076"/>
          <ac:picMkLst>
            <pc:docMk/>
            <pc:sldMk cId="1694618110" sldId="5281"/>
            <ac:picMk id="6" creationId="{D9A30567-EBC1-49D3-ACDA-F5FBF3F3CBFA}"/>
          </ac:picMkLst>
        </pc:picChg>
        <pc:picChg chg="del mod">
          <ac:chgData name="Chris Speller" userId="0a97f007-b978-4543-a8a0-9ee0abccdf0a" providerId="ADAL" clId="{221B2FE5-B0DD-4C49-A6BC-EB5E92A971A0}" dt="2021-01-24T09:15:46.239" v="42167" actId="478"/>
          <ac:picMkLst>
            <pc:docMk/>
            <pc:sldMk cId="1694618110" sldId="5281"/>
            <ac:picMk id="12" creationId="{29C92683-9202-4B3D-9748-07F7CFD71D48}"/>
          </ac:picMkLst>
        </pc:picChg>
        <pc:picChg chg="add del">
          <ac:chgData name="Chris Speller" userId="0a97f007-b978-4543-a8a0-9ee0abccdf0a" providerId="ADAL" clId="{221B2FE5-B0DD-4C49-A6BC-EB5E92A971A0}" dt="2021-01-24T09:19:20.605" v="42240" actId="478"/>
          <ac:picMkLst>
            <pc:docMk/>
            <pc:sldMk cId="1694618110" sldId="5281"/>
            <ac:picMk id="13" creationId="{0BFC787F-1019-4F98-86D4-408B5A916343}"/>
          </ac:picMkLst>
        </pc:picChg>
      </pc:sldChg>
      <pc:sldChg chg="addSp delSp modSp add mod delAnim modAnim">
        <pc:chgData name="Chris Speller" userId="0a97f007-b978-4543-a8a0-9ee0abccdf0a" providerId="ADAL" clId="{221B2FE5-B0DD-4C49-A6BC-EB5E92A971A0}" dt="2021-01-24T09:27:46.065" v="42986" actId="20577"/>
        <pc:sldMkLst>
          <pc:docMk/>
          <pc:sldMk cId="269287596" sldId="5282"/>
        </pc:sldMkLst>
        <pc:spChg chg="mod">
          <ac:chgData name="Chris Speller" userId="0a97f007-b978-4543-a8a0-9ee0abccdf0a" providerId="ADAL" clId="{221B2FE5-B0DD-4C49-A6BC-EB5E92A971A0}" dt="2021-01-24T09:27:46.065" v="42986" actId="20577"/>
          <ac:spMkLst>
            <pc:docMk/>
            <pc:sldMk cId="269287596" sldId="5282"/>
            <ac:spMk id="10" creationId="{00000000-0000-0000-0000-000000000000}"/>
          </ac:spMkLst>
        </pc:spChg>
        <pc:spChg chg="mod">
          <ac:chgData name="Chris Speller" userId="0a97f007-b978-4543-a8a0-9ee0abccdf0a" providerId="ADAL" clId="{221B2FE5-B0DD-4C49-A6BC-EB5E92A971A0}" dt="2021-01-24T09:21:54.984" v="42934" actId="20577"/>
          <ac:spMkLst>
            <pc:docMk/>
            <pc:sldMk cId="269287596" sldId="5282"/>
            <ac:spMk id="11" creationId="{00000000-0000-0000-0000-000000000000}"/>
          </ac:spMkLst>
        </pc:spChg>
        <pc:spChg chg="mod">
          <ac:chgData name="Chris Speller" userId="0a97f007-b978-4543-a8a0-9ee0abccdf0a" providerId="ADAL" clId="{221B2FE5-B0DD-4C49-A6BC-EB5E92A971A0}" dt="2021-01-24T09:22:29.322" v="42960" actId="20577"/>
          <ac:spMkLst>
            <pc:docMk/>
            <pc:sldMk cId="269287596" sldId="5282"/>
            <ac:spMk id="14" creationId="{005896CF-8919-4782-AB24-83CDCF746DD4}"/>
          </ac:spMkLst>
        </pc:spChg>
        <pc:picChg chg="add mod">
          <ac:chgData name="Chris Speller" userId="0a97f007-b978-4543-a8a0-9ee0abccdf0a" providerId="ADAL" clId="{221B2FE5-B0DD-4C49-A6BC-EB5E92A971A0}" dt="2021-01-24T09:22:31.600" v="42961" actId="1076"/>
          <ac:picMkLst>
            <pc:docMk/>
            <pc:sldMk cId="269287596" sldId="5282"/>
            <ac:picMk id="3" creationId="{0B9D9E36-081A-432B-85CD-DFF24C28434D}"/>
          </ac:picMkLst>
        </pc:picChg>
        <pc:picChg chg="del">
          <ac:chgData name="Chris Speller" userId="0a97f007-b978-4543-a8a0-9ee0abccdf0a" providerId="ADAL" clId="{221B2FE5-B0DD-4C49-A6BC-EB5E92A971A0}" dt="2021-01-24T09:19:25.737" v="42242" actId="478"/>
          <ac:picMkLst>
            <pc:docMk/>
            <pc:sldMk cId="269287596" sldId="5282"/>
            <ac:picMk id="6" creationId="{D9A30567-EBC1-49D3-ACDA-F5FBF3F3CBFA}"/>
          </ac:picMkLst>
        </pc:picChg>
        <pc:picChg chg="del mod">
          <ac:chgData name="Chris Speller" userId="0a97f007-b978-4543-a8a0-9ee0abccdf0a" providerId="ADAL" clId="{221B2FE5-B0DD-4C49-A6BC-EB5E92A971A0}" dt="2021-01-24T09:22:22.711" v="42955" actId="478"/>
          <ac:picMkLst>
            <pc:docMk/>
            <pc:sldMk cId="269287596" sldId="5282"/>
            <ac:picMk id="13" creationId="{0BFC787F-1019-4F98-86D4-408B5A916343}"/>
          </ac:picMkLst>
        </pc:picChg>
      </pc:sldChg>
      <pc:sldChg chg="delSp modSp add mod modAnim">
        <pc:chgData name="Chris Speller" userId="0a97f007-b978-4543-a8a0-9ee0abccdf0a" providerId="ADAL" clId="{221B2FE5-B0DD-4C49-A6BC-EB5E92A971A0}" dt="2021-01-24T09:35:57.999" v="44175"/>
        <pc:sldMkLst>
          <pc:docMk/>
          <pc:sldMk cId="3765359478" sldId="5283"/>
        </pc:sldMkLst>
        <pc:spChg chg="mod">
          <ac:chgData name="Chris Speller" userId="0a97f007-b978-4543-a8a0-9ee0abccdf0a" providerId="ADAL" clId="{221B2FE5-B0DD-4C49-A6BC-EB5E92A971A0}" dt="2021-01-24T09:31:13.691" v="43539" actId="20577"/>
          <ac:spMkLst>
            <pc:docMk/>
            <pc:sldMk cId="3765359478" sldId="5283"/>
            <ac:spMk id="10" creationId="{00000000-0000-0000-0000-000000000000}"/>
          </ac:spMkLst>
        </pc:spChg>
        <pc:spChg chg="mod">
          <ac:chgData name="Chris Speller" userId="0a97f007-b978-4543-a8a0-9ee0abccdf0a" providerId="ADAL" clId="{221B2FE5-B0DD-4C49-A6BC-EB5E92A971A0}" dt="2021-01-24T09:29:48.938" v="43500" actId="1076"/>
          <ac:spMkLst>
            <pc:docMk/>
            <pc:sldMk cId="3765359478" sldId="5283"/>
            <ac:spMk id="11" creationId="{00000000-0000-0000-0000-000000000000}"/>
          </ac:spMkLst>
        </pc:spChg>
        <pc:spChg chg="mod">
          <ac:chgData name="Chris Speller" userId="0a97f007-b978-4543-a8a0-9ee0abccdf0a" providerId="ADAL" clId="{221B2FE5-B0DD-4C49-A6BC-EB5E92A971A0}" dt="2021-01-24T09:29:58.310" v="43512" actId="20577"/>
          <ac:spMkLst>
            <pc:docMk/>
            <pc:sldMk cId="3765359478" sldId="5283"/>
            <ac:spMk id="14" creationId="{005896CF-8919-4782-AB24-83CDCF746DD4}"/>
          </ac:spMkLst>
        </pc:spChg>
        <pc:picChg chg="del mod">
          <ac:chgData name="Chris Speller" userId="0a97f007-b978-4543-a8a0-9ee0abccdf0a" providerId="ADAL" clId="{221B2FE5-B0DD-4C49-A6BC-EB5E92A971A0}" dt="2021-01-24T09:30:02.655" v="43513" actId="478"/>
          <ac:picMkLst>
            <pc:docMk/>
            <pc:sldMk cId="3765359478" sldId="5283"/>
            <ac:picMk id="13" creationId="{0BFC787F-1019-4F98-86D4-408B5A916343}"/>
          </ac:picMkLst>
        </pc:picChg>
      </pc:sldChg>
      <pc:sldChg chg="add">
        <pc:chgData name="Chris Speller" userId="0a97f007-b978-4543-a8a0-9ee0abccdf0a" providerId="ADAL" clId="{221B2FE5-B0DD-4C49-A6BC-EB5E92A971A0}" dt="2021-01-24T09:27:54.699" v="42987"/>
        <pc:sldMkLst>
          <pc:docMk/>
          <pc:sldMk cId="2359636087" sldId="5284"/>
        </pc:sldMkLst>
      </pc:sldChg>
      <pc:sldChg chg="addSp delSp modSp add mod modAnim">
        <pc:chgData name="Chris Speller" userId="0a97f007-b978-4543-a8a0-9ee0abccdf0a" providerId="ADAL" clId="{221B2FE5-B0DD-4C49-A6BC-EB5E92A971A0}" dt="2021-01-24T09:35:53.808" v="44173"/>
        <pc:sldMkLst>
          <pc:docMk/>
          <pc:sldMk cId="1332238110" sldId="5285"/>
        </pc:sldMkLst>
        <pc:spChg chg="mod">
          <ac:chgData name="Chris Speller" userId="0a97f007-b978-4543-a8a0-9ee0abccdf0a" providerId="ADAL" clId="{221B2FE5-B0DD-4C49-A6BC-EB5E92A971A0}" dt="2021-01-24T09:35:21.441" v="44171" actId="20577"/>
          <ac:spMkLst>
            <pc:docMk/>
            <pc:sldMk cId="1332238110" sldId="5285"/>
            <ac:spMk id="10" creationId="{00000000-0000-0000-0000-000000000000}"/>
          </ac:spMkLst>
        </pc:spChg>
        <pc:spChg chg="mod">
          <ac:chgData name="Chris Speller" userId="0a97f007-b978-4543-a8a0-9ee0abccdf0a" providerId="ADAL" clId="{221B2FE5-B0DD-4C49-A6BC-EB5E92A971A0}" dt="2021-01-24T09:34:25.850" v="44159" actId="20577"/>
          <ac:spMkLst>
            <pc:docMk/>
            <pc:sldMk cId="1332238110" sldId="5285"/>
            <ac:spMk id="11" creationId="{00000000-0000-0000-0000-000000000000}"/>
          </ac:spMkLst>
        </pc:spChg>
        <pc:spChg chg="mod">
          <ac:chgData name="Chris Speller" userId="0a97f007-b978-4543-a8a0-9ee0abccdf0a" providerId="ADAL" clId="{221B2FE5-B0DD-4C49-A6BC-EB5E92A971A0}" dt="2021-01-24T09:34:10.274" v="44152" actId="122"/>
          <ac:spMkLst>
            <pc:docMk/>
            <pc:sldMk cId="1332238110" sldId="5285"/>
            <ac:spMk id="14" creationId="{005896CF-8919-4782-AB24-83CDCF746DD4}"/>
          </ac:spMkLst>
        </pc:spChg>
        <pc:picChg chg="add del mod">
          <ac:chgData name="Chris Speller" userId="0a97f007-b978-4543-a8a0-9ee0abccdf0a" providerId="ADAL" clId="{221B2FE5-B0DD-4C49-A6BC-EB5E92A971A0}" dt="2021-01-24T09:34:12.124" v="44153" actId="478"/>
          <ac:picMkLst>
            <pc:docMk/>
            <pc:sldMk cId="1332238110" sldId="5285"/>
            <ac:picMk id="3" creationId="{629112D2-CCEB-4A9E-8A86-41EE4CAFA993}"/>
          </ac:picMkLst>
        </pc:picChg>
      </pc:sldChg>
      <pc:sldChg chg="modSp add mod modAnim">
        <pc:chgData name="Chris Speller" userId="0a97f007-b978-4543-a8a0-9ee0abccdf0a" providerId="ADAL" clId="{221B2FE5-B0DD-4C49-A6BC-EB5E92A971A0}" dt="2021-01-24T13:13:33.837" v="44409" actId="20577"/>
        <pc:sldMkLst>
          <pc:docMk/>
          <pc:sldMk cId="1069211851" sldId="5286"/>
        </pc:sldMkLst>
        <pc:spChg chg="mod">
          <ac:chgData name="Chris Speller" userId="0a97f007-b978-4543-a8a0-9ee0abccdf0a" providerId="ADAL" clId="{221B2FE5-B0DD-4C49-A6BC-EB5E92A971A0}" dt="2021-01-24T13:13:33.837" v="44409" actId="20577"/>
          <ac:spMkLst>
            <pc:docMk/>
            <pc:sldMk cId="1069211851" sldId="5286"/>
            <ac:spMk id="10" creationId="{00000000-0000-0000-0000-000000000000}"/>
          </ac:spMkLst>
        </pc:spChg>
        <pc:spChg chg="mod">
          <ac:chgData name="Chris Speller" userId="0a97f007-b978-4543-a8a0-9ee0abccdf0a" providerId="ADAL" clId="{221B2FE5-B0DD-4C49-A6BC-EB5E92A971A0}" dt="2021-01-24T13:13:32.007" v="44408" actId="20577"/>
          <ac:spMkLst>
            <pc:docMk/>
            <pc:sldMk cId="1069211851" sldId="5286"/>
            <ac:spMk id="11" creationId="{00000000-0000-0000-0000-000000000000}"/>
          </ac:spMkLst>
        </pc:spChg>
        <pc:spChg chg="mod">
          <ac:chgData name="Chris Speller" userId="0a97f007-b978-4543-a8a0-9ee0abccdf0a" providerId="ADAL" clId="{221B2FE5-B0DD-4C49-A6BC-EB5E92A971A0}" dt="2021-01-24T13:02:54.946" v="44246" actId="20577"/>
          <ac:spMkLst>
            <pc:docMk/>
            <pc:sldMk cId="1069211851" sldId="5286"/>
            <ac:spMk id="14" creationId="{005896CF-8919-4782-AB24-83CDCF746DD4}"/>
          </ac:spMkLst>
        </pc:spChg>
      </pc:sldChg>
      <pc:sldChg chg="modSp add mod modAnim">
        <pc:chgData name="Chris Speller" userId="0a97f007-b978-4543-a8a0-9ee0abccdf0a" providerId="ADAL" clId="{221B2FE5-B0DD-4C49-A6BC-EB5E92A971A0}" dt="2021-01-24T13:15:44.182" v="44495" actId="20577"/>
        <pc:sldMkLst>
          <pc:docMk/>
          <pc:sldMk cId="2917762125" sldId="5287"/>
        </pc:sldMkLst>
        <pc:spChg chg="mod">
          <ac:chgData name="Chris Speller" userId="0a97f007-b978-4543-a8a0-9ee0abccdf0a" providerId="ADAL" clId="{221B2FE5-B0DD-4C49-A6BC-EB5E92A971A0}" dt="2021-01-24T13:15:19.966" v="44453" actId="20577"/>
          <ac:spMkLst>
            <pc:docMk/>
            <pc:sldMk cId="2917762125" sldId="5287"/>
            <ac:spMk id="10" creationId="{00000000-0000-0000-0000-000000000000}"/>
          </ac:spMkLst>
        </pc:spChg>
        <pc:spChg chg="mod">
          <ac:chgData name="Chris Speller" userId="0a97f007-b978-4543-a8a0-9ee0abccdf0a" providerId="ADAL" clId="{221B2FE5-B0DD-4C49-A6BC-EB5E92A971A0}" dt="2021-01-24T13:15:44.182" v="44495" actId="20577"/>
          <ac:spMkLst>
            <pc:docMk/>
            <pc:sldMk cId="2917762125" sldId="5287"/>
            <ac:spMk id="11" creationId="{00000000-0000-0000-0000-000000000000}"/>
          </ac:spMkLst>
        </pc:spChg>
        <pc:spChg chg="mod">
          <ac:chgData name="Chris Speller" userId="0a97f007-b978-4543-a8a0-9ee0abccdf0a" providerId="ADAL" clId="{221B2FE5-B0DD-4C49-A6BC-EB5E92A971A0}" dt="2021-01-24T13:10:27.076" v="44338" actId="20577"/>
          <ac:spMkLst>
            <pc:docMk/>
            <pc:sldMk cId="2917762125" sldId="5287"/>
            <ac:spMk id="14" creationId="{005896CF-8919-4782-AB24-83CDCF746DD4}"/>
          </ac:spMkLst>
        </pc:spChg>
      </pc:sldChg>
      <pc:sldChg chg="modSp add mod">
        <pc:chgData name="Chris Speller" userId="0a97f007-b978-4543-a8a0-9ee0abccdf0a" providerId="ADAL" clId="{221B2FE5-B0DD-4C49-A6BC-EB5E92A971A0}" dt="2021-01-24T13:16:17.081" v="44525" actId="20577"/>
        <pc:sldMkLst>
          <pc:docMk/>
          <pc:sldMk cId="2741649049" sldId="5288"/>
        </pc:sldMkLst>
        <pc:spChg chg="mod">
          <ac:chgData name="Chris Speller" userId="0a97f007-b978-4543-a8a0-9ee0abccdf0a" providerId="ADAL" clId="{221B2FE5-B0DD-4C49-A6BC-EB5E92A971A0}" dt="2021-01-24T13:16:11.402" v="44513" actId="20577"/>
          <ac:spMkLst>
            <pc:docMk/>
            <pc:sldMk cId="2741649049" sldId="5288"/>
            <ac:spMk id="10" creationId="{00000000-0000-0000-0000-000000000000}"/>
          </ac:spMkLst>
        </pc:spChg>
        <pc:spChg chg="mod">
          <ac:chgData name="Chris Speller" userId="0a97f007-b978-4543-a8a0-9ee0abccdf0a" providerId="ADAL" clId="{221B2FE5-B0DD-4C49-A6BC-EB5E92A971A0}" dt="2021-01-24T13:16:17.081" v="44525" actId="20577"/>
          <ac:spMkLst>
            <pc:docMk/>
            <pc:sldMk cId="2741649049" sldId="5288"/>
            <ac:spMk id="11" creationId="{00000000-0000-0000-0000-000000000000}"/>
          </ac:spMkLst>
        </pc:spChg>
        <pc:spChg chg="mod">
          <ac:chgData name="Chris Speller" userId="0a97f007-b978-4543-a8a0-9ee0abccdf0a" providerId="ADAL" clId="{221B2FE5-B0DD-4C49-A6BC-EB5E92A971A0}" dt="2021-01-24T13:13:13.106" v="44404" actId="20577"/>
          <ac:spMkLst>
            <pc:docMk/>
            <pc:sldMk cId="2741649049" sldId="5288"/>
            <ac:spMk id="14" creationId="{005896CF-8919-4782-AB24-83CDCF746DD4}"/>
          </ac:spMkLst>
        </pc:spChg>
      </pc:sldChg>
      <pc:sldChg chg="modSp add mod">
        <pc:chgData name="Chris Speller" userId="0a97f007-b978-4543-a8a0-9ee0abccdf0a" providerId="ADAL" clId="{221B2FE5-B0DD-4C49-A6BC-EB5E92A971A0}" dt="2021-01-24T13:56:18.786" v="44662" actId="122"/>
        <pc:sldMkLst>
          <pc:docMk/>
          <pc:sldMk cId="2940622487" sldId="5289"/>
        </pc:sldMkLst>
        <pc:spChg chg="mod">
          <ac:chgData name="Chris Speller" userId="0a97f007-b978-4543-a8a0-9ee0abccdf0a" providerId="ADAL" clId="{221B2FE5-B0DD-4C49-A6BC-EB5E92A971A0}" dt="2021-01-24T13:53:11.531" v="44640" actId="20577"/>
          <ac:spMkLst>
            <pc:docMk/>
            <pc:sldMk cId="2940622487" sldId="5289"/>
            <ac:spMk id="10" creationId="{00000000-0000-0000-0000-000000000000}"/>
          </ac:spMkLst>
        </pc:spChg>
        <pc:spChg chg="mod">
          <ac:chgData name="Chris Speller" userId="0a97f007-b978-4543-a8a0-9ee0abccdf0a" providerId="ADAL" clId="{221B2FE5-B0DD-4C49-A6BC-EB5E92A971A0}" dt="2021-01-24T13:53:21.062" v="44655" actId="20577"/>
          <ac:spMkLst>
            <pc:docMk/>
            <pc:sldMk cId="2940622487" sldId="5289"/>
            <ac:spMk id="11" creationId="{00000000-0000-0000-0000-000000000000}"/>
          </ac:spMkLst>
        </pc:spChg>
        <pc:spChg chg="mod">
          <ac:chgData name="Chris Speller" userId="0a97f007-b978-4543-a8a0-9ee0abccdf0a" providerId="ADAL" clId="{221B2FE5-B0DD-4C49-A6BC-EB5E92A971A0}" dt="2021-01-24T13:56:18.786" v="44662" actId="122"/>
          <ac:spMkLst>
            <pc:docMk/>
            <pc:sldMk cId="2940622487" sldId="5289"/>
            <ac:spMk id="14" creationId="{005896CF-8919-4782-AB24-83CDCF746DD4}"/>
          </ac:spMkLst>
        </pc:spChg>
      </pc:sldChg>
      <pc:sldChg chg="modSp add mod modAnim">
        <pc:chgData name="Chris Speller" userId="0a97f007-b978-4543-a8a0-9ee0abccdf0a" providerId="ADAL" clId="{221B2FE5-B0DD-4C49-A6BC-EB5E92A971A0}" dt="2021-01-24T14:13:37.644" v="44728" actId="20577"/>
        <pc:sldMkLst>
          <pc:docMk/>
          <pc:sldMk cId="173624395" sldId="5290"/>
        </pc:sldMkLst>
        <pc:spChg chg="mod">
          <ac:chgData name="Chris Speller" userId="0a97f007-b978-4543-a8a0-9ee0abccdf0a" providerId="ADAL" clId="{221B2FE5-B0DD-4C49-A6BC-EB5E92A971A0}" dt="2021-01-24T14:13:37.644" v="44728" actId="20577"/>
          <ac:spMkLst>
            <pc:docMk/>
            <pc:sldMk cId="173624395" sldId="5290"/>
            <ac:spMk id="10" creationId="{00000000-0000-0000-0000-000000000000}"/>
          </ac:spMkLst>
        </pc:spChg>
        <pc:spChg chg="mod">
          <ac:chgData name="Chris Speller" userId="0a97f007-b978-4543-a8a0-9ee0abccdf0a" providerId="ADAL" clId="{221B2FE5-B0DD-4C49-A6BC-EB5E92A971A0}" dt="2021-01-24T14:06:16.176" v="44713"/>
          <ac:spMkLst>
            <pc:docMk/>
            <pc:sldMk cId="173624395" sldId="5290"/>
            <ac:spMk id="11" creationId="{00000000-0000-0000-0000-000000000000}"/>
          </ac:spMkLst>
        </pc:spChg>
        <pc:spChg chg="mod">
          <ac:chgData name="Chris Speller" userId="0a97f007-b978-4543-a8a0-9ee0abccdf0a" providerId="ADAL" clId="{221B2FE5-B0DD-4C49-A6BC-EB5E92A971A0}" dt="2021-01-24T14:06:21.221" v="44724" actId="20577"/>
          <ac:spMkLst>
            <pc:docMk/>
            <pc:sldMk cId="173624395" sldId="5290"/>
            <ac:spMk id="14" creationId="{005896CF-8919-4782-AB24-83CDCF746DD4}"/>
          </ac:spMkLst>
        </pc:spChg>
      </pc:sldChg>
      <pc:sldChg chg="addSp delSp modSp add mod modAnim">
        <pc:chgData name="Chris Speller" userId="0a97f007-b978-4543-a8a0-9ee0abccdf0a" providerId="ADAL" clId="{221B2FE5-B0DD-4C49-A6BC-EB5E92A971A0}" dt="2021-01-24T14:21:15.267" v="45162" actId="478"/>
        <pc:sldMkLst>
          <pc:docMk/>
          <pc:sldMk cId="710599756" sldId="5291"/>
        </pc:sldMkLst>
        <pc:spChg chg="mod">
          <ac:chgData name="Chris Speller" userId="0a97f007-b978-4543-a8a0-9ee0abccdf0a" providerId="ADAL" clId="{221B2FE5-B0DD-4C49-A6BC-EB5E92A971A0}" dt="2021-01-24T14:19:35.610" v="45003" actId="20577"/>
          <ac:spMkLst>
            <pc:docMk/>
            <pc:sldMk cId="710599756" sldId="5291"/>
            <ac:spMk id="10" creationId="{00000000-0000-0000-0000-000000000000}"/>
          </ac:spMkLst>
        </pc:spChg>
        <pc:spChg chg="mod">
          <ac:chgData name="Chris Speller" userId="0a97f007-b978-4543-a8a0-9ee0abccdf0a" providerId="ADAL" clId="{221B2FE5-B0DD-4C49-A6BC-EB5E92A971A0}" dt="2021-01-24T14:14:19.360" v="44749" actId="20577"/>
          <ac:spMkLst>
            <pc:docMk/>
            <pc:sldMk cId="710599756" sldId="5291"/>
            <ac:spMk id="11" creationId="{00000000-0000-0000-0000-000000000000}"/>
          </ac:spMkLst>
        </pc:spChg>
        <pc:spChg chg="mod">
          <ac:chgData name="Chris Speller" userId="0a97f007-b978-4543-a8a0-9ee0abccdf0a" providerId="ADAL" clId="{221B2FE5-B0DD-4C49-A6BC-EB5E92A971A0}" dt="2021-01-24T14:15:18.542" v="44808" actId="20577"/>
          <ac:spMkLst>
            <pc:docMk/>
            <pc:sldMk cId="710599756" sldId="5291"/>
            <ac:spMk id="14" creationId="{005896CF-8919-4782-AB24-83CDCF746DD4}"/>
          </ac:spMkLst>
        </pc:spChg>
        <pc:picChg chg="add del mod">
          <ac:chgData name="Chris Speller" userId="0a97f007-b978-4543-a8a0-9ee0abccdf0a" providerId="ADAL" clId="{221B2FE5-B0DD-4C49-A6BC-EB5E92A971A0}" dt="2021-01-24T14:17:56.554" v="44823" actId="478"/>
          <ac:picMkLst>
            <pc:docMk/>
            <pc:sldMk cId="710599756" sldId="5291"/>
            <ac:picMk id="3" creationId="{8F0EABDD-FADA-4727-91D9-C4E59E22B055}"/>
          </ac:picMkLst>
        </pc:picChg>
        <pc:picChg chg="add del mod">
          <ac:chgData name="Chris Speller" userId="0a97f007-b978-4543-a8a0-9ee0abccdf0a" providerId="ADAL" clId="{221B2FE5-B0DD-4C49-A6BC-EB5E92A971A0}" dt="2021-01-24T14:21:15.267" v="45162" actId="478"/>
          <ac:picMkLst>
            <pc:docMk/>
            <pc:sldMk cId="710599756" sldId="5291"/>
            <ac:picMk id="7" creationId="{82DD3CC3-79EE-4BE5-9D45-0A4023C81629}"/>
          </ac:picMkLst>
        </pc:picChg>
      </pc:sldChg>
      <pc:sldChg chg="addSp delSp modSp add mod modAnim">
        <pc:chgData name="Chris Speller" userId="0a97f007-b978-4543-a8a0-9ee0abccdf0a" providerId="ADAL" clId="{221B2FE5-B0DD-4C49-A6BC-EB5E92A971A0}" dt="2021-01-24T14:49:17.491" v="45182" actId="478"/>
        <pc:sldMkLst>
          <pc:docMk/>
          <pc:sldMk cId="2765688770" sldId="5292"/>
        </pc:sldMkLst>
        <pc:spChg chg="mod">
          <ac:chgData name="Chris Speller" userId="0a97f007-b978-4543-a8a0-9ee0abccdf0a" providerId="ADAL" clId="{221B2FE5-B0DD-4C49-A6BC-EB5E92A971A0}" dt="2021-01-24T14:20:40.071" v="45147" actId="20577"/>
          <ac:spMkLst>
            <pc:docMk/>
            <pc:sldMk cId="2765688770" sldId="5292"/>
            <ac:spMk id="10" creationId="{00000000-0000-0000-0000-000000000000}"/>
          </ac:spMkLst>
        </pc:spChg>
        <pc:spChg chg="mod">
          <ac:chgData name="Chris Speller" userId="0a97f007-b978-4543-a8a0-9ee0abccdf0a" providerId="ADAL" clId="{221B2FE5-B0DD-4C49-A6BC-EB5E92A971A0}" dt="2021-01-24T14:21:02.609" v="45157" actId="20577"/>
          <ac:spMkLst>
            <pc:docMk/>
            <pc:sldMk cId="2765688770" sldId="5292"/>
            <ac:spMk id="11" creationId="{00000000-0000-0000-0000-000000000000}"/>
          </ac:spMkLst>
        </pc:spChg>
        <pc:spChg chg="mod">
          <ac:chgData name="Chris Speller" userId="0a97f007-b978-4543-a8a0-9ee0abccdf0a" providerId="ADAL" clId="{221B2FE5-B0DD-4C49-A6BC-EB5E92A971A0}" dt="2021-01-24T14:22:23.024" v="45175" actId="20577"/>
          <ac:spMkLst>
            <pc:docMk/>
            <pc:sldMk cId="2765688770" sldId="5292"/>
            <ac:spMk id="14" creationId="{005896CF-8919-4782-AB24-83CDCF746DD4}"/>
          </ac:spMkLst>
        </pc:spChg>
        <pc:picChg chg="add del mod">
          <ac:chgData name="Chris Speller" userId="0a97f007-b978-4543-a8a0-9ee0abccdf0a" providerId="ADAL" clId="{221B2FE5-B0DD-4C49-A6BC-EB5E92A971A0}" dt="2021-01-24T14:49:17.491" v="45182" actId="478"/>
          <ac:picMkLst>
            <pc:docMk/>
            <pc:sldMk cId="2765688770" sldId="5292"/>
            <ac:picMk id="3" creationId="{E7D8E3B5-9153-4718-9A54-1283201F1351}"/>
          </ac:picMkLst>
        </pc:picChg>
        <pc:picChg chg="del mod">
          <ac:chgData name="Chris Speller" userId="0a97f007-b978-4543-a8a0-9ee0abccdf0a" providerId="ADAL" clId="{221B2FE5-B0DD-4C49-A6BC-EB5E92A971A0}" dt="2021-01-24T14:21:10.271" v="45160" actId="478"/>
          <ac:picMkLst>
            <pc:docMk/>
            <pc:sldMk cId="2765688770" sldId="5292"/>
            <ac:picMk id="7" creationId="{82DD3CC3-79EE-4BE5-9D45-0A4023C81629}"/>
          </ac:picMkLst>
        </pc:picChg>
        <pc:picChg chg="add del mod">
          <ac:chgData name="Chris Speller" userId="0a97f007-b978-4543-a8a0-9ee0abccdf0a" providerId="ADAL" clId="{221B2FE5-B0DD-4C49-A6BC-EB5E92A971A0}" dt="2021-01-24T14:22:24.784" v="45177" actId="478"/>
          <ac:picMkLst>
            <pc:docMk/>
            <pc:sldMk cId="2765688770" sldId="5292"/>
            <ac:picMk id="12" creationId="{C4E5B3B4-2ABF-40E2-B3B9-2D6D958AFE6A}"/>
          </ac:picMkLst>
        </pc:picChg>
      </pc:sldChg>
      <pc:sldChg chg="addSp delSp modSp add mod modAnim">
        <pc:chgData name="Chris Speller" userId="0a97f007-b978-4543-a8a0-9ee0abccdf0a" providerId="ADAL" clId="{221B2FE5-B0DD-4C49-A6BC-EB5E92A971A0}" dt="2021-01-24T17:02:10.512" v="45799" actId="20577"/>
        <pc:sldMkLst>
          <pc:docMk/>
          <pc:sldMk cId="3918386261" sldId="5293"/>
        </pc:sldMkLst>
        <pc:spChg chg="mod">
          <ac:chgData name="Chris Speller" userId="0a97f007-b978-4543-a8a0-9ee0abccdf0a" providerId="ADAL" clId="{221B2FE5-B0DD-4C49-A6BC-EB5E92A971A0}" dt="2021-01-24T17:02:10.512" v="45799" actId="20577"/>
          <ac:spMkLst>
            <pc:docMk/>
            <pc:sldMk cId="3918386261" sldId="5293"/>
            <ac:spMk id="10" creationId="{00000000-0000-0000-0000-000000000000}"/>
          </ac:spMkLst>
        </pc:spChg>
        <pc:spChg chg="mod">
          <ac:chgData name="Chris Speller" userId="0a97f007-b978-4543-a8a0-9ee0abccdf0a" providerId="ADAL" clId="{221B2FE5-B0DD-4C49-A6BC-EB5E92A971A0}" dt="2021-01-24T14:53:53.085" v="45741" actId="20577"/>
          <ac:spMkLst>
            <pc:docMk/>
            <pc:sldMk cId="3918386261" sldId="5293"/>
            <ac:spMk id="11" creationId="{00000000-0000-0000-0000-000000000000}"/>
          </ac:spMkLst>
        </pc:spChg>
        <pc:spChg chg="mod">
          <ac:chgData name="Chris Speller" userId="0a97f007-b978-4543-a8a0-9ee0abccdf0a" providerId="ADAL" clId="{221B2FE5-B0DD-4C49-A6BC-EB5E92A971A0}" dt="2021-01-24T17:00:45.423" v="45792" actId="20577"/>
          <ac:spMkLst>
            <pc:docMk/>
            <pc:sldMk cId="3918386261" sldId="5293"/>
            <ac:spMk id="14" creationId="{005896CF-8919-4782-AB24-83CDCF746DD4}"/>
          </ac:spMkLst>
        </pc:spChg>
        <pc:picChg chg="del mod modCrop">
          <ac:chgData name="Chris Speller" userId="0a97f007-b978-4543-a8a0-9ee0abccdf0a" providerId="ADAL" clId="{221B2FE5-B0DD-4C49-A6BC-EB5E92A971A0}" dt="2021-01-24T17:00:54.787" v="45794" actId="478"/>
          <ac:picMkLst>
            <pc:docMk/>
            <pc:sldMk cId="3918386261" sldId="5293"/>
            <ac:picMk id="3" creationId="{E7D8E3B5-9153-4718-9A54-1283201F1351}"/>
          </ac:picMkLst>
        </pc:picChg>
        <pc:picChg chg="add del mod">
          <ac:chgData name="Chris Speller" userId="0a97f007-b978-4543-a8a0-9ee0abccdf0a" providerId="ADAL" clId="{221B2FE5-B0DD-4C49-A6BC-EB5E92A971A0}" dt="2021-01-24T17:00:52.807" v="45793" actId="478"/>
          <ac:picMkLst>
            <pc:docMk/>
            <pc:sldMk cId="3918386261" sldId="5293"/>
            <ac:picMk id="6" creationId="{8D6B8545-3A8D-4810-9F47-A979A924C2F0}"/>
          </ac:picMkLst>
        </pc:picChg>
      </pc:sldChg>
      <pc:sldChg chg="addSp delSp modSp add mod modAnim">
        <pc:chgData name="Chris Speller" userId="0a97f007-b978-4543-a8a0-9ee0abccdf0a" providerId="ADAL" clId="{221B2FE5-B0DD-4C49-A6BC-EB5E92A971A0}" dt="2021-01-24T17:12:13.712" v="46272" actId="478"/>
        <pc:sldMkLst>
          <pc:docMk/>
          <pc:sldMk cId="1724066588" sldId="5294"/>
        </pc:sldMkLst>
        <pc:spChg chg="mod">
          <ac:chgData name="Chris Speller" userId="0a97f007-b978-4543-a8a0-9ee0abccdf0a" providerId="ADAL" clId="{221B2FE5-B0DD-4C49-A6BC-EB5E92A971A0}" dt="2021-01-24T17:06:17.181" v="46174" actId="20577"/>
          <ac:spMkLst>
            <pc:docMk/>
            <pc:sldMk cId="1724066588" sldId="5294"/>
            <ac:spMk id="10" creationId="{00000000-0000-0000-0000-000000000000}"/>
          </ac:spMkLst>
        </pc:spChg>
        <pc:spChg chg="mod">
          <ac:chgData name="Chris Speller" userId="0a97f007-b978-4543-a8a0-9ee0abccdf0a" providerId="ADAL" clId="{221B2FE5-B0DD-4C49-A6BC-EB5E92A971A0}" dt="2021-01-24T17:05:27.699" v="46169" actId="20577"/>
          <ac:spMkLst>
            <pc:docMk/>
            <pc:sldMk cId="1724066588" sldId="5294"/>
            <ac:spMk id="11" creationId="{00000000-0000-0000-0000-000000000000}"/>
          </ac:spMkLst>
        </pc:spChg>
        <pc:spChg chg="mod">
          <ac:chgData name="Chris Speller" userId="0a97f007-b978-4543-a8a0-9ee0abccdf0a" providerId="ADAL" clId="{221B2FE5-B0DD-4C49-A6BC-EB5E92A971A0}" dt="2021-01-24T17:12:12.135" v="46271" actId="20577"/>
          <ac:spMkLst>
            <pc:docMk/>
            <pc:sldMk cId="1724066588" sldId="5294"/>
            <ac:spMk id="14" creationId="{005896CF-8919-4782-AB24-83CDCF746DD4}"/>
          </ac:spMkLst>
        </pc:spChg>
        <pc:picChg chg="del mod modCrop">
          <ac:chgData name="Chris Speller" userId="0a97f007-b978-4543-a8a0-9ee0abccdf0a" providerId="ADAL" clId="{221B2FE5-B0DD-4C49-A6BC-EB5E92A971A0}" dt="2021-01-24T17:04:49.330" v="46160" actId="478"/>
          <ac:picMkLst>
            <pc:docMk/>
            <pc:sldMk cId="1724066588" sldId="5294"/>
            <ac:picMk id="3" creationId="{E7D8E3B5-9153-4718-9A54-1283201F1351}"/>
          </ac:picMkLst>
        </pc:picChg>
        <pc:picChg chg="add del mod">
          <ac:chgData name="Chris Speller" userId="0a97f007-b978-4543-a8a0-9ee0abccdf0a" providerId="ADAL" clId="{221B2FE5-B0DD-4C49-A6BC-EB5E92A971A0}" dt="2021-01-24T17:12:13.712" v="46272" actId="478"/>
          <ac:picMkLst>
            <pc:docMk/>
            <pc:sldMk cId="1724066588" sldId="5294"/>
            <ac:picMk id="6" creationId="{288A2D76-C8C4-410B-BF21-8FDE8457F00D}"/>
          </ac:picMkLst>
        </pc:picChg>
      </pc:sldChg>
      <pc:sldChg chg="modSp add mod">
        <pc:chgData name="Chris Speller" userId="0a97f007-b978-4543-a8a0-9ee0abccdf0a" providerId="ADAL" clId="{221B2FE5-B0DD-4C49-A6BC-EB5E92A971A0}" dt="2021-01-24T17:30:22.995" v="46317" actId="20577"/>
        <pc:sldMkLst>
          <pc:docMk/>
          <pc:sldMk cId="489914533" sldId="5295"/>
        </pc:sldMkLst>
        <pc:spChg chg="mod">
          <ac:chgData name="Chris Speller" userId="0a97f007-b978-4543-a8a0-9ee0abccdf0a" providerId="ADAL" clId="{221B2FE5-B0DD-4C49-A6BC-EB5E92A971A0}" dt="2021-01-24T17:30:21.315" v="46316" actId="20577"/>
          <ac:spMkLst>
            <pc:docMk/>
            <pc:sldMk cId="489914533" sldId="5295"/>
            <ac:spMk id="10" creationId="{00000000-0000-0000-0000-000000000000}"/>
          </ac:spMkLst>
        </pc:spChg>
        <pc:spChg chg="mod">
          <ac:chgData name="Chris Speller" userId="0a97f007-b978-4543-a8a0-9ee0abccdf0a" providerId="ADAL" clId="{221B2FE5-B0DD-4C49-A6BC-EB5E92A971A0}" dt="2021-01-24T17:30:22.995" v="46317" actId="20577"/>
          <ac:spMkLst>
            <pc:docMk/>
            <pc:sldMk cId="489914533" sldId="5295"/>
            <ac:spMk id="11" creationId="{00000000-0000-0000-0000-000000000000}"/>
          </ac:spMkLst>
        </pc:spChg>
        <pc:spChg chg="mod">
          <ac:chgData name="Chris Speller" userId="0a97f007-b978-4543-a8a0-9ee0abccdf0a" providerId="ADAL" clId="{221B2FE5-B0DD-4C49-A6BC-EB5E92A971A0}" dt="2021-01-24T17:30:13.035" v="46311" actId="20577"/>
          <ac:spMkLst>
            <pc:docMk/>
            <pc:sldMk cId="489914533" sldId="5295"/>
            <ac:spMk id="14" creationId="{005896CF-8919-4782-AB24-83CDCF746DD4}"/>
          </ac:spMkLst>
        </pc:spChg>
      </pc:sldChg>
      <pc:sldChg chg="modSp add mod">
        <pc:chgData name="Chris Speller" userId="0a97f007-b978-4543-a8a0-9ee0abccdf0a" providerId="ADAL" clId="{221B2FE5-B0DD-4C49-A6BC-EB5E92A971A0}" dt="2021-01-24T17:33:15.762" v="46387" actId="20577"/>
        <pc:sldMkLst>
          <pc:docMk/>
          <pc:sldMk cId="2598443734" sldId="5296"/>
        </pc:sldMkLst>
        <pc:spChg chg="mod">
          <ac:chgData name="Chris Speller" userId="0a97f007-b978-4543-a8a0-9ee0abccdf0a" providerId="ADAL" clId="{221B2FE5-B0DD-4C49-A6BC-EB5E92A971A0}" dt="2021-01-24T17:30:49.454" v="46328" actId="20577"/>
          <ac:spMkLst>
            <pc:docMk/>
            <pc:sldMk cId="2598443734" sldId="5296"/>
            <ac:spMk id="10" creationId="{00000000-0000-0000-0000-000000000000}"/>
          </ac:spMkLst>
        </pc:spChg>
        <pc:spChg chg="mod">
          <ac:chgData name="Chris Speller" userId="0a97f007-b978-4543-a8a0-9ee0abccdf0a" providerId="ADAL" clId="{221B2FE5-B0DD-4C49-A6BC-EB5E92A971A0}" dt="2021-01-24T17:30:34.196" v="46319"/>
          <ac:spMkLst>
            <pc:docMk/>
            <pc:sldMk cId="2598443734" sldId="5296"/>
            <ac:spMk id="11" creationId="{00000000-0000-0000-0000-000000000000}"/>
          </ac:spMkLst>
        </pc:spChg>
        <pc:spChg chg="mod">
          <ac:chgData name="Chris Speller" userId="0a97f007-b978-4543-a8a0-9ee0abccdf0a" providerId="ADAL" clId="{221B2FE5-B0DD-4C49-A6BC-EB5E92A971A0}" dt="2021-01-24T17:33:15.762" v="46387" actId="20577"/>
          <ac:spMkLst>
            <pc:docMk/>
            <pc:sldMk cId="2598443734" sldId="5296"/>
            <ac:spMk id="14" creationId="{005896CF-8919-4782-AB24-83CDCF746DD4}"/>
          </ac:spMkLst>
        </pc:spChg>
      </pc:sldChg>
      <pc:sldChg chg="modSp add mod modAnim">
        <pc:chgData name="Chris Speller" userId="0a97f007-b978-4543-a8a0-9ee0abccdf0a" providerId="ADAL" clId="{221B2FE5-B0DD-4C49-A6BC-EB5E92A971A0}" dt="2021-01-24T17:32:49.064" v="46378" actId="122"/>
        <pc:sldMkLst>
          <pc:docMk/>
          <pc:sldMk cId="2130780189" sldId="5297"/>
        </pc:sldMkLst>
        <pc:spChg chg="mod">
          <ac:chgData name="Chris Speller" userId="0a97f007-b978-4543-a8a0-9ee0abccdf0a" providerId="ADAL" clId="{221B2FE5-B0DD-4C49-A6BC-EB5E92A971A0}" dt="2021-01-24T17:32:22.635" v="46363" actId="20577"/>
          <ac:spMkLst>
            <pc:docMk/>
            <pc:sldMk cId="2130780189" sldId="5297"/>
            <ac:spMk id="10" creationId="{00000000-0000-0000-0000-000000000000}"/>
          </ac:spMkLst>
        </pc:spChg>
        <pc:spChg chg="mod">
          <ac:chgData name="Chris Speller" userId="0a97f007-b978-4543-a8a0-9ee0abccdf0a" providerId="ADAL" clId="{221B2FE5-B0DD-4C49-A6BC-EB5E92A971A0}" dt="2021-01-24T17:31:19.988" v="46356"/>
          <ac:spMkLst>
            <pc:docMk/>
            <pc:sldMk cId="2130780189" sldId="5297"/>
            <ac:spMk id="11" creationId="{00000000-0000-0000-0000-000000000000}"/>
          </ac:spMkLst>
        </pc:spChg>
        <pc:spChg chg="mod">
          <ac:chgData name="Chris Speller" userId="0a97f007-b978-4543-a8a0-9ee0abccdf0a" providerId="ADAL" clId="{221B2FE5-B0DD-4C49-A6BC-EB5E92A971A0}" dt="2021-01-24T17:32:49.064" v="46378" actId="122"/>
          <ac:spMkLst>
            <pc:docMk/>
            <pc:sldMk cId="2130780189" sldId="5297"/>
            <ac:spMk id="14" creationId="{005896CF-8919-4782-AB24-83CDCF746DD4}"/>
          </ac:spMkLst>
        </pc:spChg>
      </pc:sldChg>
      <pc:sldChg chg="addSp delSp modSp add mod modAnim">
        <pc:chgData name="Chris Speller" userId="0a97f007-b978-4543-a8a0-9ee0abccdf0a" providerId="ADAL" clId="{221B2FE5-B0DD-4C49-A6BC-EB5E92A971A0}" dt="2021-01-24T17:35:54.396" v="46759" actId="478"/>
        <pc:sldMkLst>
          <pc:docMk/>
          <pc:sldMk cId="39995432" sldId="5298"/>
        </pc:sldMkLst>
        <pc:spChg chg="mod">
          <ac:chgData name="Chris Speller" userId="0a97f007-b978-4543-a8a0-9ee0abccdf0a" providerId="ADAL" clId="{221B2FE5-B0DD-4C49-A6BC-EB5E92A971A0}" dt="2021-01-24T17:35:42.731" v="46756" actId="20577"/>
          <ac:spMkLst>
            <pc:docMk/>
            <pc:sldMk cId="39995432" sldId="5298"/>
            <ac:spMk id="10" creationId="{00000000-0000-0000-0000-000000000000}"/>
          </ac:spMkLst>
        </pc:spChg>
        <pc:spChg chg="mod">
          <ac:chgData name="Chris Speller" userId="0a97f007-b978-4543-a8a0-9ee0abccdf0a" providerId="ADAL" clId="{221B2FE5-B0DD-4C49-A6BC-EB5E92A971A0}" dt="2021-01-24T17:35:14.845" v="46735" actId="1076"/>
          <ac:spMkLst>
            <pc:docMk/>
            <pc:sldMk cId="39995432" sldId="5298"/>
            <ac:spMk id="11" creationId="{00000000-0000-0000-0000-000000000000}"/>
          </ac:spMkLst>
        </pc:spChg>
        <pc:spChg chg="mod">
          <ac:chgData name="Chris Speller" userId="0a97f007-b978-4543-a8a0-9ee0abccdf0a" providerId="ADAL" clId="{221B2FE5-B0DD-4C49-A6BC-EB5E92A971A0}" dt="2021-01-24T17:35:22.707" v="46747" actId="20577"/>
          <ac:spMkLst>
            <pc:docMk/>
            <pc:sldMk cId="39995432" sldId="5298"/>
            <ac:spMk id="14" creationId="{005896CF-8919-4782-AB24-83CDCF746DD4}"/>
          </ac:spMkLst>
        </pc:spChg>
        <pc:picChg chg="add del mod">
          <ac:chgData name="Chris Speller" userId="0a97f007-b978-4543-a8a0-9ee0abccdf0a" providerId="ADAL" clId="{221B2FE5-B0DD-4C49-A6BC-EB5E92A971A0}" dt="2021-01-24T17:35:54.396" v="46759" actId="478"/>
          <ac:picMkLst>
            <pc:docMk/>
            <pc:sldMk cId="39995432" sldId="5298"/>
            <ac:picMk id="3" creationId="{F7DD4698-F3F1-4B14-9A65-59149E8EC5FA}"/>
          </ac:picMkLst>
        </pc:picChg>
        <pc:picChg chg="add del mod">
          <ac:chgData name="Chris Speller" userId="0a97f007-b978-4543-a8a0-9ee0abccdf0a" providerId="ADAL" clId="{221B2FE5-B0DD-4C49-A6BC-EB5E92A971A0}" dt="2021-01-24T17:35:50.529" v="46757" actId="478"/>
          <ac:picMkLst>
            <pc:docMk/>
            <pc:sldMk cId="39995432" sldId="5298"/>
            <ac:picMk id="7" creationId="{D185C03E-E305-4E14-A490-CB284942E5D4}"/>
          </ac:picMkLst>
        </pc:picChg>
      </pc:sldChg>
      <pc:sldChg chg="delSp modSp add mod modAnim">
        <pc:chgData name="Chris Speller" userId="0a97f007-b978-4543-a8a0-9ee0abccdf0a" providerId="ADAL" clId="{221B2FE5-B0DD-4C49-A6BC-EB5E92A971A0}" dt="2021-01-24T17:37:59.342" v="47298" actId="478"/>
        <pc:sldMkLst>
          <pc:docMk/>
          <pc:sldMk cId="2035481908" sldId="5299"/>
        </pc:sldMkLst>
        <pc:spChg chg="mod">
          <ac:chgData name="Chris Speller" userId="0a97f007-b978-4543-a8a0-9ee0abccdf0a" providerId="ADAL" clId="{221B2FE5-B0DD-4C49-A6BC-EB5E92A971A0}" dt="2021-01-24T17:37:54.307" v="47297" actId="20577"/>
          <ac:spMkLst>
            <pc:docMk/>
            <pc:sldMk cId="2035481908" sldId="5299"/>
            <ac:spMk id="10" creationId="{00000000-0000-0000-0000-000000000000}"/>
          </ac:spMkLst>
        </pc:spChg>
        <pc:spChg chg="mod">
          <ac:chgData name="Chris Speller" userId="0a97f007-b978-4543-a8a0-9ee0abccdf0a" providerId="ADAL" clId="{221B2FE5-B0DD-4C49-A6BC-EB5E92A971A0}" dt="2021-01-24T17:37:20.952" v="47246"/>
          <ac:spMkLst>
            <pc:docMk/>
            <pc:sldMk cId="2035481908" sldId="5299"/>
            <ac:spMk id="11" creationId="{00000000-0000-0000-0000-000000000000}"/>
          </ac:spMkLst>
        </pc:spChg>
        <pc:spChg chg="mod">
          <ac:chgData name="Chris Speller" userId="0a97f007-b978-4543-a8a0-9ee0abccdf0a" providerId="ADAL" clId="{221B2FE5-B0DD-4C49-A6BC-EB5E92A971A0}" dt="2021-01-24T17:37:45.867" v="47294" actId="20577"/>
          <ac:spMkLst>
            <pc:docMk/>
            <pc:sldMk cId="2035481908" sldId="5299"/>
            <ac:spMk id="14" creationId="{005896CF-8919-4782-AB24-83CDCF746DD4}"/>
          </ac:spMkLst>
        </pc:spChg>
        <pc:picChg chg="del mod">
          <ac:chgData name="Chris Speller" userId="0a97f007-b978-4543-a8a0-9ee0abccdf0a" providerId="ADAL" clId="{221B2FE5-B0DD-4C49-A6BC-EB5E92A971A0}" dt="2021-01-24T17:37:59.342" v="47298" actId="478"/>
          <ac:picMkLst>
            <pc:docMk/>
            <pc:sldMk cId="2035481908" sldId="5299"/>
            <ac:picMk id="3" creationId="{F7DD4698-F3F1-4B14-9A65-59149E8EC5FA}"/>
          </ac:picMkLst>
        </pc:picChg>
      </pc:sldChg>
      <pc:sldChg chg="addSp delSp modSp add mod modAnim">
        <pc:chgData name="Chris Speller" userId="0a97f007-b978-4543-a8a0-9ee0abccdf0a" providerId="ADAL" clId="{221B2FE5-B0DD-4C49-A6BC-EB5E92A971A0}" dt="2021-01-24T17:41:21.731" v="47456" actId="478"/>
        <pc:sldMkLst>
          <pc:docMk/>
          <pc:sldMk cId="3553019414" sldId="5300"/>
        </pc:sldMkLst>
        <pc:spChg chg="mod">
          <ac:chgData name="Chris Speller" userId="0a97f007-b978-4543-a8a0-9ee0abccdf0a" providerId="ADAL" clId="{221B2FE5-B0DD-4C49-A6BC-EB5E92A971A0}" dt="2021-01-24T17:40:05.469" v="47441" actId="20577"/>
          <ac:spMkLst>
            <pc:docMk/>
            <pc:sldMk cId="3553019414" sldId="5300"/>
            <ac:spMk id="10" creationId="{00000000-0000-0000-0000-000000000000}"/>
          </ac:spMkLst>
        </pc:spChg>
        <pc:spChg chg="mod">
          <ac:chgData name="Chris Speller" userId="0a97f007-b978-4543-a8a0-9ee0abccdf0a" providerId="ADAL" clId="{221B2FE5-B0DD-4C49-A6BC-EB5E92A971A0}" dt="2021-01-24T17:40:11.482" v="47445" actId="20577"/>
          <ac:spMkLst>
            <pc:docMk/>
            <pc:sldMk cId="3553019414" sldId="5300"/>
            <ac:spMk id="11" creationId="{00000000-0000-0000-0000-000000000000}"/>
          </ac:spMkLst>
        </pc:spChg>
        <pc:spChg chg="mod">
          <ac:chgData name="Chris Speller" userId="0a97f007-b978-4543-a8a0-9ee0abccdf0a" providerId="ADAL" clId="{221B2FE5-B0DD-4C49-A6BC-EB5E92A971A0}" dt="2021-01-24T17:41:14.759" v="47454" actId="20577"/>
          <ac:spMkLst>
            <pc:docMk/>
            <pc:sldMk cId="3553019414" sldId="5300"/>
            <ac:spMk id="14" creationId="{005896CF-8919-4782-AB24-83CDCF746DD4}"/>
          </ac:spMkLst>
        </pc:spChg>
        <pc:picChg chg="add del mod">
          <ac:chgData name="Chris Speller" userId="0a97f007-b978-4543-a8a0-9ee0abccdf0a" providerId="ADAL" clId="{221B2FE5-B0DD-4C49-A6BC-EB5E92A971A0}" dt="2021-01-24T17:41:21.731" v="47456" actId="478"/>
          <ac:picMkLst>
            <pc:docMk/>
            <pc:sldMk cId="3553019414" sldId="5300"/>
            <ac:picMk id="3" creationId="{51A5136C-C60F-463B-A155-99C177592D3F}"/>
          </ac:picMkLst>
        </pc:picChg>
      </pc:sldChg>
      <pc:sldChg chg="delSp modSp add mod modAnim">
        <pc:chgData name="Chris Speller" userId="0a97f007-b978-4543-a8a0-9ee0abccdf0a" providerId="ADAL" clId="{221B2FE5-B0DD-4C49-A6BC-EB5E92A971A0}" dt="2021-01-24T17:45:48.816" v="47692" actId="20577"/>
        <pc:sldMkLst>
          <pc:docMk/>
          <pc:sldMk cId="2693430116" sldId="5301"/>
        </pc:sldMkLst>
        <pc:spChg chg="mod">
          <ac:chgData name="Chris Speller" userId="0a97f007-b978-4543-a8a0-9ee0abccdf0a" providerId="ADAL" clId="{221B2FE5-B0DD-4C49-A6BC-EB5E92A971A0}" dt="2021-01-24T17:42:20.323" v="47656" actId="20577"/>
          <ac:spMkLst>
            <pc:docMk/>
            <pc:sldMk cId="2693430116" sldId="5301"/>
            <ac:spMk id="10" creationId="{00000000-0000-0000-0000-000000000000}"/>
          </ac:spMkLst>
        </pc:spChg>
        <pc:spChg chg="mod">
          <ac:chgData name="Chris Speller" userId="0a97f007-b978-4543-a8a0-9ee0abccdf0a" providerId="ADAL" clId="{221B2FE5-B0DD-4C49-A6BC-EB5E92A971A0}" dt="2021-01-24T17:42:14.345" v="47654"/>
          <ac:spMkLst>
            <pc:docMk/>
            <pc:sldMk cId="2693430116" sldId="5301"/>
            <ac:spMk id="11" creationId="{00000000-0000-0000-0000-000000000000}"/>
          </ac:spMkLst>
        </pc:spChg>
        <pc:spChg chg="mod">
          <ac:chgData name="Chris Speller" userId="0a97f007-b978-4543-a8a0-9ee0abccdf0a" providerId="ADAL" clId="{221B2FE5-B0DD-4C49-A6BC-EB5E92A971A0}" dt="2021-01-24T17:45:48.816" v="47692" actId="20577"/>
          <ac:spMkLst>
            <pc:docMk/>
            <pc:sldMk cId="2693430116" sldId="5301"/>
            <ac:spMk id="14" creationId="{005896CF-8919-4782-AB24-83CDCF746DD4}"/>
          </ac:spMkLst>
        </pc:spChg>
        <pc:picChg chg="del">
          <ac:chgData name="Chris Speller" userId="0a97f007-b978-4543-a8a0-9ee0abccdf0a" providerId="ADAL" clId="{221B2FE5-B0DD-4C49-A6BC-EB5E92A971A0}" dt="2021-01-24T17:45:00.745" v="47678" actId="478"/>
          <ac:picMkLst>
            <pc:docMk/>
            <pc:sldMk cId="2693430116" sldId="5301"/>
            <ac:picMk id="3" creationId="{51A5136C-C60F-463B-A155-99C177592D3F}"/>
          </ac:picMkLst>
        </pc:picChg>
      </pc:sldChg>
      <pc:sldChg chg="addSp modSp add del mod">
        <pc:chgData name="Chris Speller" userId="0a97f007-b978-4543-a8a0-9ee0abccdf0a" providerId="ADAL" clId="{221B2FE5-B0DD-4C49-A6BC-EB5E92A971A0}" dt="2021-01-24T17:46:46.771" v="47697" actId="47"/>
        <pc:sldMkLst>
          <pc:docMk/>
          <pc:sldMk cId="554863574" sldId="5302"/>
        </pc:sldMkLst>
        <pc:picChg chg="add mod">
          <ac:chgData name="Chris Speller" userId="0a97f007-b978-4543-a8a0-9ee0abccdf0a" providerId="ADAL" clId="{221B2FE5-B0DD-4C49-A6BC-EB5E92A971A0}" dt="2021-01-24T17:46:32.254" v="47695" actId="1076"/>
          <ac:picMkLst>
            <pc:docMk/>
            <pc:sldMk cId="554863574" sldId="5302"/>
            <ac:picMk id="3" creationId="{861D0732-FE70-481F-9B9C-60D1C3B80843}"/>
          </ac:picMkLst>
        </pc:picChg>
      </pc:sldChg>
      <pc:sldChg chg="delSp modSp add mod">
        <pc:chgData name="Chris Speller" userId="0a97f007-b978-4543-a8a0-9ee0abccdf0a" providerId="ADAL" clId="{221B2FE5-B0DD-4C49-A6BC-EB5E92A971A0}" dt="2021-01-24T17:48:58.569" v="48099" actId="20577"/>
        <pc:sldMkLst>
          <pc:docMk/>
          <pc:sldMk cId="2238605828" sldId="5303"/>
        </pc:sldMkLst>
        <pc:spChg chg="mod">
          <ac:chgData name="Chris Speller" userId="0a97f007-b978-4543-a8a0-9ee0abccdf0a" providerId="ADAL" clId="{221B2FE5-B0DD-4C49-A6BC-EB5E92A971A0}" dt="2021-01-24T17:48:58.569" v="48099" actId="20577"/>
          <ac:spMkLst>
            <pc:docMk/>
            <pc:sldMk cId="2238605828" sldId="5303"/>
            <ac:spMk id="10" creationId="{00000000-0000-0000-0000-000000000000}"/>
          </ac:spMkLst>
        </pc:spChg>
        <pc:spChg chg="mod">
          <ac:chgData name="Chris Speller" userId="0a97f007-b978-4543-a8a0-9ee0abccdf0a" providerId="ADAL" clId="{221B2FE5-B0DD-4C49-A6BC-EB5E92A971A0}" dt="2021-01-24T17:47:54.489" v="48086" actId="20577"/>
          <ac:spMkLst>
            <pc:docMk/>
            <pc:sldMk cId="2238605828" sldId="5303"/>
            <ac:spMk id="11" creationId="{00000000-0000-0000-0000-000000000000}"/>
          </ac:spMkLst>
        </pc:spChg>
        <pc:spChg chg="mod">
          <ac:chgData name="Chris Speller" userId="0a97f007-b978-4543-a8a0-9ee0abccdf0a" providerId="ADAL" clId="{221B2FE5-B0DD-4C49-A6BC-EB5E92A971A0}" dt="2021-01-24T17:48:19.419" v="48096" actId="20577"/>
          <ac:spMkLst>
            <pc:docMk/>
            <pc:sldMk cId="2238605828" sldId="5303"/>
            <ac:spMk id="14" creationId="{005896CF-8919-4782-AB24-83CDCF746DD4}"/>
          </ac:spMkLst>
        </pc:spChg>
        <pc:picChg chg="del">
          <ac:chgData name="Chris Speller" userId="0a97f007-b978-4543-a8a0-9ee0abccdf0a" providerId="ADAL" clId="{221B2FE5-B0DD-4C49-A6BC-EB5E92A971A0}" dt="2021-01-24T17:48:21.266" v="48097" actId="478"/>
          <ac:picMkLst>
            <pc:docMk/>
            <pc:sldMk cId="2238605828" sldId="5303"/>
            <ac:picMk id="3" creationId="{861D0732-FE70-481F-9B9C-60D1C3B80843}"/>
          </ac:picMkLst>
        </pc:picChg>
      </pc:sldChg>
      <pc:sldChg chg="addSp delSp modSp add mod delAnim modAnim">
        <pc:chgData name="Chris Speller" userId="0a97f007-b978-4543-a8a0-9ee0abccdf0a" providerId="ADAL" clId="{221B2FE5-B0DD-4C49-A6BC-EB5E92A971A0}" dt="2021-01-24T20:43:59.871" v="48366" actId="1076"/>
        <pc:sldMkLst>
          <pc:docMk/>
          <pc:sldMk cId="1421604101" sldId="5304"/>
        </pc:sldMkLst>
        <pc:spChg chg="mod">
          <ac:chgData name="Chris Speller" userId="0a97f007-b978-4543-a8a0-9ee0abccdf0a" providerId="ADAL" clId="{221B2FE5-B0DD-4C49-A6BC-EB5E92A971A0}" dt="2021-01-24T20:38:09.759" v="48162" actId="20577"/>
          <ac:spMkLst>
            <pc:docMk/>
            <pc:sldMk cId="1421604101" sldId="5304"/>
            <ac:spMk id="10" creationId="{00000000-0000-0000-0000-000000000000}"/>
          </ac:spMkLst>
        </pc:spChg>
        <pc:spChg chg="mod">
          <ac:chgData name="Chris Speller" userId="0a97f007-b978-4543-a8a0-9ee0abccdf0a" providerId="ADAL" clId="{221B2FE5-B0DD-4C49-A6BC-EB5E92A971A0}" dt="2021-01-24T20:38:17.964" v="48166" actId="20577"/>
          <ac:spMkLst>
            <pc:docMk/>
            <pc:sldMk cId="1421604101" sldId="5304"/>
            <ac:spMk id="11" creationId="{00000000-0000-0000-0000-000000000000}"/>
          </ac:spMkLst>
        </pc:spChg>
        <pc:spChg chg="mod">
          <ac:chgData name="Chris Speller" userId="0a97f007-b978-4543-a8a0-9ee0abccdf0a" providerId="ADAL" clId="{221B2FE5-B0DD-4C49-A6BC-EB5E92A971A0}" dt="2021-01-24T20:39:19.312" v="48197" actId="1076"/>
          <ac:spMkLst>
            <pc:docMk/>
            <pc:sldMk cId="1421604101" sldId="5304"/>
            <ac:spMk id="14" creationId="{005896CF-8919-4782-AB24-83CDCF746DD4}"/>
          </ac:spMkLst>
        </pc:spChg>
        <pc:picChg chg="add del mod">
          <ac:chgData name="Chris Speller" userId="0a97f007-b978-4543-a8a0-9ee0abccdf0a" providerId="ADAL" clId="{221B2FE5-B0DD-4C49-A6BC-EB5E92A971A0}" dt="2021-01-24T20:42:46.908" v="48344" actId="478"/>
          <ac:picMkLst>
            <pc:docMk/>
            <pc:sldMk cId="1421604101" sldId="5304"/>
            <ac:picMk id="3" creationId="{9866DFB1-9C1F-42CD-BF74-46A8307B6D38}"/>
          </ac:picMkLst>
        </pc:picChg>
        <pc:picChg chg="add del mod">
          <ac:chgData name="Chris Speller" userId="0a97f007-b978-4543-a8a0-9ee0abccdf0a" providerId="ADAL" clId="{221B2FE5-B0DD-4C49-A6BC-EB5E92A971A0}" dt="2021-01-24T20:42:56.950" v="48352" actId="478"/>
          <ac:picMkLst>
            <pc:docMk/>
            <pc:sldMk cId="1421604101" sldId="5304"/>
            <ac:picMk id="7" creationId="{A7B1429E-3F24-49AC-8346-A709B09F26E3}"/>
          </ac:picMkLst>
        </pc:picChg>
        <pc:picChg chg="add del mod">
          <ac:chgData name="Chris Speller" userId="0a97f007-b978-4543-a8a0-9ee0abccdf0a" providerId="ADAL" clId="{221B2FE5-B0DD-4C49-A6BC-EB5E92A971A0}" dt="2021-01-24T20:43:44.630" v="48357" actId="478"/>
          <ac:picMkLst>
            <pc:docMk/>
            <pc:sldMk cId="1421604101" sldId="5304"/>
            <ac:picMk id="13" creationId="{9AF27502-0840-4A9E-944C-DF17F0F42A4C}"/>
          </ac:picMkLst>
        </pc:picChg>
        <pc:picChg chg="add del mod">
          <ac:chgData name="Chris Speller" userId="0a97f007-b978-4543-a8a0-9ee0abccdf0a" providerId="ADAL" clId="{221B2FE5-B0DD-4C49-A6BC-EB5E92A971A0}" dt="2021-01-24T20:43:50.167" v="48362" actId="478"/>
          <ac:picMkLst>
            <pc:docMk/>
            <pc:sldMk cId="1421604101" sldId="5304"/>
            <ac:picMk id="16" creationId="{D15D19AB-95C4-4F54-9325-B51D3F009F6C}"/>
          </ac:picMkLst>
        </pc:picChg>
        <pc:picChg chg="add mod">
          <ac:chgData name="Chris Speller" userId="0a97f007-b978-4543-a8a0-9ee0abccdf0a" providerId="ADAL" clId="{221B2FE5-B0DD-4C49-A6BC-EB5E92A971A0}" dt="2021-01-24T20:42:50.331" v="48347" actId="1076"/>
          <ac:picMkLst>
            <pc:docMk/>
            <pc:sldMk cId="1421604101" sldId="5304"/>
            <ac:picMk id="18" creationId="{0FE3FBF1-986B-48FE-87CD-5E2728A651B3}"/>
          </ac:picMkLst>
        </pc:picChg>
        <pc:picChg chg="add mod">
          <ac:chgData name="Chris Speller" userId="0a97f007-b978-4543-a8a0-9ee0abccdf0a" providerId="ADAL" clId="{221B2FE5-B0DD-4C49-A6BC-EB5E92A971A0}" dt="2021-01-24T20:43:09.395" v="48354" actId="1076"/>
          <ac:picMkLst>
            <pc:docMk/>
            <pc:sldMk cId="1421604101" sldId="5304"/>
            <ac:picMk id="20" creationId="{5DAF0FAA-2202-4450-B35C-00B3361D2941}"/>
          </ac:picMkLst>
        </pc:picChg>
        <pc:picChg chg="add mod">
          <ac:chgData name="Chris Speller" userId="0a97f007-b978-4543-a8a0-9ee0abccdf0a" providerId="ADAL" clId="{221B2FE5-B0DD-4C49-A6BC-EB5E92A971A0}" dt="2021-01-24T20:43:49.233" v="48361" actId="1076"/>
          <ac:picMkLst>
            <pc:docMk/>
            <pc:sldMk cId="1421604101" sldId="5304"/>
            <ac:picMk id="22" creationId="{11AA2E71-2AC6-4A4A-BC5D-0A9AF5C12CAB}"/>
          </ac:picMkLst>
        </pc:picChg>
        <pc:picChg chg="add mod">
          <ac:chgData name="Chris Speller" userId="0a97f007-b978-4543-a8a0-9ee0abccdf0a" providerId="ADAL" clId="{221B2FE5-B0DD-4C49-A6BC-EB5E92A971A0}" dt="2021-01-24T20:43:59.871" v="48366" actId="1076"/>
          <ac:picMkLst>
            <pc:docMk/>
            <pc:sldMk cId="1421604101" sldId="5304"/>
            <ac:picMk id="24" creationId="{F2538E71-FE89-43F0-8F26-64055B0A7829}"/>
          </ac:picMkLst>
        </pc:picChg>
      </pc:sldChg>
      <pc:sldChg chg="addSp delSp modSp add mod modAnim">
        <pc:chgData name="Chris Speller" userId="0a97f007-b978-4543-a8a0-9ee0abccdf0a" providerId="ADAL" clId="{221B2FE5-B0DD-4C49-A6BC-EB5E92A971A0}" dt="2021-01-24T20:54:37.240" v="48677"/>
        <pc:sldMkLst>
          <pc:docMk/>
          <pc:sldMk cId="1410560117" sldId="5305"/>
        </pc:sldMkLst>
        <pc:spChg chg="mod">
          <ac:chgData name="Chris Speller" userId="0a97f007-b978-4543-a8a0-9ee0abccdf0a" providerId="ADAL" clId="{221B2FE5-B0DD-4C49-A6BC-EB5E92A971A0}" dt="2021-01-24T20:41:27.325" v="48338" actId="20577"/>
          <ac:spMkLst>
            <pc:docMk/>
            <pc:sldMk cId="1410560117" sldId="5305"/>
            <ac:spMk id="10" creationId="{00000000-0000-0000-0000-000000000000}"/>
          </ac:spMkLst>
        </pc:spChg>
        <pc:spChg chg="mod">
          <ac:chgData name="Chris Speller" userId="0a97f007-b978-4543-a8a0-9ee0abccdf0a" providerId="ADAL" clId="{221B2FE5-B0DD-4C49-A6BC-EB5E92A971A0}" dt="2021-01-24T20:41:33.257" v="48339"/>
          <ac:spMkLst>
            <pc:docMk/>
            <pc:sldMk cId="1410560117" sldId="5305"/>
            <ac:spMk id="11" creationId="{00000000-0000-0000-0000-000000000000}"/>
          </ac:spMkLst>
        </pc:spChg>
        <pc:spChg chg="add del mod">
          <ac:chgData name="Chris Speller" userId="0a97f007-b978-4543-a8a0-9ee0abccdf0a" providerId="ADAL" clId="{221B2FE5-B0DD-4C49-A6BC-EB5E92A971A0}" dt="2021-01-24T20:44:14.181" v="48367" actId="478"/>
          <ac:spMkLst>
            <pc:docMk/>
            <pc:sldMk cId="1410560117" sldId="5305"/>
            <ac:spMk id="12" creationId="{88F0BB79-4C97-439B-B311-1D3D7DE785F9}"/>
          </ac:spMkLst>
        </pc:spChg>
        <pc:spChg chg="mod">
          <ac:chgData name="Chris Speller" userId="0a97f007-b978-4543-a8a0-9ee0abccdf0a" providerId="ADAL" clId="{221B2FE5-B0DD-4C49-A6BC-EB5E92A971A0}" dt="2021-01-24T20:49:56.796" v="48486" actId="1076"/>
          <ac:spMkLst>
            <pc:docMk/>
            <pc:sldMk cId="1410560117" sldId="5305"/>
            <ac:spMk id="14" creationId="{005896CF-8919-4782-AB24-83CDCF746DD4}"/>
          </ac:spMkLst>
        </pc:spChg>
        <pc:spChg chg="add del mod">
          <ac:chgData name="Chris Speller" userId="0a97f007-b978-4543-a8a0-9ee0abccdf0a" providerId="ADAL" clId="{221B2FE5-B0DD-4C49-A6BC-EB5E92A971A0}" dt="2021-01-24T20:44:14.181" v="48367" actId="478"/>
          <ac:spMkLst>
            <pc:docMk/>
            <pc:sldMk cId="1410560117" sldId="5305"/>
            <ac:spMk id="18" creationId="{AD97960D-83E6-413B-8EA5-F82C36325065}"/>
          </ac:spMkLst>
        </pc:spChg>
        <pc:spChg chg="add del mod">
          <ac:chgData name="Chris Speller" userId="0a97f007-b978-4543-a8a0-9ee0abccdf0a" providerId="ADAL" clId="{221B2FE5-B0DD-4C49-A6BC-EB5E92A971A0}" dt="2021-01-24T20:44:14.181" v="48367" actId="478"/>
          <ac:spMkLst>
            <pc:docMk/>
            <pc:sldMk cId="1410560117" sldId="5305"/>
            <ac:spMk id="19" creationId="{D3F36A49-6F21-4395-99D6-A24278AC9C8D}"/>
          </ac:spMkLst>
        </pc:spChg>
        <pc:spChg chg="add del mod">
          <ac:chgData name="Chris Speller" userId="0a97f007-b978-4543-a8a0-9ee0abccdf0a" providerId="ADAL" clId="{221B2FE5-B0DD-4C49-A6BC-EB5E92A971A0}" dt="2021-01-24T20:44:14.181" v="48367" actId="478"/>
          <ac:spMkLst>
            <pc:docMk/>
            <pc:sldMk cId="1410560117" sldId="5305"/>
            <ac:spMk id="20" creationId="{19B4B588-75E4-4030-8B1D-8F3B0313897B}"/>
          </ac:spMkLst>
        </pc:spChg>
        <pc:spChg chg="add del mod">
          <ac:chgData name="Chris Speller" userId="0a97f007-b978-4543-a8a0-9ee0abccdf0a" providerId="ADAL" clId="{221B2FE5-B0DD-4C49-A6BC-EB5E92A971A0}" dt="2021-01-24T20:44:15.959" v="48368" actId="478"/>
          <ac:spMkLst>
            <pc:docMk/>
            <pc:sldMk cId="1410560117" sldId="5305"/>
            <ac:spMk id="21" creationId="{40C6F43B-C27D-49AF-A76B-90033DA5D2F8}"/>
          </ac:spMkLst>
        </pc:spChg>
        <pc:spChg chg="add del mod">
          <ac:chgData name="Chris Speller" userId="0a97f007-b978-4543-a8a0-9ee0abccdf0a" providerId="ADAL" clId="{221B2FE5-B0DD-4C49-A6BC-EB5E92A971A0}" dt="2021-01-24T20:44:14.181" v="48367" actId="478"/>
          <ac:spMkLst>
            <pc:docMk/>
            <pc:sldMk cId="1410560117" sldId="5305"/>
            <ac:spMk id="23" creationId="{18D6B97F-29E8-4F62-A7A1-9345B1D449D6}"/>
          </ac:spMkLst>
        </pc:spChg>
        <pc:spChg chg="add del mod">
          <ac:chgData name="Chris Speller" userId="0a97f007-b978-4543-a8a0-9ee0abccdf0a" providerId="ADAL" clId="{221B2FE5-B0DD-4C49-A6BC-EB5E92A971A0}" dt="2021-01-24T20:49:46.937" v="48479" actId="478"/>
          <ac:spMkLst>
            <pc:docMk/>
            <pc:sldMk cId="1410560117" sldId="5305"/>
            <ac:spMk id="24" creationId="{6A89F992-51DA-4DD0-B4BE-AE4872A06525}"/>
          </ac:spMkLst>
        </pc:spChg>
        <pc:spChg chg="add del mod">
          <ac:chgData name="Chris Speller" userId="0a97f007-b978-4543-a8a0-9ee0abccdf0a" providerId="ADAL" clId="{221B2FE5-B0DD-4C49-A6BC-EB5E92A971A0}" dt="2021-01-24T20:48:13.796" v="48452" actId="478"/>
          <ac:spMkLst>
            <pc:docMk/>
            <pc:sldMk cId="1410560117" sldId="5305"/>
            <ac:spMk id="29" creationId="{F0CADBD3-8B6D-4939-B4C3-A2983AABB49D}"/>
          </ac:spMkLst>
        </pc:spChg>
        <pc:spChg chg="add del mod">
          <ac:chgData name="Chris Speller" userId="0a97f007-b978-4543-a8a0-9ee0abccdf0a" providerId="ADAL" clId="{221B2FE5-B0DD-4C49-A6BC-EB5E92A971A0}" dt="2021-01-24T20:49:46.937" v="48479" actId="478"/>
          <ac:spMkLst>
            <pc:docMk/>
            <pc:sldMk cId="1410560117" sldId="5305"/>
            <ac:spMk id="30" creationId="{A706FDDB-9567-4FBD-82CB-D1B8962155D3}"/>
          </ac:spMkLst>
        </pc:spChg>
        <pc:spChg chg="add del mod">
          <ac:chgData name="Chris Speller" userId="0a97f007-b978-4543-a8a0-9ee0abccdf0a" providerId="ADAL" clId="{221B2FE5-B0DD-4C49-A6BC-EB5E92A971A0}" dt="2021-01-24T20:49:46.937" v="48479" actId="478"/>
          <ac:spMkLst>
            <pc:docMk/>
            <pc:sldMk cId="1410560117" sldId="5305"/>
            <ac:spMk id="31" creationId="{370FD9EA-D99A-4D12-B639-106B8F220259}"/>
          </ac:spMkLst>
        </pc:spChg>
        <pc:spChg chg="add del mod">
          <ac:chgData name="Chris Speller" userId="0a97f007-b978-4543-a8a0-9ee0abccdf0a" providerId="ADAL" clId="{221B2FE5-B0DD-4C49-A6BC-EB5E92A971A0}" dt="2021-01-24T20:49:46.937" v="48479" actId="478"/>
          <ac:spMkLst>
            <pc:docMk/>
            <pc:sldMk cId="1410560117" sldId="5305"/>
            <ac:spMk id="32" creationId="{CBEE4EC6-A41D-4BBE-A765-7546D5B4613C}"/>
          </ac:spMkLst>
        </pc:spChg>
        <pc:spChg chg="add del mod">
          <ac:chgData name="Chris Speller" userId="0a97f007-b978-4543-a8a0-9ee0abccdf0a" providerId="ADAL" clId="{221B2FE5-B0DD-4C49-A6BC-EB5E92A971A0}" dt="2021-01-24T20:49:46.937" v="48479" actId="478"/>
          <ac:spMkLst>
            <pc:docMk/>
            <pc:sldMk cId="1410560117" sldId="5305"/>
            <ac:spMk id="34" creationId="{82BD550B-CF2E-4107-9A6E-AFD08D151852}"/>
          </ac:spMkLst>
        </pc:spChg>
        <pc:spChg chg="add del mod">
          <ac:chgData name="Chris Speller" userId="0a97f007-b978-4543-a8a0-9ee0abccdf0a" providerId="ADAL" clId="{221B2FE5-B0DD-4C49-A6BC-EB5E92A971A0}" dt="2021-01-24T20:49:46.937" v="48479" actId="478"/>
          <ac:spMkLst>
            <pc:docMk/>
            <pc:sldMk cId="1410560117" sldId="5305"/>
            <ac:spMk id="37" creationId="{85999D23-E40A-4F54-BBB6-D7D3455B6153}"/>
          </ac:spMkLst>
        </pc:spChg>
        <pc:picChg chg="add del mod modCrop">
          <ac:chgData name="Chris Speller" userId="0a97f007-b978-4543-a8a0-9ee0abccdf0a" providerId="ADAL" clId="{221B2FE5-B0DD-4C49-A6BC-EB5E92A971A0}" dt="2021-01-24T20:54:32.475" v="48674" actId="478"/>
          <ac:picMkLst>
            <pc:docMk/>
            <pc:sldMk cId="1410560117" sldId="5305"/>
            <ac:picMk id="3" creationId="{3ACCE4D2-5085-4182-8B13-8BAB61241CF4}"/>
          </ac:picMkLst>
        </pc:picChg>
        <pc:picChg chg="add mod">
          <ac:chgData name="Chris Speller" userId="0a97f007-b978-4543-a8a0-9ee0abccdf0a" providerId="ADAL" clId="{221B2FE5-B0DD-4C49-A6BC-EB5E92A971A0}" dt="2021-01-24T20:49:55.116" v="48485" actId="1076"/>
          <ac:picMkLst>
            <pc:docMk/>
            <pc:sldMk cId="1410560117" sldId="5305"/>
            <ac:picMk id="7" creationId="{C0C94447-5A4D-496C-89EB-A262BE3B1590}"/>
          </ac:picMkLst>
        </pc:picChg>
        <pc:picChg chg="add mod">
          <ac:chgData name="Chris Speller" userId="0a97f007-b978-4543-a8a0-9ee0abccdf0a" providerId="ADAL" clId="{221B2FE5-B0DD-4C49-A6BC-EB5E92A971A0}" dt="2021-01-24T20:49:50.592" v="48483" actId="1076"/>
          <ac:picMkLst>
            <pc:docMk/>
            <pc:sldMk cId="1410560117" sldId="5305"/>
            <ac:picMk id="39" creationId="{5C961EC0-F137-4747-956E-2C45A2B09A3E}"/>
          </ac:picMkLst>
        </pc:picChg>
        <pc:cxnChg chg="add del mod">
          <ac:chgData name="Chris Speller" userId="0a97f007-b978-4543-a8a0-9ee0abccdf0a" providerId="ADAL" clId="{221B2FE5-B0DD-4C49-A6BC-EB5E92A971A0}" dt="2021-01-24T20:44:14.181" v="48367" actId="478"/>
          <ac:cxnSpMkLst>
            <pc:docMk/>
            <pc:sldMk cId="1410560117" sldId="5305"/>
            <ac:cxnSpMk id="13" creationId="{C3BCD283-E1AF-425A-A7F0-654A38C91B1C}"/>
          </ac:cxnSpMkLst>
        </pc:cxnChg>
        <pc:cxnChg chg="add del mod">
          <ac:chgData name="Chris Speller" userId="0a97f007-b978-4543-a8a0-9ee0abccdf0a" providerId="ADAL" clId="{221B2FE5-B0DD-4C49-A6BC-EB5E92A971A0}" dt="2021-01-24T20:44:14.181" v="48367" actId="478"/>
          <ac:cxnSpMkLst>
            <pc:docMk/>
            <pc:sldMk cId="1410560117" sldId="5305"/>
            <ac:cxnSpMk id="15" creationId="{CC6E952E-61F5-4899-948E-203F12E6559C}"/>
          </ac:cxnSpMkLst>
        </pc:cxnChg>
        <pc:cxnChg chg="add del mod">
          <ac:chgData name="Chris Speller" userId="0a97f007-b978-4543-a8a0-9ee0abccdf0a" providerId="ADAL" clId="{221B2FE5-B0DD-4C49-A6BC-EB5E92A971A0}" dt="2021-01-24T20:44:14.181" v="48367" actId="478"/>
          <ac:cxnSpMkLst>
            <pc:docMk/>
            <pc:sldMk cId="1410560117" sldId="5305"/>
            <ac:cxnSpMk id="16" creationId="{3594E72D-8A3C-4F7B-B96A-2BB22CC547B2}"/>
          </ac:cxnSpMkLst>
        </pc:cxnChg>
        <pc:cxnChg chg="add del mod">
          <ac:chgData name="Chris Speller" userId="0a97f007-b978-4543-a8a0-9ee0abccdf0a" providerId="ADAL" clId="{221B2FE5-B0DD-4C49-A6BC-EB5E92A971A0}" dt="2021-01-24T20:44:14.181" v="48367" actId="478"/>
          <ac:cxnSpMkLst>
            <pc:docMk/>
            <pc:sldMk cId="1410560117" sldId="5305"/>
            <ac:cxnSpMk id="17" creationId="{E52861BC-0B55-4E25-9540-38DEAE4C6BA1}"/>
          </ac:cxnSpMkLst>
        </pc:cxnChg>
        <pc:cxnChg chg="add del mod">
          <ac:chgData name="Chris Speller" userId="0a97f007-b978-4543-a8a0-9ee0abccdf0a" providerId="ADAL" clId="{221B2FE5-B0DD-4C49-A6BC-EB5E92A971A0}" dt="2021-01-24T20:44:14.181" v="48367" actId="478"/>
          <ac:cxnSpMkLst>
            <pc:docMk/>
            <pc:sldMk cId="1410560117" sldId="5305"/>
            <ac:cxnSpMk id="22" creationId="{422C36A8-FB66-465A-AB3D-FFDAB722E7B2}"/>
          </ac:cxnSpMkLst>
        </pc:cxnChg>
        <pc:cxnChg chg="add del mod">
          <ac:chgData name="Chris Speller" userId="0a97f007-b978-4543-a8a0-9ee0abccdf0a" providerId="ADAL" clId="{221B2FE5-B0DD-4C49-A6BC-EB5E92A971A0}" dt="2021-01-24T20:49:46.937" v="48479" actId="478"/>
          <ac:cxnSpMkLst>
            <pc:docMk/>
            <pc:sldMk cId="1410560117" sldId="5305"/>
            <ac:cxnSpMk id="25" creationId="{F3E2A0A6-3180-465B-969B-C0208E4EB959}"/>
          </ac:cxnSpMkLst>
        </pc:cxnChg>
        <pc:cxnChg chg="add del mod">
          <ac:chgData name="Chris Speller" userId="0a97f007-b978-4543-a8a0-9ee0abccdf0a" providerId="ADAL" clId="{221B2FE5-B0DD-4C49-A6BC-EB5E92A971A0}" dt="2021-01-24T20:49:46.937" v="48479" actId="478"/>
          <ac:cxnSpMkLst>
            <pc:docMk/>
            <pc:sldMk cId="1410560117" sldId="5305"/>
            <ac:cxnSpMk id="26" creationId="{89CC598A-9602-41B4-80A6-F37ABF39901F}"/>
          </ac:cxnSpMkLst>
        </pc:cxnChg>
        <pc:cxnChg chg="add del mod">
          <ac:chgData name="Chris Speller" userId="0a97f007-b978-4543-a8a0-9ee0abccdf0a" providerId="ADAL" clId="{221B2FE5-B0DD-4C49-A6BC-EB5E92A971A0}" dt="2021-01-24T20:49:46.937" v="48479" actId="478"/>
          <ac:cxnSpMkLst>
            <pc:docMk/>
            <pc:sldMk cId="1410560117" sldId="5305"/>
            <ac:cxnSpMk id="27" creationId="{F90C6E97-2763-4B5B-9865-208EFBDD3470}"/>
          </ac:cxnSpMkLst>
        </pc:cxnChg>
        <pc:cxnChg chg="add del mod">
          <ac:chgData name="Chris Speller" userId="0a97f007-b978-4543-a8a0-9ee0abccdf0a" providerId="ADAL" clId="{221B2FE5-B0DD-4C49-A6BC-EB5E92A971A0}" dt="2021-01-24T20:49:46.937" v="48479" actId="478"/>
          <ac:cxnSpMkLst>
            <pc:docMk/>
            <pc:sldMk cId="1410560117" sldId="5305"/>
            <ac:cxnSpMk id="28" creationId="{7115011A-E5CE-4361-8B93-7231664C9C99}"/>
          </ac:cxnSpMkLst>
        </pc:cxnChg>
        <pc:cxnChg chg="add del mod">
          <ac:chgData name="Chris Speller" userId="0a97f007-b978-4543-a8a0-9ee0abccdf0a" providerId="ADAL" clId="{221B2FE5-B0DD-4C49-A6BC-EB5E92A971A0}" dt="2021-01-24T20:49:46.937" v="48479" actId="478"/>
          <ac:cxnSpMkLst>
            <pc:docMk/>
            <pc:sldMk cId="1410560117" sldId="5305"/>
            <ac:cxnSpMk id="33" creationId="{C76702B1-2F36-4792-AC17-BB7709D938A8}"/>
          </ac:cxnSpMkLst>
        </pc:cxnChg>
      </pc:sldChg>
      <pc:sldChg chg="add del">
        <pc:chgData name="Chris Speller" userId="0a97f007-b978-4543-a8a0-9ee0abccdf0a" providerId="ADAL" clId="{221B2FE5-B0DD-4C49-A6BC-EB5E92A971A0}" dt="2021-01-24T20:50:11.844" v="48488"/>
        <pc:sldMkLst>
          <pc:docMk/>
          <pc:sldMk cId="53230677" sldId="5306"/>
        </pc:sldMkLst>
      </pc:sldChg>
      <pc:sldChg chg="addSp delSp modSp add mod modAnim">
        <pc:chgData name="Chris Speller" userId="0a97f007-b978-4543-a8a0-9ee0abccdf0a" providerId="ADAL" clId="{221B2FE5-B0DD-4C49-A6BC-EB5E92A971A0}" dt="2021-01-24T20:54:25.922" v="48673" actId="478"/>
        <pc:sldMkLst>
          <pc:docMk/>
          <pc:sldMk cId="2386113996" sldId="5306"/>
        </pc:sldMkLst>
        <pc:spChg chg="mod">
          <ac:chgData name="Chris Speller" userId="0a97f007-b978-4543-a8a0-9ee0abccdf0a" providerId="ADAL" clId="{221B2FE5-B0DD-4C49-A6BC-EB5E92A971A0}" dt="2021-01-24T20:50:25.768" v="48575" actId="20577"/>
          <ac:spMkLst>
            <pc:docMk/>
            <pc:sldMk cId="2386113996" sldId="5306"/>
            <ac:spMk id="10" creationId="{00000000-0000-0000-0000-000000000000}"/>
          </ac:spMkLst>
        </pc:spChg>
        <pc:spChg chg="mod">
          <ac:chgData name="Chris Speller" userId="0a97f007-b978-4543-a8a0-9ee0abccdf0a" providerId="ADAL" clId="{221B2FE5-B0DD-4C49-A6BC-EB5E92A971A0}" dt="2021-01-24T20:51:54.429" v="48619"/>
          <ac:spMkLst>
            <pc:docMk/>
            <pc:sldMk cId="2386113996" sldId="5306"/>
            <ac:spMk id="11" creationId="{00000000-0000-0000-0000-000000000000}"/>
          </ac:spMkLst>
        </pc:spChg>
        <pc:spChg chg="add del mod">
          <ac:chgData name="Chris Speller" userId="0a97f007-b978-4543-a8a0-9ee0abccdf0a" providerId="ADAL" clId="{221B2FE5-B0DD-4C49-A6BC-EB5E92A971A0}" dt="2021-01-24T20:54:13.720" v="48667" actId="478"/>
          <ac:spMkLst>
            <pc:docMk/>
            <pc:sldMk cId="2386113996" sldId="5306"/>
            <ac:spMk id="12" creationId="{61342767-850C-4EF9-AB69-084693D7E83F}"/>
          </ac:spMkLst>
        </pc:spChg>
        <pc:spChg chg="mod">
          <ac:chgData name="Chris Speller" userId="0a97f007-b978-4543-a8a0-9ee0abccdf0a" providerId="ADAL" clId="{221B2FE5-B0DD-4C49-A6BC-EB5E92A971A0}" dt="2021-01-24T20:50:35.727" v="48586" actId="20577"/>
          <ac:spMkLst>
            <pc:docMk/>
            <pc:sldMk cId="2386113996" sldId="5306"/>
            <ac:spMk id="14" creationId="{005896CF-8919-4782-AB24-83CDCF746DD4}"/>
          </ac:spMkLst>
        </pc:spChg>
        <pc:spChg chg="add del mod">
          <ac:chgData name="Chris Speller" userId="0a97f007-b978-4543-a8a0-9ee0abccdf0a" providerId="ADAL" clId="{221B2FE5-B0DD-4C49-A6BC-EB5E92A971A0}" dt="2021-01-24T20:54:13.720" v="48667" actId="478"/>
          <ac:spMkLst>
            <pc:docMk/>
            <pc:sldMk cId="2386113996" sldId="5306"/>
            <ac:spMk id="18" creationId="{48154B60-D094-4C6C-9E6A-9C09B39C1438}"/>
          </ac:spMkLst>
        </pc:spChg>
        <pc:spChg chg="add del mod">
          <ac:chgData name="Chris Speller" userId="0a97f007-b978-4543-a8a0-9ee0abccdf0a" providerId="ADAL" clId="{221B2FE5-B0DD-4C49-A6BC-EB5E92A971A0}" dt="2021-01-24T20:54:13.720" v="48667" actId="478"/>
          <ac:spMkLst>
            <pc:docMk/>
            <pc:sldMk cId="2386113996" sldId="5306"/>
            <ac:spMk id="19" creationId="{64BA4D65-918E-4379-B8C3-DAF817E5ACD5}"/>
          </ac:spMkLst>
        </pc:spChg>
        <pc:spChg chg="add del mod">
          <ac:chgData name="Chris Speller" userId="0a97f007-b978-4543-a8a0-9ee0abccdf0a" providerId="ADAL" clId="{221B2FE5-B0DD-4C49-A6BC-EB5E92A971A0}" dt="2021-01-24T20:54:13.720" v="48667" actId="478"/>
          <ac:spMkLst>
            <pc:docMk/>
            <pc:sldMk cId="2386113996" sldId="5306"/>
            <ac:spMk id="20" creationId="{B3B2F048-673F-49F7-95FD-AB355B18EC59}"/>
          </ac:spMkLst>
        </pc:spChg>
        <pc:spChg chg="add del mod">
          <ac:chgData name="Chris Speller" userId="0a97f007-b978-4543-a8a0-9ee0abccdf0a" providerId="ADAL" clId="{221B2FE5-B0DD-4C49-A6BC-EB5E92A971A0}" dt="2021-01-24T20:54:13.720" v="48667" actId="478"/>
          <ac:spMkLst>
            <pc:docMk/>
            <pc:sldMk cId="2386113996" sldId="5306"/>
            <ac:spMk id="21" creationId="{F0CAC027-E5B1-4136-BA1A-440B2FF138A4}"/>
          </ac:spMkLst>
        </pc:spChg>
        <pc:picChg chg="del">
          <ac:chgData name="Chris Speller" userId="0a97f007-b978-4543-a8a0-9ee0abccdf0a" providerId="ADAL" clId="{221B2FE5-B0DD-4C49-A6BC-EB5E92A971A0}" dt="2021-01-24T20:54:25.922" v="48673" actId="478"/>
          <ac:picMkLst>
            <pc:docMk/>
            <pc:sldMk cId="2386113996" sldId="5306"/>
            <ac:picMk id="3" creationId="{3ACCE4D2-5085-4182-8B13-8BAB61241CF4}"/>
          </ac:picMkLst>
        </pc:picChg>
        <pc:picChg chg="add mod">
          <ac:chgData name="Chris Speller" userId="0a97f007-b978-4543-a8a0-9ee0abccdf0a" providerId="ADAL" clId="{221B2FE5-B0DD-4C49-A6BC-EB5E92A971A0}" dt="2021-01-24T20:54:22.474" v="48672" actId="1076"/>
          <ac:picMkLst>
            <pc:docMk/>
            <pc:sldMk cId="2386113996" sldId="5306"/>
            <ac:picMk id="6" creationId="{4553156A-6664-481D-BED6-C25655BF0720}"/>
          </ac:picMkLst>
        </pc:picChg>
        <pc:picChg chg="del">
          <ac:chgData name="Chris Speller" userId="0a97f007-b978-4543-a8a0-9ee0abccdf0a" providerId="ADAL" clId="{221B2FE5-B0DD-4C49-A6BC-EB5E92A971A0}" dt="2021-01-24T20:50:28.136" v="48576" actId="478"/>
          <ac:picMkLst>
            <pc:docMk/>
            <pc:sldMk cId="2386113996" sldId="5306"/>
            <ac:picMk id="7" creationId="{C0C94447-5A4D-496C-89EB-A262BE3B1590}"/>
          </ac:picMkLst>
        </pc:picChg>
        <pc:picChg chg="add mod">
          <ac:chgData name="Chris Speller" userId="0a97f007-b978-4543-a8a0-9ee0abccdf0a" providerId="ADAL" clId="{221B2FE5-B0DD-4C49-A6BC-EB5E92A971A0}" dt="2021-01-24T20:54:19.350" v="48670" actId="1076"/>
          <ac:picMkLst>
            <pc:docMk/>
            <pc:sldMk cId="2386113996" sldId="5306"/>
            <ac:picMk id="23" creationId="{7A8707E9-C36C-44C7-B490-40CC97783CCD}"/>
          </ac:picMkLst>
        </pc:picChg>
        <pc:picChg chg="del">
          <ac:chgData name="Chris Speller" userId="0a97f007-b978-4543-a8a0-9ee0abccdf0a" providerId="ADAL" clId="{221B2FE5-B0DD-4C49-A6BC-EB5E92A971A0}" dt="2021-01-24T20:50:28.617" v="48577" actId="478"/>
          <ac:picMkLst>
            <pc:docMk/>
            <pc:sldMk cId="2386113996" sldId="5306"/>
            <ac:picMk id="39" creationId="{5C961EC0-F137-4747-956E-2C45A2B09A3E}"/>
          </ac:picMkLst>
        </pc:picChg>
        <pc:cxnChg chg="add del mod">
          <ac:chgData name="Chris Speller" userId="0a97f007-b978-4543-a8a0-9ee0abccdf0a" providerId="ADAL" clId="{221B2FE5-B0DD-4C49-A6BC-EB5E92A971A0}" dt="2021-01-24T20:54:13.720" v="48667" actId="478"/>
          <ac:cxnSpMkLst>
            <pc:docMk/>
            <pc:sldMk cId="2386113996" sldId="5306"/>
            <ac:cxnSpMk id="13" creationId="{4591B795-A062-49CF-B57C-94B1B83D492F}"/>
          </ac:cxnSpMkLst>
        </pc:cxnChg>
        <pc:cxnChg chg="add del mod">
          <ac:chgData name="Chris Speller" userId="0a97f007-b978-4543-a8a0-9ee0abccdf0a" providerId="ADAL" clId="{221B2FE5-B0DD-4C49-A6BC-EB5E92A971A0}" dt="2021-01-24T20:54:13.720" v="48667" actId="478"/>
          <ac:cxnSpMkLst>
            <pc:docMk/>
            <pc:sldMk cId="2386113996" sldId="5306"/>
            <ac:cxnSpMk id="15" creationId="{4D9002FA-752D-4983-9FBC-573821CFA7A9}"/>
          </ac:cxnSpMkLst>
        </pc:cxnChg>
        <pc:cxnChg chg="add del mod">
          <ac:chgData name="Chris Speller" userId="0a97f007-b978-4543-a8a0-9ee0abccdf0a" providerId="ADAL" clId="{221B2FE5-B0DD-4C49-A6BC-EB5E92A971A0}" dt="2021-01-24T20:54:13.720" v="48667" actId="478"/>
          <ac:cxnSpMkLst>
            <pc:docMk/>
            <pc:sldMk cId="2386113996" sldId="5306"/>
            <ac:cxnSpMk id="16" creationId="{C3C558D5-67CD-4CD2-A235-025F5C82DC06}"/>
          </ac:cxnSpMkLst>
        </pc:cxnChg>
        <pc:cxnChg chg="add del mod">
          <ac:chgData name="Chris Speller" userId="0a97f007-b978-4543-a8a0-9ee0abccdf0a" providerId="ADAL" clId="{221B2FE5-B0DD-4C49-A6BC-EB5E92A971A0}" dt="2021-01-24T20:54:13.720" v="48667" actId="478"/>
          <ac:cxnSpMkLst>
            <pc:docMk/>
            <pc:sldMk cId="2386113996" sldId="5306"/>
            <ac:cxnSpMk id="17" creationId="{8D7C088E-9269-4493-8C69-7CA8BCC599D9}"/>
          </ac:cxnSpMkLst>
        </pc:cxnChg>
      </pc:sldChg>
      <pc:sldChg chg="modSp add mod">
        <pc:chgData name="Chris Speller" userId="0a97f007-b978-4543-a8a0-9ee0abccdf0a" providerId="ADAL" clId="{221B2FE5-B0DD-4C49-A6BC-EB5E92A971A0}" dt="2021-01-24T20:56:03.579" v="48705" actId="6549"/>
        <pc:sldMkLst>
          <pc:docMk/>
          <pc:sldMk cId="3416485719" sldId="5307"/>
        </pc:sldMkLst>
        <pc:spChg chg="mod">
          <ac:chgData name="Chris Speller" userId="0a97f007-b978-4543-a8a0-9ee0abccdf0a" providerId="ADAL" clId="{221B2FE5-B0DD-4C49-A6BC-EB5E92A971A0}" dt="2021-01-24T20:56:03.579" v="48705" actId="6549"/>
          <ac:spMkLst>
            <pc:docMk/>
            <pc:sldMk cId="3416485719" sldId="5307"/>
            <ac:spMk id="10" creationId="{00000000-0000-0000-0000-000000000000}"/>
          </ac:spMkLst>
        </pc:spChg>
        <pc:spChg chg="mod">
          <ac:chgData name="Chris Speller" userId="0a97f007-b978-4543-a8a0-9ee0abccdf0a" providerId="ADAL" clId="{221B2FE5-B0DD-4C49-A6BC-EB5E92A971A0}" dt="2021-01-24T20:55:17.749" v="48683"/>
          <ac:spMkLst>
            <pc:docMk/>
            <pc:sldMk cId="3416485719" sldId="5307"/>
            <ac:spMk id="11" creationId="{00000000-0000-0000-0000-000000000000}"/>
          </ac:spMkLst>
        </pc:spChg>
        <pc:spChg chg="mod">
          <ac:chgData name="Chris Speller" userId="0a97f007-b978-4543-a8a0-9ee0abccdf0a" providerId="ADAL" clId="{221B2FE5-B0DD-4C49-A6BC-EB5E92A971A0}" dt="2021-01-24T20:55:44.991" v="48691" actId="207"/>
          <ac:spMkLst>
            <pc:docMk/>
            <pc:sldMk cId="3416485719" sldId="5307"/>
            <ac:spMk id="14" creationId="{005896CF-8919-4782-AB24-83CDCF746DD4}"/>
          </ac:spMkLst>
        </pc:spChg>
      </pc:sldChg>
      <pc:sldChg chg="modSp add mod modAnim">
        <pc:chgData name="Chris Speller" userId="0a97f007-b978-4543-a8a0-9ee0abccdf0a" providerId="ADAL" clId="{221B2FE5-B0DD-4C49-A6BC-EB5E92A971A0}" dt="2021-01-24T20:58:12.240" v="48744" actId="20577"/>
        <pc:sldMkLst>
          <pc:docMk/>
          <pc:sldMk cId="3977035694" sldId="5308"/>
        </pc:sldMkLst>
        <pc:spChg chg="mod">
          <ac:chgData name="Chris Speller" userId="0a97f007-b978-4543-a8a0-9ee0abccdf0a" providerId="ADAL" clId="{221B2FE5-B0DD-4C49-A6BC-EB5E92A971A0}" dt="2021-01-24T20:58:12.240" v="48744" actId="20577"/>
          <ac:spMkLst>
            <pc:docMk/>
            <pc:sldMk cId="3977035694" sldId="5308"/>
            <ac:spMk id="10" creationId="{00000000-0000-0000-0000-000000000000}"/>
          </ac:spMkLst>
        </pc:spChg>
        <pc:spChg chg="mod">
          <ac:chgData name="Chris Speller" userId="0a97f007-b978-4543-a8a0-9ee0abccdf0a" providerId="ADAL" clId="{221B2FE5-B0DD-4C49-A6BC-EB5E92A971A0}" dt="2021-01-24T20:56:36.521" v="48710"/>
          <ac:spMkLst>
            <pc:docMk/>
            <pc:sldMk cId="3977035694" sldId="5308"/>
            <ac:spMk id="11" creationId="{00000000-0000-0000-0000-000000000000}"/>
          </ac:spMkLst>
        </pc:spChg>
        <pc:spChg chg="mod">
          <ac:chgData name="Chris Speller" userId="0a97f007-b978-4543-a8a0-9ee0abccdf0a" providerId="ADAL" clId="{221B2FE5-B0DD-4C49-A6BC-EB5E92A971A0}" dt="2021-01-24T20:57:29.065" v="48735" actId="20577"/>
          <ac:spMkLst>
            <pc:docMk/>
            <pc:sldMk cId="3977035694" sldId="5308"/>
            <ac:spMk id="14" creationId="{005896CF-8919-4782-AB24-83CDCF746DD4}"/>
          </ac:spMkLst>
        </pc:spChg>
      </pc:sldChg>
      <pc:sldChg chg="addSp delSp modSp add mod modAnim">
        <pc:chgData name="Chris Speller" userId="0a97f007-b978-4543-a8a0-9ee0abccdf0a" providerId="ADAL" clId="{221B2FE5-B0DD-4C49-A6BC-EB5E92A971A0}" dt="2021-01-24T21:03:25.786" v="49274" actId="478"/>
        <pc:sldMkLst>
          <pc:docMk/>
          <pc:sldMk cId="3177098077" sldId="5309"/>
        </pc:sldMkLst>
        <pc:spChg chg="mod">
          <ac:chgData name="Chris Speller" userId="0a97f007-b978-4543-a8a0-9ee0abccdf0a" providerId="ADAL" clId="{221B2FE5-B0DD-4C49-A6BC-EB5E92A971A0}" dt="2021-01-24T21:03:13.036" v="49272" actId="20577"/>
          <ac:spMkLst>
            <pc:docMk/>
            <pc:sldMk cId="3177098077" sldId="5309"/>
            <ac:spMk id="10" creationId="{00000000-0000-0000-0000-000000000000}"/>
          </ac:spMkLst>
        </pc:spChg>
        <pc:spChg chg="mod">
          <ac:chgData name="Chris Speller" userId="0a97f007-b978-4543-a8a0-9ee0abccdf0a" providerId="ADAL" clId="{221B2FE5-B0DD-4C49-A6BC-EB5E92A971A0}" dt="2021-01-24T21:02:14.950" v="49198"/>
          <ac:spMkLst>
            <pc:docMk/>
            <pc:sldMk cId="3177098077" sldId="5309"/>
            <ac:spMk id="11" creationId="{00000000-0000-0000-0000-000000000000}"/>
          </ac:spMkLst>
        </pc:spChg>
        <pc:spChg chg="mod">
          <ac:chgData name="Chris Speller" userId="0a97f007-b978-4543-a8a0-9ee0abccdf0a" providerId="ADAL" clId="{221B2FE5-B0DD-4C49-A6BC-EB5E92A971A0}" dt="2021-01-24T21:02:51.321" v="49262" actId="16959"/>
          <ac:spMkLst>
            <pc:docMk/>
            <pc:sldMk cId="3177098077" sldId="5309"/>
            <ac:spMk id="14" creationId="{005896CF-8919-4782-AB24-83CDCF746DD4}"/>
          </ac:spMkLst>
        </pc:spChg>
        <pc:picChg chg="add del mod modCrop">
          <ac:chgData name="Chris Speller" userId="0a97f007-b978-4543-a8a0-9ee0abccdf0a" providerId="ADAL" clId="{221B2FE5-B0DD-4C49-A6BC-EB5E92A971A0}" dt="2021-01-24T21:03:25.786" v="49274" actId="478"/>
          <ac:picMkLst>
            <pc:docMk/>
            <pc:sldMk cId="3177098077" sldId="5309"/>
            <ac:picMk id="3" creationId="{3D86DCD9-6A20-4D4A-B0B8-1C77A07B75E3}"/>
          </ac:picMkLst>
        </pc:picChg>
      </pc:sldChg>
      <pc:sldChg chg="addSp delSp modSp add mod modAnim">
        <pc:chgData name="Chris Speller" userId="0a97f007-b978-4543-a8a0-9ee0abccdf0a" providerId="ADAL" clId="{221B2FE5-B0DD-4C49-A6BC-EB5E92A971A0}" dt="2021-01-24T21:08:51.978" v="49520" actId="478"/>
        <pc:sldMkLst>
          <pc:docMk/>
          <pc:sldMk cId="681930060" sldId="5310"/>
        </pc:sldMkLst>
        <pc:spChg chg="mod">
          <ac:chgData name="Chris Speller" userId="0a97f007-b978-4543-a8a0-9ee0abccdf0a" providerId="ADAL" clId="{221B2FE5-B0DD-4C49-A6BC-EB5E92A971A0}" dt="2021-01-24T21:08:38.643" v="49519" actId="5793"/>
          <ac:spMkLst>
            <pc:docMk/>
            <pc:sldMk cId="681930060" sldId="5310"/>
            <ac:spMk id="10" creationId="{00000000-0000-0000-0000-000000000000}"/>
          </ac:spMkLst>
        </pc:spChg>
        <pc:spChg chg="mod">
          <ac:chgData name="Chris Speller" userId="0a97f007-b978-4543-a8a0-9ee0abccdf0a" providerId="ADAL" clId="{221B2FE5-B0DD-4C49-A6BC-EB5E92A971A0}" dt="2021-01-24T21:06:15.599" v="49487"/>
          <ac:spMkLst>
            <pc:docMk/>
            <pc:sldMk cId="681930060" sldId="5310"/>
            <ac:spMk id="11" creationId="{00000000-0000-0000-0000-000000000000}"/>
          </ac:spMkLst>
        </pc:spChg>
        <pc:spChg chg="mod">
          <ac:chgData name="Chris Speller" userId="0a97f007-b978-4543-a8a0-9ee0abccdf0a" providerId="ADAL" clId="{221B2FE5-B0DD-4C49-A6BC-EB5E92A971A0}" dt="2021-01-24T21:06:34.694" v="49504" actId="1076"/>
          <ac:spMkLst>
            <pc:docMk/>
            <pc:sldMk cId="681930060" sldId="5310"/>
            <ac:spMk id="14" creationId="{005896CF-8919-4782-AB24-83CDCF746DD4}"/>
          </ac:spMkLst>
        </pc:spChg>
        <pc:picChg chg="del mod">
          <ac:chgData name="Chris Speller" userId="0a97f007-b978-4543-a8a0-9ee0abccdf0a" providerId="ADAL" clId="{221B2FE5-B0DD-4C49-A6BC-EB5E92A971A0}" dt="2021-01-24T21:07:08.115" v="49513" actId="478"/>
          <ac:picMkLst>
            <pc:docMk/>
            <pc:sldMk cId="681930060" sldId="5310"/>
            <ac:picMk id="3" creationId="{3D86DCD9-6A20-4D4A-B0B8-1C77A07B75E3}"/>
          </ac:picMkLst>
        </pc:picChg>
        <pc:picChg chg="add del mod">
          <ac:chgData name="Chris Speller" userId="0a97f007-b978-4543-a8a0-9ee0abccdf0a" providerId="ADAL" clId="{221B2FE5-B0DD-4C49-A6BC-EB5E92A971A0}" dt="2021-01-24T21:08:51.978" v="49520" actId="478"/>
          <ac:picMkLst>
            <pc:docMk/>
            <pc:sldMk cId="681930060" sldId="5310"/>
            <ac:picMk id="6" creationId="{CC4CDB50-EC3B-4DD4-ABD1-F41B66888E34}"/>
          </ac:picMkLst>
        </pc:picChg>
      </pc:sldChg>
      <pc:sldChg chg="delSp modSp add mod">
        <pc:chgData name="Chris Speller" userId="0a97f007-b978-4543-a8a0-9ee0abccdf0a" providerId="ADAL" clId="{221B2FE5-B0DD-4C49-A6BC-EB5E92A971A0}" dt="2021-01-24T21:11:20.144" v="49585" actId="478"/>
        <pc:sldMkLst>
          <pc:docMk/>
          <pc:sldMk cId="1447745827" sldId="5311"/>
        </pc:sldMkLst>
        <pc:spChg chg="mod">
          <ac:chgData name="Chris Speller" userId="0a97f007-b978-4543-a8a0-9ee0abccdf0a" providerId="ADAL" clId="{221B2FE5-B0DD-4C49-A6BC-EB5E92A971A0}" dt="2021-01-24T21:10:01.775" v="49562" actId="20577"/>
          <ac:spMkLst>
            <pc:docMk/>
            <pc:sldMk cId="1447745827" sldId="5311"/>
            <ac:spMk id="10" creationId="{00000000-0000-0000-0000-000000000000}"/>
          </ac:spMkLst>
        </pc:spChg>
        <pc:spChg chg="mod">
          <ac:chgData name="Chris Speller" userId="0a97f007-b978-4543-a8a0-9ee0abccdf0a" providerId="ADAL" clId="{221B2FE5-B0DD-4C49-A6BC-EB5E92A971A0}" dt="2021-01-24T21:10:23.709" v="49574" actId="113"/>
          <ac:spMkLst>
            <pc:docMk/>
            <pc:sldMk cId="1447745827" sldId="5311"/>
            <ac:spMk id="11" creationId="{00000000-0000-0000-0000-000000000000}"/>
          </ac:spMkLst>
        </pc:spChg>
        <pc:spChg chg="mod">
          <ac:chgData name="Chris Speller" userId="0a97f007-b978-4543-a8a0-9ee0abccdf0a" providerId="ADAL" clId="{221B2FE5-B0DD-4C49-A6BC-EB5E92A971A0}" dt="2021-01-24T21:11:18.584" v="49584" actId="20577"/>
          <ac:spMkLst>
            <pc:docMk/>
            <pc:sldMk cId="1447745827" sldId="5311"/>
            <ac:spMk id="14" creationId="{005896CF-8919-4782-AB24-83CDCF746DD4}"/>
          </ac:spMkLst>
        </pc:spChg>
        <pc:picChg chg="del">
          <ac:chgData name="Chris Speller" userId="0a97f007-b978-4543-a8a0-9ee0abccdf0a" providerId="ADAL" clId="{221B2FE5-B0DD-4C49-A6BC-EB5E92A971A0}" dt="2021-01-24T21:11:20.144" v="49585" actId="478"/>
          <ac:picMkLst>
            <pc:docMk/>
            <pc:sldMk cId="1447745827" sldId="5311"/>
            <ac:picMk id="6" creationId="{CC4CDB50-EC3B-4DD4-ABD1-F41B66888E34}"/>
          </ac:picMkLst>
        </pc:picChg>
      </pc:sldChg>
      <pc:sldChg chg="modSp add mod">
        <pc:chgData name="Chris Speller" userId="0a97f007-b978-4543-a8a0-9ee0abccdf0a" providerId="ADAL" clId="{221B2FE5-B0DD-4C49-A6BC-EB5E92A971A0}" dt="2021-01-24T21:15:05.680" v="49612" actId="20577"/>
        <pc:sldMkLst>
          <pc:docMk/>
          <pc:sldMk cId="1069603429" sldId="5312"/>
        </pc:sldMkLst>
        <pc:spChg chg="mod">
          <ac:chgData name="Chris Speller" userId="0a97f007-b978-4543-a8a0-9ee0abccdf0a" providerId="ADAL" clId="{221B2FE5-B0DD-4C49-A6BC-EB5E92A971A0}" dt="2021-01-24T21:14:55.611" v="49601" actId="20577"/>
          <ac:spMkLst>
            <pc:docMk/>
            <pc:sldMk cId="1069603429" sldId="5312"/>
            <ac:spMk id="10" creationId="{00000000-0000-0000-0000-000000000000}"/>
          </ac:spMkLst>
        </pc:spChg>
        <pc:spChg chg="mod">
          <ac:chgData name="Chris Speller" userId="0a97f007-b978-4543-a8a0-9ee0abccdf0a" providerId="ADAL" clId="{221B2FE5-B0DD-4C49-A6BC-EB5E92A971A0}" dt="2021-01-24T21:14:41.923" v="49592"/>
          <ac:spMkLst>
            <pc:docMk/>
            <pc:sldMk cId="1069603429" sldId="5312"/>
            <ac:spMk id="11" creationId="{00000000-0000-0000-0000-000000000000}"/>
          </ac:spMkLst>
        </pc:spChg>
        <pc:spChg chg="mod">
          <ac:chgData name="Chris Speller" userId="0a97f007-b978-4543-a8a0-9ee0abccdf0a" providerId="ADAL" clId="{221B2FE5-B0DD-4C49-A6BC-EB5E92A971A0}" dt="2021-01-24T21:15:05.680" v="49612" actId="20577"/>
          <ac:spMkLst>
            <pc:docMk/>
            <pc:sldMk cId="1069603429" sldId="5312"/>
            <ac:spMk id="14" creationId="{005896CF-8919-4782-AB24-83CDCF746DD4}"/>
          </ac:spMkLst>
        </pc:spChg>
      </pc:sldChg>
      <pc:sldChg chg="modSp add mod">
        <pc:chgData name="Chris Speller" userId="0a97f007-b978-4543-a8a0-9ee0abccdf0a" providerId="ADAL" clId="{221B2FE5-B0DD-4C49-A6BC-EB5E92A971A0}" dt="2021-01-24T21:15:45.097" v="49658" actId="20577"/>
        <pc:sldMkLst>
          <pc:docMk/>
          <pc:sldMk cId="1572007954" sldId="5313"/>
        </pc:sldMkLst>
        <pc:spChg chg="mod">
          <ac:chgData name="Chris Speller" userId="0a97f007-b978-4543-a8a0-9ee0abccdf0a" providerId="ADAL" clId="{221B2FE5-B0DD-4C49-A6BC-EB5E92A971A0}" dt="2021-01-24T21:15:45.097" v="49658" actId="20577"/>
          <ac:spMkLst>
            <pc:docMk/>
            <pc:sldMk cId="1572007954" sldId="5313"/>
            <ac:spMk id="10" creationId="{00000000-0000-0000-0000-000000000000}"/>
          </ac:spMkLst>
        </pc:spChg>
        <pc:spChg chg="mod">
          <ac:chgData name="Chris Speller" userId="0a97f007-b978-4543-a8a0-9ee0abccdf0a" providerId="ADAL" clId="{221B2FE5-B0DD-4C49-A6BC-EB5E92A971A0}" dt="2021-01-24T21:15:27.676" v="49625"/>
          <ac:spMkLst>
            <pc:docMk/>
            <pc:sldMk cId="1572007954" sldId="5313"/>
            <ac:spMk id="11" creationId="{00000000-0000-0000-0000-000000000000}"/>
          </ac:spMkLst>
        </pc:spChg>
        <pc:spChg chg="mod">
          <ac:chgData name="Chris Speller" userId="0a97f007-b978-4543-a8a0-9ee0abccdf0a" providerId="ADAL" clId="{221B2FE5-B0DD-4C49-A6BC-EB5E92A971A0}" dt="2021-01-24T21:15:30.976" v="49630" actId="20577"/>
          <ac:spMkLst>
            <pc:docMk/>
            <pc:sldMk cId="1572007954" sldId="5313"/>
            <ac:spMk id="14" creationId="{005896CF-8919-4782-AB24-83CDCF746DD4}"/>
          </ac:spMkLst>
        </pc:spChg>
      </pc:sldChg>
      <pc:sldChg chg="modSp add mod">
        <pc:chgData name="Chris Speller" userId="0a97f007-b978-4543-a8a0-9ee0abccdf0a" providerId="ADAL" clId="{221B2FE5-B0DD-4C49-A6BC-EB5E92A971A0}" dt="2021-01-24T21:16:30.848" v="49712" actId="122"/>
        <pc:sldMkLst>
          <pc:docMk/>
          <pc:sldMk cId="1363383427" sldId="5314"/>
        </pc:sldMkLst>
        <pc:spChg chg="mod">
          <ac:chgData name="Chris Speller" userId="0a97f007-b978-4543-a8a0-9ee0abccdf0a" providerId="ADAL" clId="{221B2FE5-B0DD-4C49-A6BC-EB5E92A971A0}" dt="2021-01-24T21:16:21.942" v="49693" actId="20577"/>
          <ac:spMkLst>
            <pc:docMk/>
            <pc:sldMk cId="1363383427" sldId="5314"/>
            <ac:spMk id="10" creationId="{00000000-0000-0000-0000-000000000000}"/>
          </ac:spMkLst>
        </pc:spChg>
        <pc:spChg chg="mod">
          <ac:chgData name="Chris Speller" userId="0a97f007-b978-4543-a8a0-9ee0abccdf0a" providerId="ADAL" clId="{221B2FE5-B0DD-4C49-A6BC-EB5E92A971A0}" dt="2021-01-24T21:16:17.168" v="49689"/>
          <ac:spMkLst>
            <pc:docMk/>
            <pc:sldMk cId="1363383427" sldId="5314"/>
            <ac:spMk id="11" creationId="{00000000-0000-0000-0000-000000000000}"/>
          </ac:spMkLst>
        </pc:spChg>
        <pc:spChg chg="mod">
          <ac:chgData name="Chris Speller" userId="0a97f007-b978-4543-a8a0-9ee0abccdf0a" providerId="ADAL" clId="{221B2FE5-B0DD-4C49-A6BC-EB5E92A971A0}" dt="2021-01-24T21:16:30.848" v="49712" actId="122"/>
          <ac:spMkLst>
            <pc:docMk/>
            <pc:sldMk cId="1363383427" sldId="5314"/>
            <ac:spMk id="14" creationId="{005896CF-8919-4782-AB24-83CDCF746DD4}"/>
          </ac:spMkLst>
        </pc:spChg>
      </pc:sldChg>
      <pc:sldChg chg="addSp delSp modSp add mod modAnim">
        <pc:chgData name="Chris Speller" userId="0a97f007-b978-4543-a8a0-9ee0abccdf0a" providerId="ADAL" clId="{221B2FE5-B0DD-4C49-A6BC-EB5E92A971A0}" dt="2021-01-24T21:18:49.866" v="49760" actId="478"/>
        <pc:sldMkLst>
          <pc:docMk/>
          <pc:sldMk cId="2108867913" sldId="5315"/>
        </pc:sldMkLst>
        <pc:spChg chg="mod">
          <ac:chgData name="Chris Speller" userId="0a97f007-b978-4543-a8a0-9ee0abccdf0a" providerId="ADAL" clId="{221B2FE5-B0DD-4C49-A6BC-EB5E92A971A0}" dt="2021-01-24T21:17:53.699" v="49757" actId="20577"/>
          <ac:spMkLst>
            <pc:docMk/>
            <pc:sldMk cId="2108867913" sldId="5315"/>
            <ac:spMk id="10" creationId="{00000000-0000-0000-0000-000000000000}"/>
          </ac:spMkLst>
        </pc:spChg>
        <pc:spChg chg="mod">
          <ac:chgData name="Chris Speller" userId="0a97f007-b978-4543-a8a0-9ee0abccdf0a" providerId="ADAL" clId="{221B2FE5-B0DD-4C49-A6BC-EB5E92A971A0}" dt="2021-01-24T21:17:15.026" v="49715"/>
          <ac:spMkLst>
            <pc:docMk/>
            <pc:sldMk cId="2108867913" sldId="5315"/>
            <ac:spMk id="11" creationId="{00000000-0000-0000-0000-000000000000}"/>
          </ac:spMkLst>
        </pc:spChg>
        <pc:spChg chg="mod">
          <ac:chgData name="Chris Speller" userId="0a97f007-b978-4543-a8a0-9ee0abccdf0a" providerId="ADAL" clId="{221B2FE5-B0DD-4C49-A6BC-EB5E92A971A0}" dt="2021-01-24T21:17:40.354" v="49752" actId="20577"/>
          <ac:spMkLst>
            <pc:docMk/>
            <pc:sldMk cId="2108867913" sldId="5315"/>
            <ac:spMk id="14" creationId="{005896CF-8919-4782-AB24-83CDCF746DD4}"/>
          </ac:spMkLst>
        </pc:spChg>
        <pc:picChg chg="add del">
          <ac:chgData name="Chris Speller" userId="0a97f007-b978-4543-a8a0-9ee0abccdf0a" providerId="ADAL" clId="{221B2FE5-B0DD-4C49-A6BC-EB5E92A971A0}" dt="2021-01-24T21:18:49.866" v="49760" actId="478"/>
          <ac:picMkLst>
            <pc:docMk/>
            <pc:sldMk cId="2108867913" sldId="5315"/>
            <ac:picMk id="3" creationId="{852648B4-36C5-4C97-AD33-7C2D71DFAE7C}"/>
          </ac:picMkLst>
        </pc:picChg>
      </pc:sldChg>
      <pc:sldChg chg="addSp delSp modSp add mod">
        <pc:chgData name="Chris Speller" userId="0a97f007-b978-4543-a8a0-9ee0abccdf0a" providerId="ADAL" clId="{221B2FE5-B0DD-4C49-A6BC-EB5E92A971A0}" dt="2021-01-24T21:21:55.588" v="50211" actId="478"/>
        <pc:sldMkLst>
          <pc:docMk/>
          <pc:sldMk cId="2143979386" sldId="5316"/>
        </pc:sldMkLst>
        <pc:spChg chg="mod">
          <ac:chgData name="Chris Speller" userId="0a97f007-b978-4543-a8a0-9ee0abccdf0a" providerId="ADAL" clId="{221B2FE5-B0DD-4C49-A6BC-EB5E92A971A0}" dt="2021-01-24T21:20:19.516" v="50207" actId="20577"/>
          <ac:spMkLst>
            <pc:docMk/>
            <pc:sldMk cId="2143979386" sldId="5316"/>
            <ac:spMk id="10" creationId="{00000000-0000-0000-0000-000000000000}"/>
          </ac:spMkLst>
        </pc:spChg>
        <pc:spChg chg="mod">
          <ac:chgData name="Chris Speller" userId="0a97f007-b978-4543-a8a0-9ee0abccdf0a" providerId="ADAL" clId="{221B2FE5-B0DD-4C49-A6BC-EB5E92A971A0}" dt="2021-01-24T21:20:02.082" v="50176"/>
          <ac:spMkLst>
            <pc:docMk/>
            <pc:sldMk cId="2143979386" sldId="5316"/>
            <ac:spMk id="11" creationId="{00000000-0000-0000-0000-000000000000}"/>
          </ac:spMkLst>
        </pc:spChg>
        <pc:spChg chg="mod">
          <ac:chgData name="Chris Speller" userId="0a97f007-b978-4543-a8a0-9ee0abccdf0a" providerId="ADAL" clId="{221B2FE5-B0DD-4C49-A6BC-EB5E92A971A0}" dt="2021-01-24T21:20:14.886" v="50204" actId="1076"/>
          <ac:spMkLst>
            <pc:docMk/>
            <pc:sldMk cId="2143979386" sldId="5316"/>
            <ac:spMk id="14" creationId="{005896CF-8919-4782-AB24-83CDCF746DD4}"/>
          </ac:spMkLst>
        </pc:spChg>
        <pc:picChg chg="del mod">
          <ac:chgData name="Chris Speller" userId="0a97f007-b978-4543-a8a0-9ee0abccdf0a" providerId="ADAL" clId="{221B2FE5-B0DD-4C49-A6BC-EB5E92A971A0}" dt="2021-01-24T21:20:24.082" v="50208" actId="478"/>
          <ac:picMkLst>
            <pc:docMk/>
            <pc:sldMk cId="2143979386" sldId="5316"/>
            <ac:picMk id="3" creationId="{852648B4-36C5-4C97-AD33-7C2D71DFAE7C}"/>
          </ac:picMkLst>
        </pc:picChg>
        <pc:picChg chg="add del">
          <ac:chgData name="Chris Speller" userId="0a97f007-b978-4543-a8a0-9ee0abccdf0a" providerId="ADAL" clId="{221B2FE5-B0DD-4C49-A6BC-EB5E92A971A0}" dt="2021-01-24T21:21:55.588" v="50211" actId="478"/>
          <ac:picMkLst>
            <pc:docMk/>
            <pc:sldMk cId="2143979386" sldId="5316"/>
            <ac:picMk id="6" creationId="{B8AB8293-6A2F-464D-80B9-779A46C5B3B3}"/>
          </ac:picMkLst>
        </pc:picChg>
      </pc:sldChg>
      <pc:sldChg chg="delSp modSp add mod modAnim">
        <pc:chgData name="Chris Speller" userId="0a97f007-b978-4543-a8a0-9ee0abccdf0a" providerId="ADAL" clId="{221B2FE5-B0DD-4C49-A6BC-EB5E92A971A0}" dt="2021-01-24T21:26:28.203" v="50803" actId="20577"/>
        <pc:sldMkLst>
          <pc:docMk/>
          <pc:sldMk cId="321394960" sldId="5317"/>
        </pc:sldMkLst>
        <pc:spChg chg="mod">
          <ac:chgData name="Chris Speller" userId="0a97f007-b978-4543-a8a0-9ee0abccdf0a" providerId="ADAL" clId="{221B2FE5-B0DD-4C49-A6BC-EB5E92A971A0}" dt="2021-01-24T21:24:17.953" v="50759" actId="20577"/>
          <ac:spMkLst>
            <pc:docMk/>
            <pc:sldMk cId="321394960" sldId="5317"/>
            <ac:spMk id="10" creationId="{00000000-0000-0000-0000-000000000000}"/>
          </ac:spMkLst>
        </pc:spChg>
        <pc:spChg chg="mod">
          <ac:chgData name="Chris Speller" userId="0a97f007-b978-4543-a8a0-9ee0abccdf0a" providerId="ADAL" clId="{221B2FE5-B0DD-4C49-A6BC-EB5E92A971A0}" dt="2021-01-24T21:24:01.005" v="50752"/>
          <ac:spMkLst>
            <pc:docMk/>
            <pc:sldMk cId="321394960" sldId="5317"/>
            <ac:spMk id="11" creationId="{00000000-0000-0000-0000-000000000000}"/>
          </ac:spMkLst>
        </pc:spChg>
        <pc:spChg chg="mod">
          <ac:chgData name="Chris Speller" userId="0a97f007-b978-4543-a8a0-9ee0abccdf0a" providerId="ADAL" clId="{221B2FE5-B0DD-4C49-A6BC-EB5E92A971A0}" dt="2021-01-24T21:26:28.203" v="50803" actId="20577"/>
          <ac:spMkLst>
            <pc:docMk/>
            <pc:sldMk cId="321394960" sldId="5317"/>
            <ac:spMk id="14" creationId="{005896CF-8919-4782-AB24-83CDCF746DD4}"/>
          </ac:spMkLst>
        </pc:spChg>
        <pc:picChg chg="del mod">
          <ac:chgData name="Chris Speller" userId="0a97f007-b978-4543-a8a0-9ee0abccdf0a" providerId="ADAL" clId="{221B2FE5-B0DD-4C49-A6BC-EB5E92A971A0}" dt="2021-01-24T21:24:03.066" v="50753" actId="478"/>
          <ac:picMkLst>
            <pc:docMk/>
            <pc:sldMk cId="321394960" sldId="5317"/>
            <ac:picMk id="6" creationId="{B8AB8293-6A2F-464D-80B9-779A46C5B3B3}"/>
          </ac:picMkLst>
        </pc:picChg>
      </pc:sldChg>
      <pc:sldChg chg="modSp add mod modAnim">
        <pc:chgData name="Chris Speller" userId="0a97f007-b978-4543-a8a0-9ee0abccdf0a" providerId="ADAL" clId="{221B2FE5-B0DD-4C49-A6BC-EB5E92A971A0}" dt="2021-01-25T17:07:06.560" v="50952" actId="2711"/>
        <pc:sldMkLst>
          <pc:docMk/>
          <pc:sldMk cId="1159230341" sldId="5318"/>
        </pc:sldMkLst>
        <pc:spChg chg="mod">
          <ac:chgData name="Chris Speller" userId="0a97f007-b978-4543-a8a0-9ee0abccdf0a" providerId="ADAL" clId="{221B2FE5-B0DD-4C49-A6BC-EB5E92A971A0}" dt="2021-01-25T17:07:06.560" v="50952" actId="2711"/>
          <ac:spMkLst>
            <pc:docMk/>
            <pc:sldMk cId="1159230341" sldId="5318"/>
            <ac:spMk id="10" creationId="{00000000-0000-0000-0000-000000000000}"/>
          </ac:spMkLst>
        </pc:spChg>
        <pc:spChg chg="mod">
          <ac:chgData name="Chris Speller" userId="0a97f007-b978-4543-a8a0-9ee0abccdf0a" providerId="ADAL" clId="{221B2FE5-B0DD-4C49-A6BC-EB5E92A971A0}" dt="2021-01-25T17:05:34.498" v="50827"/>
          <ac:spMkLst>
            <pc:docMk/>
            <pc:sldMk cId="1159230341" sldId="5318"/>
            <ac:spMk id="11" creationId="{00000000-0000-0000-0000-000000000000}"/>
          </ac:spMkLst>
        </pc:spChg>
        <pc:spChg chg="mod">
          <ac:chgData name="Chris Speller" userId="0a97f007-b978-4543-a8a0-9ee0abccdf0a" providerId="ADAL" clId="{221B2FE5-B0DD-4C49-A6BC-EB5E92A971A0}" dt="2021-01-25T17:06:35.742" v="50947" actId="20577"/>
          <ac:spMkLst>
            <pc:docMk/>
            <pc:sldMk cId="1159230341" sldId="5318"/>
            <ac:spMk id="14" creationId="{005896CF-8919-4782-AB24-83CDCF746DD4}"/>
          </ac:spMkLst>
        </pc:spChg>
      </pc:sldChg>
      <pc:sldChg chg="modSp add mod modAnim">
        <pc:chgData name="Chris Speller" userId="0a97f007-b978-4543-a8a0-9ee0abccdf0a" providerId="ADAL" clId="{221B2FE5-B0DD-4C49-A6BC-EB5E92A971A0}" dt="2021-01-25T17:09:17.108" v="51060" actId="6549"/>
        <pc:sldMkLst>
          <pc:docMk/>
          <pc:sldMk cId="3768281301" sldId="5319"/>
        </pc:sldMkLst>
        <pc:spChg chg="mod">
          <ac:chgData name="Chris Speller" userId="0a97f007-b978-4543-a8a0-9ee0abccdf0a" providerId="ADAL" clId="{221B2FE5-B0DD-4C49-A6BC-EB5E92A971A0}" dt="2021-01-25T17:09:17.108" v="51060" actId="6549"/>
          <ac:spMkLst>
            <pc:docMk/>
            <pc:sldMk cId="3768281301" sldId="5319"/>
            <ac:spMk id="10" creationId="{00000000-0000-0000-0000-000000000000}"/>
          </ac:spMkLst>
        </pc:spChg>
        <pc:spChg chg="mod">
          <ac:chgData name="Chris Speller" userId="0a97f007-b978-4543-a8a0-9ee0abccdf0a" providerId="ADAL" clId="{221B2FE5-B0DD-4C49-A6BC-EB5E92A971A0}" dt="2021-01-25T17:07:51.950" v="50972"/>
          <ac:spMkLst>
            <pc:docMk/>
            <pc:sldMk cId="3768281301" sldId="5319"/>
            <ac:spMk id="11" creationId="{00000000-0000-0000-0000-000000000000}"/>
          </ac:spMkLst>
        </pc:spChg>
        <pc:spChg chg="mod">
          <ac:chgData name="Chris Speller" userId="0a97f007-b978-4543-a8a0-9ee0abccdf0a" providerId="ADAL" clId="{221B2FE5-B0DD-4C49-A6BC-EB5E92A971A0}" dt="2021-01-25T17:08:04.988" v="50981" actId="20577"/>
          <ac:spMkLst>
            <pc:docMk/>
            <pc:sldMk cId="3768281301" sldId="5319"/>
            <ac:spMk id="14" creationId="{005896CF-8919-4782-AB24-83CDCF746DD4}"/>
          </ac:spMkLst>
        </pc:spChg>
      </pc:sldChg>
      <pc:sldChg chg="addSp delSp modSp add mod">
        <pc:chgData name="Chris Speller" userId="0a97f007-b978-4543-a8a0-9ee0abccdf0a" providerId="ADAL" clId="{221B2FE5-B0DD-4C49-A6BC-EB5E92A971A0}" dt="2021-01-25T17:11:32.348" v="51240" actId="478"/>
        <pc:sldMkLst>
          <pc:docMk/>
          <pc:sldMk cId="1082451300" sldId="5320"/>
        </pc:sldMkLst>
        <pc:spChg chg="mod">
          <ac:chgData name="Chris Speller" userId="0a97f007-b978-4543-a8a0-9ee0abccdf0a" providerId="ADAL" clId="{221B2FE5-B0DD-4C49-A6BC-EB5E92A971A0}" dt="2021-01-25T17:11:26.128" v="51237" actId="20577"/>
          <ac:spMkLst>
            <pc:docMk/>
            <pc:sldMk cId="1082451300" sldId="5320"/>
            <ac:spMk id="10" creationId="{00000000-0000-0000-0000-000000000000}"/>
          </ac:spMkLst>
        </pc:spChg>
        <pc:spChg chg="mod">
          <ac:chgData name="Chris Speller" userId="0a97f007-b978-4543-a8a0-9ee0abccdf0a" providerId="ADAL" clId="{221B2FE5-B0DD-4C49-A6BC-EB5E92A971A0}" dt="2021-01-25T17:11:13.896" v="51229"/>
          <ac:spMkLst>
            <pc:docMk/>
            <pc:sldMk cId="1082451300" sldId="5320"/>
            <ac:spMk id="11" creationId="{00000000-0000-0000-0000-000000000000}"/>
          </ac:spMkLst>
        </pc:spChg>
        <pc:spChg chg="mod">
          <ac:chgData name="Chris Speller" userId="0a97f007-b978-4543-a8a0-9ee0abccdf0a" providerId="ADAL" clId="{221B2FE5-B0DD-4C49-A6BC-EB5E92A971A0}" dt="2021-01-25T17:11:30.046" v="51239" actId="20577"/>
          <ac:spMkLst>
            <pc:docMk/>
            <pc:sldMk cId="1082451300" sldId="5320"/>
            <ac:spMk id="14" creationId="{005896CF-8919-4782-AB24-83CDCF746DD4}"/>
          </ac:spMkLst>
        </pc:spChg>
        <pc:picChg chg="add del mod">
          <ac:chgData name="Chris Speller" userId="0a97f007-b978-4543-a8a0-9ee0abccdf0a" providerId="ADAL" clId="{221B2FE5-B0DD-4C49-A6BC-EB5E92A971A0}" dt="2021-01-25T17:11:32.348" v="51240" actId="478"/>
          <ac:picMkLst>
            <pc:docMk/>
            <pc:sldMk cId="1082451300" sldId="5320"/>
            <ac:picMk id="3" creationId="{72FDC501-216A-4319-A218-24AB99EF2A2D}"/>
          </ac:picMkLst>
        </pc:picChg>
      </pc:sldChg>
      <pc:sldChg chg="addSp delSp modSp add mod modAnim">
        <pc:chgData name="Chris Speller" userId="0a97f007-b978-4543-a8a0-9ee0abccdf0a" providerId="ADAL" clId="{221B2FE5-B0DD-4C49-A6BC-EB5E92A971A0}" dt="2021-01-25T17:21:23.420" v="51744" actId="478"/>
        <pc:sldMkLst>
          <pc:docMk/>
          <pc:sldMk cId="1970281454" sldId="5321"/>
        </pc:sldMkLst>
        <pc:spChg chg="mod">
          <ac:chgData name="Chris Speller" userId="0a97f007-b978-4543-a8a0-9ee0abccdf0a" providerId="ADAL" clId="{221B2FE5-B0DD-4C49-A6BC-EB5E92A971A0}" dt="2021-01-25T17:17:44.671" v="51641" actId="20577"/>
          <ac:spMkLst>
            <pc:docMk/>
            <pc:sldMk cId="1970281454" sldId="5321"/>
            <ac:spMk id="10" creationId="{00000000-0000-0000-0000-000000000000}"/>
          </ac:spMkLst>
        </pc:spChg>
        <pc:spChg chg="mod">
          <ac:chgData name="Chris Speller" userId="0a97f007-b978-4543-a8a0-9ee0abccdf0a" providerId="ADAL" clId="{221B2FE5-B0DD-4C49-A6BC-EB5E92A971A0}" dt="2021-01-25T17:20:40.442" v="51666" actId="20577"/>
          <ac:spMkLst>
            <pc:docMk/>
            <pc:sldMk cId="1970281454" sldId="5321"/>
            <ac:spMk id="11" creationId="{00000000-0000-0000-0000-000000000000}"/>
          </ac:spMkLst>
        </pc:spChg>
        <pc:spChg chg="mod">
          <ac:chgData name="Chris Speller" userId="0a97f007-b978-4543-a8a0-9ee0abccdf0a" providerId="ADAL" clId="{221B2FE5-B0DD-4C49-A6BC-EB5E92A971A0}" dt="2021-01-25T17:21:19.292" v="51743" actId="20577"/>
          <ac:spMkLst>
            <pc:docMk/>
            <pc:sldMk cId="1970281454" sldId="5321"/>
            <ac:spMk id="14" creationId="{005896CF-8919-4782-AB24-83CDCF746DD4}"/>
          </ac:spMkLst>
        </pc:spChg>
        <pc:picChg chg="add del mod">
          <ac:chgData name="Chris Speller" userId="0a97f007-b978-4543-a8a0-9ee0abccdf0a" providerId="ADAL" clId="{221B2FE5-B0DD-4C49-A6BC-EB5E92A971A0}" dt="2021-01-25T17:14:35.376" v="51618" actId="478"/>
          <ac:picMkLst>
            <pc:docMk/>
            <pc:sldMk cId="1970281454" sldId="5321"/>
            <ac:picMk id="3" creationId="{1AB5C268-794C-4930-9843-F5862A735F01}"/>
          </ac:picMkLst>
        </pc:picChg>
        <pc:picChg chg="add del mod">
          <ac:chgData name="Chris Speller" userId="0a97f007-b978-4543-a8a0-9ee0abccdf0a" providerId="ADAL" clId="{221B2FE5-B0DD-4C49-A6BC-EB5E92A971A0}" dt="2021-01-25T17:21:23.420" v="51744" actId="478"/>
          <ac:picMkLst>
            <pc:docMk/>
            <pc:sldMk cId="1970281454" sldId="5321"/>
            <ac:picMk id="7" creationId="{7F6A1B6C-BCD7-4303-84A4-55C65F8DCFA1}"/>
          </ac:picMkLst>
        </pc:picChg>
      </pc:sldChg>
      <pc:sldChg chg="modSp add mod modAnim">
        <pc:chgData name="Chris Speller" userId="0a97f007-b978-4543-a8a0-9ee0abccdf0a" providerId="ADAL" clId="{221B2FE5-B0DD-4C49-A6BC-EB5E92A971A0}" dt="2021-01-25T17:23:55.736" v="51795" actId="20577"/>
        <pc:sldMkLst>
          <pc:docMk/>
          <pc:sldMk cId="2393228875" sldId="5322"/>
        </pc:sldMkLst>
        <pc:spChg chg="mod">
          <ac:chgData name="Chris Speller" userId="0a97f007-b978-4543-a8a0-9ee0abccdf0a" providerId="ADAL" clId="{221B2FE5-B0DD-4C49-A6BC-EB5E92A971A0}" dt="2021-01-25T17:23:55.736" v="51795" actId="20577"/>
          <ac:spMkLst>
            <pc:docMk/>
            <pc:sldMk cId="2393228875" sldId="5322"/>
            <ac:spMk id="10" creationId="{00000000-0000-0000-0000-000000000000}"/>
          </ac:spMkLst>
        </pc:spChg>
        <pc:spChg chg="mod">
          <ac:chgData name="Chris Speller" userId="0a97f007-b978-4543-a8a0-9ee0abccdf0a" providerId="ADAL" clId="{221B2FE5-B0DD-4C49-A6BC-EB5E92A971A0}" dt="2021-01-25T17:22:00.084" v="51753" actId="20577"/>
          <ac:spMkLst>
            <pc:docMk/>
            <pc:sldMk cId="2393228875" sldId="5322"/>
            <ac:spMk id="11" creationId="{00000000-0000-0000-0000-000000000000}"/>
          </ac:spMkLst>
        </pc:spChg>
        <pc:spChg chg="mod">
          <ac:chgData name="Chris Speller" userId="0a97f007-b978-4543-a8a0-9ee0abccdf0a" providerId="ADAL" clId="{221B2FE5-B0DD-4C49-A6BC-EB5E92A971A0}" dt="2021-01-25T17:22:39.649" v="51783" actId="20577"/>
          <ac:spMkLst>
            <pc:docMk/>
            <pc:sldMk cId="2393228875" sldId="5322"/>
            <ac:spMk id="14" creationId="{005896CF-8919-4782-AB24-83CDCF746DD4}"/>
          </ac:spMkLst>
        </pc:spChg>
      </pc:sldChg>
      <pc:sldChg chg="modSp add mod modAnim">
        <pc:chgData name="Chris Speller" userId="0a97f007-b978-4543-a8a0-9ee0abccdf0a" providerId="ADAL" clId="{221B2FE5-B0DD-4C49-A6BC-EB5E92A971A0}" dt="2021-01-25T17:27:47.859" v="51870" actId="20577"/>
        <pc:sldMkLst>
          <pc:docMk/>
          <pc:sldMk cId="865733962" sldId="5323"/>
        </pc:sldMkLst>
        <pc:spChg chg="mod">
          <ac:chgData name="Chris Speller" userId="0a97f007-b978-4543-a8a0-9ee0abccdf0a" providerId="ADAL" clId="{221B2FE5-B0DD-4C49-A6BC-EB5E92A971A0}" dt="2021-01-25T17:27:47.859" v="51870" actId="20577"/>
          <ac:spMkLst>
            <pc:docMk/>
            <pc:sldMk cId="865733962" sldId="5323"/>
            <ac:spMk id="10" creationId="{00000000-0000-0000-0000-000000000000}"/>
          </ac:spMkLst>
        </pc:spChg>
        <pc:spChg chg="mod">
          <ac:chgData name="Chris Speller" userId="0a97f007-b978-4543-a8a0-9ee0abccdf0a" providerId="ADAL" clId="{221B2FE5-B0DD-4C49-A6BC-EB5E92A971A0}" dt="2021-01-25T17:27:03.461" v="51857"/>
          <ac:spMkLst>
            <pc:docMk/>
            <pc:sldMk cId="865733962" sldId="5323"/>
            <ac:spMk id="11" creationId="{00000000-0000-0000-0000-000000000000}"/>
          </ac:spMkLst>
        </pc:spChg>
        <pc:spChg chg="mod">
          <ac:chgData name="Chris Speller" userId="0a97f007-b978-4543-a8a0-9ee0abccdf0a" providerId="ADAL" clId="{221B2FE5-B0DD-4C49-A6BC-EB5E92A971A0}" dt="2021-01-25T17:27:05.299" v="51858" actId="1076"/>
          <ac:spMkLst>
            <pc:docMk/>
            <pc:sldMk cId="865733962" sldId="5323"/>
            <ac:spMk id="14" creationId="{005896CF-8919-4782-AB24-83CDCF746DD4}"/>
          </ac:spMkLst>
        </pc:spChg>
      </pc:sldChg>
      <pc:sldChg chg="addSp delSp modSp add mod modAnim">
        <pc:chgData name="Chris Speller" userId="0a97f007-b978-4543-a8a0-9ee0abccdf0a" providerId="ADAL" clId="{221B2FE5-B0DD-4C49-A6BC-EB5E92A971A0}" dt="2021-01-25T17:31:16.853" v="52469" actId="478"/>
        <pc:sldMkLst>
          <pc:docMk/>
          <pc:sldMk cId="2483987129" sldId="5324"/>
        </pc:sldMkLst>
        <pc:spChg chg="mod">
          <ac:chgData name="Chris Speller" userId="0a97f007-b978-4543-a8a0-9ee0abccdf0a" providerId="ADAL" clId="{221B2FE5-B0DD-4C49-A6BC-EB5E92A971A0}" dt="2021-01-25T17:30:22.042" v="52465" actId="20577"/>
          <ac:spMkLst>
            <pc:docMk/>
            <pc:sldMk cId="2483987129" sldId="5324"/>
            <ac:spMk id="10" creationId="{00000000-0000-0000-0000-000000000000}"/>
          </ac:spMkLst>
        </pc:spChg>
        <pc:spChg chg="mod">
          <ac:chgData name="Chris Speller" userId="0a97f007-b978-4543-a8a0-9ee0abccdf0a" providerId="ADAL" clId="{221B2FE5-B0DD-4C49-A6BC-EB5E92A971A0}" dt="2021-01-25T17:29:51.922" v="52431"/>
          <ac:spMkLst>
            <pc:docMk/>
            <pc:sldMk cId="2483987129" sldId="5324"/>
            <ac:spMk id="11" creationId="{00000000-0000-0000-0000-000000000000}"/>
          </ac:spMkLst>
        </pc:spChg>
        <pc:spChg chg="mod">
          <ac:chgData name="Chris Speller" userId="0a97f007-b978-4543-a8a0-9ee0abccdf0a" providerId="ADAL" clId="{221B2FE5-B0DD-4C49-A6BC-EB5E92A971A0}" dt="2021-01-25T17:30:09.894" v="52460" actId="20577"/>
          <ac:spMkLst>
            <pc:docMk/>
            <pc:sldMk cId="2483987129" sldId="5324"/>
            <ac:spMk id="14" creationId="{005896CF-8919-4782-AB24-83CDCF746DD4}"/>
          </ac:spMkLst>
        </pc:spChg>
        <pc:picChg chg="add del mod">
          <ac:chgData name="Chris Speller" userId="0a97f007-b978-4543-a8a0-9ee0abccdf0a" providerId="ADAL" clId="{221B2FE5-B0DD-4C49-A6BC-EB5E92A971A0}" dt="2021-01-25T17:30:11.893" v="52461" actId="478"/>
          <ac:picMkLst>
            <pc:docMk/>
            <pc:sldMk cId="2483987129" sldId="5324"/>
            <ac:picMk id="3" creationId="{01583D18-6BEC-4197-8C1A-D397BCA24B5F}"/>
          </ac:picMkLst>
        </pc:picChg>
        <pc:picChg chg="add del mod">
          <ac:chgData name="Chris Speller" userId="0a97f007-b978-4543-a8a0-9ee0abccdf0a" providerId="ADAL" clId="{221B2FE5-B0DD-4C49-A6BC-EB5E92A971A0}" dt="2021-01-25T17:31:16.853" v="52469" actId="478"/>
          <ac:picMkLst>
            <pc:docMk/>
            <pc:sldMk cId="2483987129" sldId="5324"/>
            <ac:picMk id="7" creationId="{EAEF5852-0034-4BFA-A241-AA1F38137E24}"/>
          </ac:picMkLst>
        </pc:picChg>
      </pc:sldChg>
      <pc:sldChg chg="delSp modSp add mod modAnim">
        <pc:chgData name="Chris Speller" userId="0a97f007-b978-4543-a8a0-9ee0abccdf0a" providerId="ADAL" clId="{221B2FE5-B0DD-4C49-A6BC-EB5E92A971A0}" dt="2021-01-25T17:41:56.266" v="53525" actId="20577"/>
        <pc:sldMkLst>
          <pc:docMk/>
          <pc:sldMk cId="2518785822" sldId="5325"/>
        </pc:sldMkLst>
        <pc:spChg chg="mod">
          <ac:chgData name="Chris Speller" userId="0a97f007-b978-4543-a8a0-9ee0abccdf0a" providerId="ADAL" clId="{221B2FE5-B0DD-4C49-A6BC-EB5E92A971A0}" dt="2021-01-25T17:35:13.713" v="53476" actId="20577"/>
          <ac:spMkLst>
            <pc:docMk/>
            <pc:sldMk cId="2518785822" sldId="5325"/>
            <ac:spMk id="10" creationId="{00000000-0000-0000-0000-000000000000}"/>
          </ac:spMkLst>
        </pc:spChg>
        <pc:spChg chg="mod">
          <ac:chgData name="Chris Speller" userId="0a97f007-b978-4543-a8a0-9ee0abccdf0a" providerId="ADAL" clId="{221B2FE5-B0DD-4C49-A6BC-EB5E92A971A0}" dt="2021-01-25T17:35:15.659" v="53477" actId="20577"/>
          <ac:spMkLst>
            <pc:docMk/>
            <pc:sldMk cId="2518785822" sldId="5325"/>
            <ac:spMk id="11" creationId="{00000000-0000-0000-0000-000000000000}"/>
          </ac:spMkLst>
        </pc:spChg>
        <pc:spChg chg="mod">
          <ac:chgData name="Chris Speller" userId="0a97f007-b978-4543-a8a0-9ee0abccdf0a" providerId="ADAL" clId="{221B2FE5-B0DD-4C49-A6BC-EB5E92A971A0}" dt="2021-01-25T17:41:56.266" v="53525" actId="20577"/>
          <ac:spMkLst>
            <pc:docMk/>
            <pc:sldMk cId="2518785822" sldId="5325"/>
            <ac:spMk id="14" creationId="{005896CF-8919-4782-AB24-83CDCF746DD4}"/>
          </ac:spMkLst>
        </pc:spChg>
        <pc:picChg chg="del mod">
          <ac:chgData name="Chris Speller" userId="0a97f007-b978-4543-a8a0-9ee0abccdf0a" providerId="ADAL" clId="{221B2FE5-B0DD-4C49-A6BC-EB5E92A971A0}" dt="2021-01-25T17:33:57.435" v="53456" actId="478"/>
          <ac:picMkLst>
            <pc:docMk/>
            <pc:sldMk cId="2518785822" sldId="5325"/>
            <ac:picMk id="7" creationId="{EAEF5852-0034-4BFA-A241-AA1F38137E24}"/>
          </ac:picMkLst>
        </pc:picChg>
      </pc:sldChg>
      <pc:sldChg chg="modSp add mod modAnim">
        <pc:chgData name="Chris Speller" userId="0a97f007-b978-4543-a8a0-9ee0abccdf0a" providerId="ADAL" clId="{221B2FE5-B0DD-4C49-A6BC-EB5E92A971A0}" dt="2021-01-25T17:45:48.488" v="53673" actId="20577"/>
        <pc:sldMkLst>
          <pc:docMk/>
          <pc:sldMk cId="836249992" sldId="5326"/>
        </pc:sldMkLst>
        <pc:spChg chg="mod">
          <ac:chgData name="Chris Speller" userId="0a97f007-b978-4543-a8a0-9ee0abccdf0a" providerId="ADAL" clId="{221B2FE5-B0DD-4C49-A6BC-EB5E92A971A0}" dt="2021-01-25T17:43:11.218" v="53539" actId="20577"/>
          <ac:spMkLst>
            <pc:docMk/>
            <pc:sldMk cId="836249992" sldId="5326"/>
            <ac:spMk id="10" creationId="{00000000-0000-0000-0000-000000000000}"/>
          </ac:spMkLst>
        </pc:spChg>
        <pc:spChg chg="mod">
          <ac:chgData name="Chris Speller" userId="0a97f007-b978-4543-a8a0-9ee0abccdf0a" providerId="ADAL" clId="{221B2FE5-B0DD-4C49-A6BC-EB5E92A971A0}" dt="2021-01-25T17:42:32.161" v="53531" actId="404"/>
          <ac:spMkLst>
            <pc:docMk/>
            <pc:sldMk cId="836249992" sldId="5326"/>
            <ac:spMk id="11" creationId="{00000000-0000-0000-0000-000000000000}"/>
          </ac:spMkLst>
        </pc:spChg>
        <pc:spChg chg="mod">
          <ac:chgData name="Chris Speller" userId="0a97f007-b978-4543-a8a0-9ee0abccdf0a" providerId="ADAL" clId="{221B2FE5-B0DD-4C49-A6BC-EB5E92A971A0}" dt="2021-01-25T17:45:48.488" v="53673" actId="20577"/>
          <ac:spMkLst>
            <pc:docMk/>
            <pc:sldMk cId="836249992" sldId="5326"/>
            <ac:spMk id="14" creationId="{005896CF-8919-4782-AB24-83CDCF746DD4}"/>
          </ac:spMkLst>
        </pc:spChg>
      </pc:sldChg>
      <pc:sldChg chg="modSp add mod modAnim">
        <pc:chgData name="Chris Speller" userId="0a97f007-b978-4543-a8a0-9ee0abccdf0a" providerId="ADAL" clId="{221B2FE5-B0DD-4C49-A6BC-EB5E92A971A0}" dt="2021-01-26T07:35:59.865" v="53755" actId="20577"/>
        <pc:sldMkLst>
          <pc:docMk/>
          <pc:sldMk cId="1136644140" sldId="5327"/>
        </pc:sldMkLst>
        <pc:spChg chg="mod">
          <ac:chgData name="Chris Speller" userId="0a97f007-b978-4543-a8a0-9ee0abccdf0a" providerId="ADAL" clId="{221B2FE5-B0DD-4C49-A6BC-EB5E92A971A0}" dt="2021-01-26T07:35:59.865" v="53755" actId="20577"/>
          <ac:spMkLst>
            <pc:docMk/>
            <pc:sldMk cId="1136644140" sldId="5327"/>
            <ac:spMk id="10" creationId="{00000000-0000-0000-0000-000000000000}"/>
          </ac:spMkLst>
        </pc:spChg>
        <pc:spChg chg="mod">
          <ac:chgData name="Chris Speller" userId="0a97f007-b978-4543-a8a0-9ee0abccdf0a" providerId="ADAL" clId="{221B2FE5-B0DD-4C49-A6BC-EB5E92A971A0}" dt="2021-01-25T17:47:41.125" v="53679"/>
          <ac:spMkLst>
            <pc:docMk/>
            <pc:sldMk cId="1136644140" sldId="5327"/>
            <ac:spMk id="11" creationId="{00000000-0000-0000-0000-000000000000}"/>
          </ac:spMkLst>
        </pc:spChg>
        <pc:spChg chg="mod">
          <ac:chgData name="Chris Speller" userId="0a97f007-b978-4543-a8a0-9ee0abccdf0a" providerId="ADAL" clId="{221B2FE5-B0DD-4C49-A6BC-EB5E92A971A0}" dt="2021-01-26T07:35:14.174" v="53740" actId="20577"/>
          <ac:spMkLst>
            <pc:docMk/>
            <pc:sldMk cId="1136644140" sldId="5327"/>
            <ac:spMk id="14" creationId="{005896CF-8919-4782-AB24-83CDCF746DD4}"/>
          </ac:spMkLst>
        </pc:spChg>
      </pc:sldChg>
      <pc:sldChg chg="addSp delSp modSp add mod modAnim">
        <pc:chgData name="Chris Speller" userId="0a97f007-b978-4543-a8a0-9ee0abccdf0a" providerId="ADAL" clId="{221B2FE5-B0DD-4C49-A6BC-EB5E92A971A0}" dt="2021-01-26T07:39:33.406" v="54598" actId="403"/>
        <pc:sldMkLst>
          <pc:docMk/>
          <pc:sldMk cId="2193220018" sldId="5328"/>
        </pc:sldMkLst>
        <pc:spChg chg="mod">
          <ac:chgData name="Chris Speller" userId="0a97f007-b978-4543-a8a0-9ee0abccdf0a" providerId="ADAL" clId="{221B2FE5-B0DD-4C49-A6BC-EB5E92A971A0}" dt="2021-01-26T07:39:27.629" v="54597" actId="20577"/>
          <ac:spMkLst>
            <pc:docMk/>
            <pc:sldMk cId="2193220018" sldId="5328"/>
            <ac:spMk id="10" creationId="{00000000-0000-0000-0000-000000000000}"/>
          </ac:spMkLst>
        </pc:spChg>
        <pc:spChg chg="mod">
          <ac:chgData name="Chris Speller" userId="0a97f007-b978-4543-a8a0-9ee0abccdf0a" providerId="ADAL" clId="{221B2FE5-B0DD-4C49-A6BC-EB5E92A971A0}" dt="2021-01-26T07:38:59.617" v="54575"/>
          <ac:spMkLst>
            <pc:docMk/>
            <pc:sldMk cId="2193220018" sldId="5328"/>
            <ac:spMk id="11" creationId="{00000000-0000-0000-0000-000000000000}"/>
          </ac:spMkLst>
        </pc:spChg>
        <pc:spChg chg="mod">
          <ac:chgData name="Chris Speller" userId="0a97f007-b978-4543-a8a0-9ee0abccdf0a" providerId="ADAL" clId="{221B2FE5-B0DD-4C49-A6BC-EB5E92A971A0}" dt="2021-01-26T07:39:33.406" v="54598" actId="403"/>
          <ac:spMkLst>
            <pc:docMk/>
            <pc:sldMk cId="2193220018" sldId="5328"/>
            <ac:spMk id="14" creationId="{005896CF-8919-4782-AB24-83CDCF746DD4}"/>
          </ac:spMkLst>
        </pc:spChg>
        <pc:picChg chg="add del mod">
          <ac:chgData name="Chris Speller" userId="0a97f007-b978-4543-a8a0-9ee0abccdf0a" providerId="ADAL" clId="{221B2FE5-B0DD-4C49-A6BC-EB5E92A971A0}" dt="2021-01-26T07:39:10.736" v="54586" actId="478"/>
          <ac:picMkLst>
            <pc:docMk/>
            <pc:sldMk cId="2193220018" sldId="5328"/>
            <ac:picMk id="3" creationId="{2D1027DC-BF4C-4C58-867C-CBF1E68608C1}"/>
          </ac:picMkLst>
        </pc:picChg>
      </pc:sldChg>
      <pc:sldChg chg="modSp add mod ord modAnim">
        <pc:chgData name="Chris Speller" userId="0a97f007-b978-4543-a8a0-9ee0abccdf0a" providerId="ADAL" clId="{221B2FE5-B0DD-4C49-A6BC-EB5E92A971A0}" dt="2021-01-26T07:53:55.383" v="54715"/>
        <pc:sldMkLst>
          <pc:docMk/>
          <pc:sldMk cId="2307936201" sldId="5329"/>
        </pc:sldMkLst>
        <pc:spChg chg="mod">
          <ac:chgData name="Chris Speller" userId="0a97f007-b978-4543-a8a0-9ee0abccdf0a" providerId="ADAL" clId="{221B2FE5-B0DD-4C49-A6BC-EB5E92A971A0}" dt="2021-01-26T07:53:29.775" v="54709" actId="20577"/>
          <ac:spMkLst>
            <pc:docMk/>
            <pc:sldMk cId="2307936201" sldId="5329"/>
            <ac:spMk id="10" creationId="{00000000-0000-0000-0000-000000000000}"/>
          </ac:spMkLst>
        </pc:spChg>
        <pc:spChg chg="mod">
          <ac:chgData name="Chris Speller" userId="0a97f007-b978-4543-a8a0-9ee0abccdf0a" providerId="ADAL" clId="{221B2FE5-B0DD-4C49-A6BC-EB5E92A971A0}" dt="2021-01-26T07:50:35.295" v="54643" actId="403"/>
          <ac:spMkLst>
            <pc:docMk/>
            <pc:sldMk cId="2307936201" sldId="5329"/>
            <ac:spMk id="11" creationId="{00000000-0000-0000-0000-000000000000}"/>
          </ac:spMkLst>
        </pc:spChg>
        <pc:spChg chg="mod">
          <ac:chgData name="Chris Speller" userId="0a97f007-b978-4543-a8a0-9ee0abccdf0a" providerId="ADAL" clId="{221B2FE5-B0DD-4C49-A6BC-EB5E92A971A0}" dt="2021-01-26T07:51:23.013" v="54690" actId="20577"/>
          <ac:spMkLst>
            <pc:docMk/>
            <pc:sldMk cId="2307936201" sldId="5329"/>
            <ac:spMk id="14" creationId="{005896CF-8919-4782-AB24-83CDCF746DD4}"/>
          </ac:spMkLst>
        </pc:spChg>
      </pc:sldChg>
      <pc:sldChg chg="addSp delSp modSp add mod modAnim">
        <pc:chgData name="Chris Speller" userId="0a97f007-b978-4543-a8a0-9ee0abccdf0a" providerId="ADAL" clId="{221B2FE5-B0DD-4C49-A6BC-EB5E92A971A0}" dt="2021-01-26T07:55:59.515" v="55007" actId="20577"/>
        <pc:sldMkLst>
          <pc:docMk/>
          <pc:sldMk cId="354041275" sldId="5330"/>
        </pc:sldMkLst>
        <pc:spChg chg="mod">
          <ac:chgData name="Chris Speller" userId="0a97f007-b978-4543-a8a0-9ee0abccdf0a" providerId="ADAL" clId="{221B2FE5-B0DD-4C49-A6BC-EB5E92A971A0}" dt="2021-01-26T07:55:59.515" v="55007" actId="20577"/>
          <ac:spMkLst>
            <pc:docMk/>
            <pc:sldMk cId="354041275" sldId="5330"/>
            <ac:spMk id="10" creationId="{00000000-0000-0000-0000-000000000000}"/>
          </ac:spMkLst>
        </pc:spChg>
        <pc:spChg chg="mod">
          <ac:chgData name="Chris Speller" userId="0a97f007-b978-4543-a8a0-9ee0abccdf0a" providerId="ADAL" clId="{221B2FE5-B0DD-4C49-A6BC-EB5E92A971A0}" dt="2021-01-26T07:54:48.322" v="54953"/>
          <ac:spMkLst>
            <pc:docMk/>
            <pc:sldMk cId="354041275" sldId="5330"/>
            <ac:spMk id="11" creationId="{00000000-0000-0000-0000-000000000000}"/>
          </ac:spMkLst>
        </pc:spChg>
        <pc:spChg chg="mod">
          <ac:chgData name="Chris Speller" userId="0a97f007-b978-4543-a8a0-9ee0abccdf0a" providerId="ADAL" clId="{221B2FE5-B0DD-4C49-A6BC-EB5E92A971A0}" dt="2021-01-26T07:55:22.963" v="54990" actId="20577"/>
          <ac:spMkLst>
            <pc:docMk/>
            <pc:sldMk cId="354041275" sldId="5330"/>
            <ac:spMk id="14" creationId="{005896CF-8919-4782-AB24-83CDCF746DD4}"/>
          </ac:spMkLst>
        </pc:spChg>
        <pc:picChg chg="add del mod modCrop">
          <ac:chgData name="Chris Speller" userId="0a97f007-b978-4543-a8a0-9ee0abccdf0a" providerId="ADAL" clId="{221B2FE5-B0DD-4C49-A6BC-EB5E92A971A0}" dt="2021-01-26T07:55:32.831" v="54994" actId="478"/>
          <ac:picMkLst>
            <pc:docMk/>
            <pc:sldMk cId="354041275" sldId="5330"/>
            <ac:picMk id="3" creationId="{A4050F1F-FFB3-4EE6-BD44-36BB8F567651}"/>
          </ac:picMkLst>
        </pc:picChg>
      </pc:sldChg>
      <pc:sldChg chg="addSp delSp modSp add mod modAnim">
        <pc:chgData name="Chris Speller" userId="0a97f007-b978-4543-a8a0-9ee0abccdf0a" providerId="ADAL" clId="{221B2FE5-B0DD-4C49-A6BC-EB5E92A971A0}" dt="2021-01-26T08:01:19.527" v="55659" actId="478"/>
        <pc:sldMkLst>
          <pc:docMk/>
          <pc:sldMk cId="115737895" sldId="5331"/>
        </pc:sldMkLst>
        <pc:spChg chg="mod">
          <ac:chgData name="Chris Speller" userId="0a97f007-b978-4543-a8a0-9ee0abccdf0a" providerId="ADAL" clId="{221B2FE5-B0DD-4C49-A6BC-EB5E92A971A0}" dt="2021-01-26T08:01:16.764" v="55658" actId="20577"/>
          <ac:spMkLst>
            <pc:docMk/>
            <pc:sldMk cId="115737895" sldId="5331"/>
            <ac:spMk id="10" creationId="{00000000-0000-0000-0000-000000000000}"/>
          </ac:spMkLst>
        </pc:spChg>
        <pc:spChg chg="mod">
          <ac:chgData name="Chris Speller" userId="0a97f007-b978-4543-a8a0-9ee0abccdf0a" providerId="ADAL" clId="{221B2FE5-B0DD-4C49-A6BC-EB5E92A971A0}" dt="2021-01-26T07:58:22.455" v="55333"/>
          <ac:spMkLst>
            <pc:docMk/>
            <pc:sldMk cId="115737895" sldId="5331"/>
            <ac:spMk id="11" creationId="{00000000-0000-0000-0000-000000000000}"/>
          </ac:spMkLst>
        </pc:spChg>
        <pc:spChg chg="mod">
          <ac:chgData name="Chris Speller" userId="0a97f007-b978-4543-a8a0-9ee0abccdf0a" providerId="ADAL" clId="{221B2FE5-B0DD-4C49-A6BC-EB5E92A971A0}" dt="2021-01-26T08:00:40.982" v="55642" actId="1076"/>
          <ac:spMkLst>
            <pc:docMk/>
            <pc:sldMk cId="115737895" sldId="5331"/>
            <ac:spMk id="14" creationId="{005896CF-8919-4782-AB24-83CDCF746DD4}"/>
          </ac:spMkLst>
        </pc:spChg>
        <pc:picChg chg="del mod">
          <ac:chgData name="Chris Speller" userId="0a97f007-b978-4543-a8a0-9ee0abccdf0a" providerId="ADAL" clId="{221B2FE5-B0DD-4C49-A6BC-EB5E92A971A0}" dt="2021-01-26T08:01:19.527" v="55659" actId="478"/>
          <ac:picMkLst>
            <pc:docMk/>
            <pc:sldMk cId="115737895" sldId="5331"/>
            <ac:picMk id="3" creationId="{A4050F1F-FFB3-4EE6-BD44-36BB8F567651}"/>
          </ac:picMkLst>
        </pc:picChg>
        <pc:picChg chg="add del mod">
          <ac:chgData name="Chris Speller" userId="0a97f007-b978-4543-a8a0-9ee0abccdf0a" providerId="ADAL" clId="{221B2FE5-B0DD-4C49-A6BC-EB5E92A971A0}" dt="2021-01-26T08:00:35.807" v="55639" actId="478"/>
          <ac:picMkLst>
            <pc:docMk/>
            <pc:sldMk cId="115737895" sldId="5331"/>
            <ac:picMk id="6" creationId="{6DC45560-DEC4-474C-84CD-DD8894BF5586}"/>
          </ac:picMkLst>
        </pc:picChg>
      </pc:sldChg>
      <pc:sldChg chg="modSp add mod ord modAnim">
        <pc:chgData name="Chris Speller" userId="0a97f007-b978-4543-a8a0-9ee0abccdf0a" providerId="ADAL" clId="{221B2FE5-B0DD-4C49-A6BC-EB5E92A971A0}" dt="2021-01-26T08:04:39.490" v="55726" actId="20577"/>
        <pc:sldMkLst>
          <pc:docMk/>
          <pc:sldMk cId="3686520024" sldId="5332"/>
        </pc:sldMkLst>
        <pc:spChg chg="mod">
          <ac:chgData name="Chris Speller" userId="0a97f007-b978-4543-a8a0-9ee0abccdf0a" providerId="ADAL" clId="{221B2FE5-B0DD-4C49-A6BC-EB5E92A971A0}" dt="2021-01-26T08:04:39.490" v="55726" actId="20577"/>
          <ac:spMkLst>
            <pc:docMk/>
            <pc:sldMk cId="3686520024" sldId="5332"/>
            <ac:spMk id="10" creationId="{00000000-0000-0000-0000-000000000000}"/>
          </ac:spMkLst>
        </pc:spChg>
        <pc:spChg chg="mod">
          <ac:chgData name="Chris Speller" userId="0a97f007-b978-4543-a8a0-9ee0abccdf0a" providerId="ADAL" clId="{221B2FE5-B0DD-4C49-A6BC-EB5E92A971A0}" dt="2021-01-26T08:03:10.656" v="55713" actId="120"/>
          <ac:spMkLst>
            <pc:docMk/>
            <pc:sldMk cId="3686520024" sldId="5332"/>
            <ac:spMk id="11" creationId="{00000000-0000-0000-0000-000000000000}"/>
          </ac:spMkLst>
        </pc:spChg>
        <pc:spChg chg="mod">
          <ac:chgData name="Chris Speller" userId="0a97f007-b978-4543-a8a0-9ee0abccdf0a" providerId="ADAL" clId="{221B2FE5-B0DD-4C49-A6BC-EB5E92A971A0}" dt="2021-01-26T08:03:13.338" v="55714" actId="1076"/>
          <ac:spMkLst>
            <pc:docMk/>
            <pc:sldMk cId="3686520024" sldId="5332"/>
            <ac:spMk id="14" creationId="{005896CF-8919-4782-AB24-83CDCF746DD4}"/>
          </ac:spMkLst>
        </pc:spChg>
      </pc:sldChg>
      <pc:sldChg chg="modSp add mod modAnim">
        <pc:chgData name="Chris Speller" userId="0a97f007-b978-4543-a8a0-9ee0abccdf0a" providerId="ADAL" clId="{221B2FE5-B0DD-4C49-A6BC-EB5E92A971A0}" dt="2021-01-26T08:10:21.010" v="55922" actId="20577"/>
        <pc:sldMkLst>
          <pc:docMk/>
          <pc:sldMk cId="3442492789" sldId="5333"/>
        </pc:sldMkLst>
        <pc:spChg chg="mod">
          <ac:chgData name="Chris Speller" userId="0a97f007-b978-4543-a8a0-9ee0abccdf0a" providerId="ADAL" clId="{221B2FE5-B0DD-4C49-A6BC-EB5E92A971A0}" dt="2021-01-26T08:10:21.010" v="55922" actId="20577"/>
          <ac:spMkLst>
            <pc:docMk/>
            <pc:sldMk cId="3442492789" sldId="5333"/>
            <ac:spMk id="10" creationId="{00000000-0000-0000-0000-000000000000}"/>
          </ac:spMkLst>
        </pc:spChg>
        <pc:spChg chg="mod">
          <ac:chgData name="Chris Speller" userId="0a97f007-b978-4543-a8a0-9ee0abccdf0a" providerId="ADAL" clId="{221B2FE5-B0DD-4C49-A6BC-EB5E92A971A0}" dt="2021-01-26T08:07:15.552" v="55862" actId="20577"/>
          <ac:spMkLst>
            <pc:docMk/>
            <pc:sldMk cId="3442492789" sldId="5333"/>
            <ac:spMk id="11" creationId="{00000000-0000-0000-0000-000000000000}"/>
          </ac:spMkLst>
        </pc:spChg>
        <pc:spChg chg="mod">
          <ac:chgData name="Chris Speller" userId="0a97f007-b978-4543-a8a0-9ee0abccdf0a" providerId="ADAL" clId="{221B2FE5-B0DD-4C49-A6BC-EB5E92A971A0}" dt="2021-01-26T08:08:47.447" v="55883" actId="1076"/>
          <ac:spMkLst>
            <pc:docMk/>
            <pc:sldMk cId="3442492789" sldId="5333"/>
            <ac:spMk id="14" creationId="{005896CF-8919-4782-AB24-83CDCF746DD4}"/>
          </ac:spMkLst>
        </pc:spChg>
      </pc:sldChg>
      <pc:sldChg chg="addSp modSp add mod modAnim">
        <pc:chgData name="Chris Speller" userId="0a97f007-b978-4543-a8a0-9ee0abccdf0a" providerId="ADAL" clId="{221B2FE5-B0DD-4C49-A6BC-EB5E92A971A0}" dt="2021-01-26T08:32:39.751" v="56338" actId="20577"/>
        <pc:sldMkLst>
          <pc:docMk/>
          <pc:sldMk cId="2775106182" sldId="5334"/>
        </pc:sldMkLst>
        <pc:spChg chg="mod">
          <ac:chgData name="Chris Speller" userId="0a97f007-b978-4543-a8a0-9ee0abccdf0a" providerId="ADAL" clId="{221B2FE5-B0DD-4C49-A6BC-EB5E92A971A0}" dt="2021-01-26T08:32:39.751" v="56338" actId="20577"/>
          <ac:spMkLst>
            <pc:docMk/>
            <pc:sldMk cId="2775106182" sldId="5334"/>
            <ac:spMk id="10" creationId="{00000000-0000-0000-0000-000000000000}"/>
          </ac:spMkLst>
        </pc:spChg>
        <pc:spChg chg="mod">
          <ac:chgData name="Chris Speller" userId="0a97f007-b978-4543-a8a0-9ee0abccdf0a" providerId="ADAL" clId="{221B2FE5-B0DD-4C49-A6BC-EB5E92A971A0}" dt="2021-01-26T08:31:05.654" v="56323" actId="6549"/>
          <ac:spMkLst>
            <pc:docMk/>
            <pc:sldMk cId="2775106182" sldId="5334"/>
            <ac:spMk id="11" creationId="{00000000-0000-0000-0000-000000000000}"/>
          </ac:spMkLst>
        </pc:spChg>
        <pc:spChg chg="mod">
          <ac:chgData name="Chris Speller" userId="0a97f007-b978-4543-a8a0-9ee0abccdf0a" providerId="ADAL" clId="{221B2FE5-B0DD-4C49-A6BC-EB5E92A971A0}" dt="2021-01-26T08:31:47.250" v="56327" actId="20577"/>
          <ac:spMkLst>
            <pc:docMk/>
            <pc:sldMk cId="2775106182" sldId="5334"/>
            <ac:spMk id="14" creationId="{005896CF-8919-4782-AB24-83CDCF746DD4}"/>
          </ac:spMkLst>
        </pc:spChg>
        <pc:picChg chg="add mod">
          <ac:chgData name="Chris Speller" userId="0a97f007-b978-4543-a8a0-9ee0abccdf0a" providerId="ADAL" clId="{221B2FE5-B0DD-4C49-A6BC-EB5E92A971A0}" dt="2021-01-26T08:30:30.152" v="56298" actId="1076"/>
          <ac:picMkLst>
            <pc:docMk/>
            <pc:sldMk cId="2775106182" sldId="5334"/>
            <ac:picMk id="3" creationId="{F009DE45-1A11-44C7-B051-248FB9DF38C6}"/>
          </ac:picMkLst>
        </pc:picChg>
      </pc:sldChg>
      <pc:sldChg chg="modSp add mod modAnim">
        <pc:chgData name="Chris Speller" userId="0a97f007-b978-4543-a8a0-9ee0abccdf0a" providerId="ADAL" clId="{221B2FE5-B0DD-4C49-A6BC-EB5E92A971A0}" dt="2021-01-26T08:44:20.721" v="56646"/>
        <pc:sldMkLst>
          <pc:docMk/>
          <pc:sldMk cId="547481479" sldId="5335"/>
        </pc:sldMkLst>
        <pc:spChg chg="mod">
          <ac:chgData name="Chris Speller" userId="0a97f007-b978-4543-a8a0-9ee0abccdf0a" providerId="ADAL" clId="{221B2FE5-B0DD-4C49-A6BC-EB5E92A971A0}" dt="2021-01-26T08:44:20.721" v="56646"/>
          <ac:spMkLst>
            <pc:docMk/>
            <pc:sldMk cId="547481479" sldId="5335"/>
            <ac:spMk id="10" creationId="{00000000-0000-0000-0000-000000000000}"/>
          </ac:spMkLst>
        </pc:spChg>
        <pc:spChg chg="mod">
          <ac:chgData name="Chris Speller" userId="0a97f007-b978-4543-a8a0-9ee0abccdf0a" providerId="ADAL" clId="{221B2FE5-B0DD-4C49-A6BC-EB5E92A971A0}" dt="2021-01-26T08:44:06.668" v="56630" actId="20577"/>
          <ac:spMkLst>
            <pc:docMk/>
            <pc:sldMk cId="547481479" sldId="5335"/>
            <ac:spMk id="11" creationId="{00000000-0000-0000-0000-000000000000}"/>
          </ac:spMkLst>
        </pc:spChg>
        <pc:spChg chg="mod">
          <ac:chgData name="Chris Speller" userId="0a97f007-b978-4543-a8a0-9ee0abccdf0a" providerId="ADAL" clId="{221B2FE5-B0DD-4C49-A6BC-EB5E92A971A0}" dt="2021-01-26T08:44:10.572" v="56641" actId="20577"/>
          <ac:spMkLst>
            <pc:docMk/>
            <pc:sldMk cId="547481479" sldId="5335"/>
            <ac:spMk id="14" creationId="{005896CF-8919-4782-AB24-83CDCF746DD4}"/>
          </ac:spMkLst>
        </pc:spChg>
      </pc:sldChg>
      <pc:sldChg chg="modSp add mod ord">
        <pc:chgData name="Chris Speller" userId="0a97f007-b978-4543-a8a0-9ee0abccdf0a" providerId="ADAL" clId="{221B2FE5-B0DD-4C49-A6BC-EB5E92A971A0}" dt="2021-01-26T08:46:40.845" v="56754" actId="1076"/>
        <pc:sldMkLst>
          <pc:docMk/>
          <pc:sldMk cId="3345840297" sldId="5336"/>
        </pc:sldMkLst>
        <pc:spChg chg="mod">
          <ac:chgData name="Chris Speller" userId="0a97f007-b978-4543-a8a0-9ee0abccdf0a" providerId="ADAL" clId="{221B2FE5-B0DD-4C49-A6BC-EB5E92A971A0}" dt="2021-01-26T08:46:10.329" v="56738" actId="20577"/>
          <ac:spMkLst>
            <pc:docMk/>
            <pc:sldMk cId="3345840297" sldId="5336"/>
            <ac:spMk id="10" creationId="{00000000-0000-0000-0000-000000000000}"/>
          </ac:spMkLst>
        </pc:spChg>
        <pc:spChg chg="mod">
          <ac:chgData name="Chris Speller" userId="0a97f007-b978-4543-a8a0-9ee0abccdf0a" providerId="ADAL" clId="{221B2FE5-B0DD-4C49-A6BC-EB5E92A971A0}" dt="2021-01-26T08:46:34.335" v="56752" actId="255"/>
          <ac:spMkLst>
            <pc:docMk/>
            <pc:sldMk cId="3345840297" sldId="5336"/>
            <ac:spMk id="11" creationId="{00000000-0000-0000-0000-000000000000}"/>
          </ac:spMkLst>
        </pc:spChg>
        <pc:spChg chg="mod">
          <ac:chgData name="Chris Speller" userId="0a97f007-b978-4543-a8a0-9ee0abccdf0a" providerId="ADAL" clId="{221B2FE5-B0DD-4C49-A6BC-EB5E92A971A0}" dt="2021-01-26T08:46:40.845" v="56754" actId="1076"/>
          <ac:spMkLst>
            <pc:docMk/>
            <pc:sldMk cId="3345840297" sldId="5336"/>
            <ac:spMk id="14" creationId="{005896CF-8919-4782-AB24-83CDCF746DD4}"/>
          </ac:spMkLst>
        </pc:spChg>
      </pc:sldChg>
      <pc:sldChg chg="modSp add mod modAnim">
        <pc:chgData name="Chris Speller" userId="0a97f007-b978-4543-a8a0-9ee0abccdf0a" providerId="ADAL" clId="{221B2FE5-B0DD-4C49-A6BC-EB5E92A971A0}" dt="2021-01-26T10:41:40.407" v="56828" actId="20577"/>
        <pc:sldMkLst>
          <pc:docMk/>
          <pc:sldMk cId="2425441326" sldId="5337"/>
        </pc:sldMkLst>
        <pc:spChg chg="mod">
          <ac:chgData name="Chris Speller" userId="0a97f007-b978-4543-a8a0-9ee0abccdf0a" providerId="ADAL" clId="{221B2FE5-B0DD-4C49-A6BC-EB5E92A971A0}" dt="2021-01-26T10:41:40.407" v="56828" actId="20577"/>
          <ac:spMkLst>
            <pc:docMk/>
            <pc:sldMk cId="2425441326" sldId="5337"/>
            <ac:spMk id="10" creationId="{00000000-0000-0000-0000-000000000000}"/>
          </ac:spMkLst>
        </pc:spChg>
        <pc:spChg chg="mod">
          <ac:chgData name="Chris Speller" userId="0a97f007-b978-4543-a8a0-9ee0abccdf0a" providerId="ADAL" clId="{221B2FE5-B0DD-4C49-A6BC-EB5E92A971A0}" dt="2021-01-26T10:40:22.571" v="56759"/>
          <ac:spMkLst>
            <pc:docMk/>
            <pc:sldMk cId="2425441326" sldId="5337"/>
            <ac:spMk id="11" creationId="{00000000-0000-0000-0000-000000000000}"/>
          </ac:spMkLst>
        </pc:spChg>
        <pc:spChg chg="mod">
          <ac:chgData name="Chris Speller" userId="0a97f007-b978-4543-a8a0-9ee0abccdf0a" providerId="ADAL" clId="{221B2FE5-B0DD-4C49-A6BC-EB5E92A971A0}" dt="2021-01-26T10:40:56.474" v="56818" actId="20577"/>
          <ac:spMkLst>
            <pc:docMk/>
            <pc:sldMk cId="2425441326" sldId="5337"/>
            <ac:spMk id="14" creationId="{005896CF-8919-4782-AB24-83CDCF746DD4}"/>
          </ac:spMkLst>
        </pc:spChg>
      </pc:sldChg>
      <pc:sldChg chg="modSp add mod modAnim">
        <pc:chgData name="Chris Speller" userId="0a97f007-b978-4543-a8a0-9ee0abccdf0a" providerId="ADAL" clId="{221B2FE5-B0DD-4C49-A6BC-EB5E92A971A0}" dt="2021-01-26T10:42:27.418" v="56850" actId="20577"/>
        <pc:sldMkLst>
          <pc:docMk/>
          <pc:sldMk cId="1792624317" sldId="5338"/>
        </pc:sldMkLst>
        <pc:spChg chg="mod">
          <ac:chgData name="Chris Speller" userId="0a97f007-b978-4543-a8a0-9ee0abccdf0a" providerId="ADAL" clId="{221B2FE5-B0DD-4C49-A6BC-EB5E92A971A0}" dt="2021-01-26T10:42:27.418" v="56850" actId="20577"/>
          <ac:spMkLst>
            <pc:docMk/>
            <pc:sldMk cId="1792624317" sldId="5338"/>
            <ac:spMk id="10" creationId="{00000000-0000-0000-0000-000000000000}"/>
          </ac:spMkLst>
        </pc:spChg>
        <pc:spChg chg="mod">
          <ac:chgData name="Chris Speller" userId="0a97f007-b978-4543-a8a0-9ee0abccdf0a" providerId="ADAL" clId="{221B2FE5-B0DD-4C49-A6BC-EB5E92A971A0}" dt="2021-01-26T10:42:03.986" v="56833"/>
          <ac:spMkLst>
            <pc:docMk/>
            <pc:sldMk cId="1792624317" sldId="5338"/>
            <ac:spMk id="11" creationId="{00000000-0000-0000-0000-000000000000}"/>
          </ac:spMkLst>
        </pc:spChg>
        <pc:spChg chg="mod">
          <ac:chgData name="Chris Speller" userId="0a97f007-b978-4543-a8a0-9ee0abccdf0a" providerId="ADAL" clId="{221B2FE5-B0DD-4C49-A6BC-EB5E92A971A0}" dt="2021-01-26T10:42:11.791" v="56840" actId="20577"/>
          <ac:spMkLst>
            <pc:docMk/>
            <pc:sldMk cId="1792624317" sldId="5338"/>
            <ac:spMk id="14" creationId="{005896CF-8919-4782-AB24-83CDCF746DD4}"/>
          </ac:spMkLst>
        </pc:spChg>
      </pc:sldChg>
      <pc:sldChg chg="addSp delSp modSp add mod modAnim">
        <pc:chgData name="Chris Speller" userId="0a97f007-b978-4543-a8a0-9ee0abccdf0a" providerId="ADAL" clId="{221B2FE5-B0DD-4C49-A6BC-EB5E92A971A0}" dt="2021-01-26T16:53:00.105" v="57721" actId="478"/>
        <pc:sldMkLst>
          <pc:docMk/>
          <pc:sldMk cId="2657687824" sldId="5339"/>
        </pc:sldMkLst>
        <pc:spChg chg="mod">
          <ac:chgData name="Chris Speller" userId="0a97f007-b978-4543-a8a0-9ee0abccdf0a" providerId="ADAL" clId="{221B2FE5-B0DD-4C49-A6BC-EB5E92A971A0}" dt="2021-01-26T16:52:53.059" v="57720" actId="6549"/>
          <ac:spMkLst>
            <pc:docMk/>
            <pc:sldMk cId="2657687824" sldId="5339"/>
            <ac:spMk id="10" creationId="{00000000-0000-0000-0000-000000000000}"/>
          </ac:spMkLst>
        </pc:spChg>
        <pc:spChg chg="mod">
          <ac:chgData name="Chris Speller" userId="0a97f007-b978-4543-a8a0-9ee0abccdf0a" providerId="ADAL" clId="{221B2FE5-B0DD-4C49-A6BC-EB5E92A971A0}" dt="2021-01-26T16:50:36.869" v="57696" actId="20577"/>
          <ac:spMkLst>
            <pc:docMk/>
            <pc:sldMk cId="2657687824" sldId="5339"/>
            <ac:spMk id="11" creationId="{00000000-0000-0000-0000-000000000000}"/>
          </ac:spMkLst>
        </pc:spChg>
        <pc:spChg chg="mod">
          <ac:chgData name="Chris Speller" userId="0a97f007-b978-4543-a8a0-9ee0abccdf0a" providerId="ADAL" clId="{221B2FE5-B0DD-4C49-A6BC-EB5E92A971A0}" dt="2021-01-26T16:51:23.603" v="57714" actId="20577"/>
          <ac:spMkLst>
            <pc:docMk/>
            <pc:sldMk cId="2657687824" sldId="5339"/>
            <ac:spMk id="14" creationId="{005896CF-8919-4782-AB24-83CDCF746DD4}"/>
          </ac:spMkLst>
        </pc:spChg>
        <pc:picChg chg="add del mod">
          <ac:chgData name="Chris Speller" userId="0a97f007-b978-4543-a8a0-9ee0abccdf0a" providerId="ADAL" clId="{221B2FE5-B0DD-4C49-A6BC-EB5E92A971A0}" dt="2021-01-26T10:50:31.300" v="57668" actId="478"/>
          <ac:picMkLst>
            <pc:docMk/>
            <pc:sldMk cId="2657687824" sldId="5339"/>
            <ac:picMk id="3" creationId="{6FC61937-C206-4541-92F0-00EFC447AEA1}"/>
          </ac:picMkLst>
        </pc:picChg>
        <pc:picChg chg="add del">
          <ac:chgData name="Chris Speller" userId="0a97f007-b978-4543-a8a0-9ee0abccdf0a" providerId="ADAL" clId="{221B2FE5-B0DD-4C49-A6BC-EB5E92A971A0}" dt="2021-01-26T10:43:21.988" v="56856" actId="478"/>
          <ac:picMkLst>
            <pc:docMk/>
            <pc:sldMk cId="2657687824" sldId="5339"/>
            <ac:picMk id="7" creationId="{5BDFB88E-6BB7-4426-837E-DE2CADE4E0A5}"/>
          </ac:picMkLst>
        </pc:picChg>
        <pc:picChg chg="add del mod">
          <ac:chgData name="Chris Speller" userId="0a97f007-b978-4543-a8a0-9ee0abccdf0a" providerId="ADAL" clId="{221B2FE5-B0DD-4C49-A6BC-EB5E92A971A0}" dt="2021-01-26T16:53:00.105" v="57721" actId="478"/>
          <ac:picMkLst>
            <pc:docMk/>
            <pc:sldMk cId="2657687824" sldId="5339"/>
            <ac:picMk id="13" creationId="{0C4A923A-8DCC-48C9-BC50-0111A6529777}"/>
          </ac:picMkLst>
        </pc:picChg>
      </pc:sldChg>
      <pc:sldChg chg="delSp modSp add mod ord modAnim">
        <pc:chgData name="Chris Speller" userId="0a97f007-b978-4543-a8a0-9ee0abccdf0a" providerId="ADAL" clId="{221B2FE5-B0DD-4C49-A6BC-EB5E92A971A0}" dt="2021-01-26T10:48:59.838" v="57300" actId="478"/>
        <pc:sldMkLst>
          <pc:docMk/>
          <pc:sldMk cId="1521330650" sldId="5340"/>
        </pc:sldMkLst>
        <pc:spChg chg="mod">
          <ac:chgData name="Chris Speller" userId="0a97f007-b978-4543-a8a0-9ee0abccdf0a" providerId="ADAL" clId="{221B2FE5-B0DD-4C49-A6BC-EB5E92A971A0}" dt="2021-01-26T10:48:58.019" v="57299" actId="6549"/>
          <ac:spMkLst>
            <pc:docMk/>
            <pc:sldMk cId="1521330650" sldId="5340"/>
            <ac:spMk id="10" creationId="{00000000-0000-0000-0000-000000000000}"/>
          </ac:spMkLst>
        </pc:spChg>
        <pc:spChg chg="mod">
          <ac:chgData name="Chris Speller" userId="0a97f007-b978-4543-a8a0-9ee0abccdf0a" providerId="ADAL" clId="{221B2FE5-B0DD-4C49-A6BC-EB5E92A971A0}" dt="2021-01-26T10:44:49.574" v="57215"/>
          <ac:spMkLst>
            <pc:docMk/>
            <pc:sldMk cId="1521330650" sldId="5340"/>
            <ac:spMk id="11" creationId="{00000000-0000-0000-0000-000000000000}"/>
          </ac:spMkLst>
        </pc:spChg>
        <pc:spChg chg="mod">
          <ac:chgData name="Chris Speller" userId="0a97f007-b978-4543-a8a0-9ee0abccdf0a" providerId="ADAL" clId="{221B2FE5-B0DD-4C49-A6BC-EB5E92A971A0}" dt="2021-01-26T10:45:42.559" v="57280" actId="20577"/>
          <ac:spMkLst>
            <pc:docMk/>
            <pc:sldMk cId="1521330650" sldId="5340"/>
            <ac:spMk id="14" creationId="{005896CF-8919-4782-AB24-83CDCF746DD4}"/>
          </ac:spMkLst>
        </pc:spChg>
        <pc:picChg chg="del">
          <ac:chgData name="Chris Speller" userId="0a97f007-b978-4543-a8a0-9ee0abccdf0a" providerId="ADAL" clId="{221B2FE5-B0DD-4C49-A6BC-EB5E92A971A0}" dt="2021-01-26T10:43:27.709" v="56860" actId="478"/>
          <ac:picMkLst>
            <pc:docMk/>
            <pc:sldMk cId="1521330650" sldId="5340"/>
            <ac:picMk id="3" creationId="{6FC61937-C206-4541-92F0-00EFC447AEA1}"/>
          </ac:picMkLst>
        </pc:picChg>
        <pc:picChg chg="del mod">
          <ac:chgData name="Chris Speller" userId="0a97f007-b978-4543-a8a0-9ee0abccdf0a" providerId="ADAL" clId="{221B2FE5-B0DD-4C49-A6BC-EB5E92A971A0}" dt="2021-01-26T10:48:59.838" v="57300" actId="478"/>
          <ac:picMkLst>
            <pc:docMk/>
            <pc:sldMk cId="1521330650" sldId="5340"/>
            <ac:picMk id="7" creationId="{5BDFB88E-6BB7-4426-837E-DE2CADE4E0A5}"/>
          </ac:picMkLst>
        </pc:picChg>
      </pc:sldChg>
      <pc:sldChg chg="addSp delSp modSp add mod">
        <pc:chgData name="Chris Speller" userId="0a97f007-b978-4543-a8a0-9ee0abccdf0a" providerId="ADAL" clId="{221B2FE5-B0DD-4C49-A6BC-EB5E92A971A0}" dt="2021-01-26T16:55:36.885" v="58132" actId="1076"/>
        <pc:sldMkLst>
          <pc:docMk/>
          <pc:sldMk cId="1215119766" sldId="5341"/>
        </pc:sldMkLst>
        <pc:spChg chg="mod">
          <ac:chgData name="Chris Speller" userId="0a97f007-b978-4543-a8a0-9ee0abccdf0a" providerId="ADAL" clId="{221B2FE5-B0DD-4C49-A6BC-EB5E92A971A0}" dt="2021-01-26T16:55:27.943" v="58127" actId="5793"/>
          <ac:spMkLst>
            <pc:docMk/>
            <pc:sldMk cId="1215119766" sldId="5341"/>
            <ac:spMk id="10" creationId="{00000000-0000-0000-0000-000000000000}"/>
          </ac:spMkLst>
        </pc:spChg>
        <pc:spChg chg="mod">
          <ac:chgData name="Chris Speller" userId="0a97f007-b978-4543-a8a0-9ee0abccdf0a" providerId="ADAL" clId="{221B2FE5-B0DD-4C49-A6BC-EB5E92A971A0}" dt="2021-01-26T16:55:33.434" v="58131" actId="1076"/>
          <ac:spMkLst>
            <pc:docMk/>
            <pc:sldMk cId="1215119766" sldId="5341"/>
            <ac:spMk id="11" creationId="{00000000-0000-0000-0000-000000000000}"/>
          </ac:spMkLst>
        </pc:spChg>
        <pc:spChg chg="mod">
          <ac:chgData name="Chris Speller" userId="0a97f007-b978-4543-a8a0-9ee0abccdf0a" providerId="ADAL" clId="{221B2FE5-B0DD-4C49-A6BC-EB5E92A971A0}" dt="2021-01-26T16:55:36.885" v="58132" actId="1076"/>
          <ac:spMkLst>
            <pc:docMk/>
            <pc:sldMk cId="1215119766" sldId="5341"/>
            <ac:spMk id="14" creationId="{005896CF-8919-4782-AB24-83CDCF746DD4}"/>
          </ac:spMkLst>
        </pc:spChg>
        <pc:picChg chg="add del mod">
          <ac:chgData name="Chris Speller" userId="0a97f007-b978-4543-a8a0-9ee0abccdf0a" providerId="ADAL" clId="{221B2FE5-B0DD-4C49-A6BC-EB5E92A971A0}" dt="2021-01-26T16:55:12.513" v="58114" actId="478"/>
          <ac:picMkLst>
            <pc:docMk/>
            <pc:sldMk cId="1215119766" sldId="5341"/>
            <ac:picMk id="3" creationId="{05EB7D68-773C-4644-89D2-6F1BDF3BB65A}"/>
          </ac:picMkLst>
        </pc:picChg>
      </pc:sldChg>
      <pc:sldChg chg="add del">
        <pc:chgData name="Chris Speller" userId="0a97f007-b978-4543-a8a0-9ee0abccdf0a" providerId="ADAL" clId="{221B2FE5-B0DD-4C49-A6BC-EB5E92A971A0}" dt="2021-01-26T10:49:03.886" v="57302"/>
        <pc:sldMkLst>
          <pc:docMk/>
          <pc:sldMk cId="1811757924" sldId="5341"/>
        </pc:sldMkLst>
      </pc:sldChg>
      <pc:sldChg chg="addSp delSp modSp add del mod">
        <pc:chgData name="Chris Speller" userId="0a97f007-b978-4543-a8a0-9ee0abccdf0a" providerId="ADAL" clId="{221B2FE5-B0DD-4C49-A6BC-EB5E92A971A0}" dt="2021-01-26T16:57:43.865" v="58223" actId="47"/>
        <pc:sldMkLst>
          <pc:docMk/>
          <pc:sldMk cId="3708868016" sldId="5342"/>
        </pc:sldMkLst>
        <pc:spChg chg="mod">
          <ac:chgData name="Chris Speller" userId="0a97f007-b978-4543-a8a0-9ee0abccdf0a" providerId="ADAL" clId="{221B2FE5-B0DD-4C49-A6BC-EB5E92A971A0}" dt="2021-01-26T16:57:39.805" v="58221" actId="20577"/>
          <ac:spMkLst>
            <pc:docMk/>
            <pc:sldMk cId="3708868016" sldId="5342"/>
            <ac:spMk id="10" creationId="{00000000-0000-0000-0000-000000000000}"/>
          </ac:spMkLst>
        </pc:spChg>
        <pc:picChg chg="add del">
          <ac:chgData name="Chris Speller" userId="0a97f007-b978-4543-a8a0-9ee0abccdf0a" providerId="ADAL" clId="{221B2FE5-B0DD-4C49-A6BC-EB5E92A971A0}" dt="2021-01-26T16:57:42.617" v="58222" actId="478"/>
          <ac:picMkLst>
            <pc:docMk/>
            <pc:sldMk cId="3708868016" sldId="5342"/>
            <ac:picMk id="3" creationId="{C1BC2BB2-01B5-4517-9C20-8017ED13018E}"/>
          </ac:picMkLst>
        </pc:picChg>
      </pc:sldChg>
    </pc:docChg>
  </pc:docChgLst>
  <pc:docChgLst>
    <pc:chgData name="Chris Speller" userId="0a97f007-b978-4543-a8a0-9ee0abccdf0a" providerId="ADAL" clId="{252F0261-A28B-41CC-8DDD-B89C16E78B58}"/>
    <pc:docChg chg="modSld">
      <pc:chgData name="Chris Speller" userId="0a97f007-b978-4543-a8a0-9ee0abccdf0a" providerId="ADAL" clId="{252F0261-A28B-41CC-8DDD-B89C16E78B58}" dt="2021-06-15T07:09:58.244" v="5" actId="20577"/>
      <pc:docMkLst>
        <pc:docMk/>
      </pc:docMkLst>
      <pc:sldChg chg="modSp">
        <pc:chgData name="Chris Speller" userId="0a97f007-b978-4543-a8a0-9ee0abccdf0a" providerId="ADAL" clId="{252F0261-A28B-41CC-8DDD-B89C16E78B58}" dt="2021-06-15T07:09:58.244" v="5" actId="20577"/>
        <pc:sldMkLst>
          <pc:docMk/>
          <pc:sldMk cId="3016234798" sldId="5239"/>
        </pc:sldMkLst>
        <pc:spChg chg="mod">
          <ac:chgData name="Chris Speller" userId="0a97f007-b978-4543-a8a0-9ee0abccdf0a" providerId="ADAL" clId="{252F0261-A28B-41CC-8DDD-B89C16E78B58}" dt="2021-06-15T07:09:58.244" v="5" actId="20577"/>
          <ac:spMkLst>
            <pc:docMk/>
            <pc:sldMk cId="3016234798" sldId="5239"/>
            <ac:spMk id="14" creationId="{005896CF-8919-4782-AB24-83CDCF746DD4}"/>
          </ac:spMkLst>
        </pc:spChg>
      </pc:sldChg>
    </pc:docChg>
  </pc:docChgLst>
  <pc:docChgLst>
    <pc:chgData name="Chris Speller" userId="0a97f007-b978-4543-a8a0-9ee0abccdf0a" providerId="ADAL" clId="{4A178048-B24E-49A3-AF05-EA1DEC3405C7}"/>
    <pc:docChg chg="modSld">
      <pc:chgData name="Chris Speller" userId="0a97f007-b978-4543-a8a0-9ee0abccdf0a" providerId="ADAL" clId="{4A178048-B24E-49A3-AF05-EA1DEC3405C7}" dt="2021-05-24T11:02:34.385" v="3" actId="20577"/>
      <pc:docMkLst>
        <pc:docMk/>
      </pc:docMkLst>
      <pc:sldChg chg="modSp">
        <pc:chgData name="Chris Speller" userId="0a97f007-b978-4543-a8a0-9ee0abccdf0a" providerId="ADAL" clId="{4A178048-B24E-49A3-AF05-EA1DEC3405C7}" dt="2021-05-24T11:02:34.385" v="3" actId="20577"/>
        <pc:sldMkLst>
          <pc:docMk/>
          <pc:sldMk cId="39995432" sldId="5298"/>
        </pc:sldMkLst>
        <pc:spChg chg="mod">
          <ac:chgData name="Chris Speller" userId="0a97f007-b978-4543-a8a0-9ee0abccdf0a" providerId="ADAL" clId="{4A178048-B24E-49A3-AF05-EA1DEC3405C7}" dt="2021-05-24T11:02:34.385" v="3" actId="20577"/>
          <ac:spMkLst>
            <pc:docMk/>
            <pc:sldMk cId="39995432" sldId="5298"/>
            <ac:spMk id="10"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latin typeface="Candara" panose="020E0502030303020204" pitchFamily="34" charset="0"/>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E46472-3B53-4C41-9CE7-4AA81C455DF9}" type="datetimeFigureOut">
              <a:rPr lang="en-GB" smtClean="0">
                <a:latin typeface="Candara" panose="020E0502030303020204" pitchFamily="34" charset="0"/>
              </a:rPr>
              <a:t>04/09/2021</a:t>
            </a:fld>
            <a:endParaRPr lang="en-GB" dirty="0">
              <a:latin typeface="Candara" panose="020E0502030303020204" pitchFamily="34" charset="0"/>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latin typeface="Candara" panose="020E050203030302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0BF8F7-F567-42EA-AB37-2B19A8E54B4F}" type="slidenum">
              <a:rPr lang="en-GB" smtClean="0">
                <a:latin typeface="Candara" panose="020E0502030303020204" pitchFamily="34" charset="0"/>
              </a:rPr>
              <a:t>‹#›</a:t>
            </a:fld>
            <a:endParaRPr lang="en-GB" dirty="0">
              <a:latin typeface="Candara" panose="020E0502030303020204" pitchFamily="34" charset="0"/>
            </a:endParaRPr>
          </a:p>
        </p:txBody>
      </p:sp>
    </p:spTree>
    <p:extLst>
      <p:ext uri="{BB962C8B-B14F-4D97-AF65-F5344CB8AC3E}">
        <p14:creationId xmlns:p14="http://schemas.microsoft.com/office/powerpoint/2010/main" val="801212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Candara" panose="020E0502030303020204" pitchFamily="34" charset="0"/>
              </a:defRPr>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Candara" panose="020E0502030303020204" pitchFamily="34" charset="0"/>
              </a:defRPr>
            </a:lvl1pPr>
          </a:lstStyle>
          <a:p>
            <a:fld id="{D7F719AC-94F7-499F-A602-AA6055162636}" type="datetimeFigureOut">
              <a:rPr lang="en-GB" smtClean="0"/>
              <a:pPr/>
              <a:t>04/09/2021</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Candara" panose="020E0502030303020204" pitchFamily="34" charset="0"/>
              </a:defRPr>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Candara" panose="020E0502030303020204" pitchFamily="34" charset="0"/>
              </a:defRPr>
            </a:lvl1pPr>
          </a:lstStyle>
          <a:p>
            <a:fld id="{24BF47B2-D77C-4DDA-BB43-A967ADFE2DE6}" type="slidenum">
              <a:rPr lang="en-GB" smtClean="0"/>
              <a:pPr/>
              <a:t>‹#›</a:t>
            </a:fld>
            <a:endParaRPr lang="en-GB" dirty="0"/>
          </a:p>
        </p:txBody>
      </p:sp>
    </p:spTree>
    <p:extLst>
      <p:ext uri="{BB962C8B-B14F-4D97-AF65-F5344CB8AC3E}">
        <p14:creationId xmlns:p14="http://schemas.microsoft.com/office/powerpoint/2010/main" val="3290506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andara" panose="020E0502030303020204" pitchFamily="34" charset="0"/>
        <a:ea typeface="+mn-ea"/>
        <a:cs typeface="+mn-cs"/>
      </a:defRPr>
    </a:lvl1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492FEE7-0506-419A-83A2-6F0EC3D084CA}" type="datetimeFigureOut">
              <a:rPr lang="en-GB" smtClean="0"/>
              <a:t>04/09/2021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2636465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92FEE7-0506-419A-83A2-6F0EC3D084CA}" type="datetimeFigureOut">
              <a:rPr lang="en-GB" smtClean="0"/>
              <a:t>04/09/2021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3616651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92FEE7-0506-419A-83A2-6F0EC3D084CA}" type="datetimeFigureOut">
              <a:rPr lang="en-GB" smtClean="0"/>
              <a:t>04/09/2021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37163904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527222"/>
          </a:xfrm>
          <a:prstGeom prst="rect">
            <a:avLst/>
          </a:prstGeom>
        </p:spPr>
        <p:txBody>
          <a:bodyPr/>
          <a:lstStyle>
            <a:lvl1pPr algn="ctr">
              <a:defRPr sz="2400" b="1">
                <a:latin typeface="Candara" panose="020E0502030303020204" pitchFamily="34" charset="0"/>
              </a:defRPr>
            </a:lvl1pPr>
          </a:lstStyle>
          <a:p>
            <a:r>
              <a:rPr lang="en-US" dirty="0"/>
              <a:t>Click to edit Master title style</a:t>
            </a:r>
            <a:endParaRPr lang="en-GB" dirty="0"/>
          </a:p>
        </p:txBody>
      </p:sp>
    </p:spTree>
    <p:extLst>
      <p:ext uri="{BB962C8B-B14F-4D97-AF65-F5344CB8AC3E}">
        <p14:creationId xmlns:p14="http://schemas.microsoft.com/office/powerpoint/2010/main" val="3412914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92FEE7-0506-419A-83A2-6F0EC3D084CA}" type="datetimeFigureOut">
              <a:rPr lang="en-GB" smtClean="0"/>
              <a:t>04/09/2021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1544881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92FEE7-0506-419A-83A2-6F0EC3D084CA}" type="datetimeFigureOut">
              <a:rPr lang="en-GB" smtClean="0"/>
              <a:t>04/09/2021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1428494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492FEE7-0506-419A-83A2-6F0EC3D084CA}" type="datetimeFigureOut">
              <a:rPr lang="en-GB" smtClean="0"/>
              <a:t>04/09/2021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4124924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492FEE7-0506-419A-83A2-6F0EC3D084CA}" type="datetimeFigureOut">
              <a:rPr lang="en-GB" smtClean="0"/>
              <a:t>04/09/2021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2089590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492FEE7-0506-419A-83A2-6F0EC3D084CA}" type="datetimeFigureOut">
              <a:rPr lang="en-GB" smtClean="0"/>
              <a:t>04/09/2021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2238284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92FEE7-0506-419A-83A2-6F0EC3D084CA}" type="datetimeFigureOut">
              <a:rPr lang="en-GB" smtClean="0"/>
              <a:t>04/09/2021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4219014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92FEE7-0506-419A-83A2-6F0EC3D084CA}" type="datetimeFigureOut">
              <a:rPr lang="en-GB" smtClean="0"/>
              <a:t>04/09/2021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1382233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92FEE7-0506-419A-83A2-6F0EC3D084CA}" type="datetimeFigureOut">
              <a:rPr lang="en-GB" smtClean="0"/>
              <a:t>04/09/2021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2569648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latin typeface="Candara" panose="020E0502030303020204" pitchFamily="34" charset="0"/>
              </a:defRPr>
            </a:lvl1pPr>
          </a:lstStyle>
          <a:p>
            <a:fld id="{D492FEE7-0506-419A-83A2-6F0EC3D084CA}" type="datetimeFigureOut">
              <a:rPr lang="en-GB" smtClean="0"/>
              <a:pPr/>
              <a:t>04/09/2021</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latin typeface="Candara" panose="020E0502030303020204" pitchFamily="34" charset="0"/>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latin typeface="Candara" panose="020E0502030303020204" pitchFamily="34" charset="0"/>
              </a:defRPr>
            </a:lvl1pPr>
          </a:lstStyle>
          <a:p>
            <a:fld id="{055565DD-A157-409D-932F-BD0A25748481}" type="slidenum">
              <a:rPr lang="en-GB" smtClean="0"/>
              <a:pPr/>
              <a:t>‹#›</a:t>
            </a:fld>
            <a:endParaRPr lang="en-GB" dirty="0"/>
          </a:p>
        </p:txBody>
      </p:sp>
    </p:spTree>
    <p:extLst>
      <p:ext uri="{BB962C8B-B14F-4D97-AF65-F5344CB8AC3E}">
        <p14:creationId xmlns:p14="http://schemas.microsoft.com/office/powerpoint/2010/main" val="843149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Candara" panose="020E0502030303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ndara" panose="020E0502030303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ndara" panose="020E0502030303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ndara" panose="020E0502030303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ndara" panose="020E0502030303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ndara" panose="020E05020303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82.png"/><Relationship Id="rId2" Type="http://schemas.openxmlformats.org/officeDocument/2006/relationships/image" Target="../media/image281.png"/><Relationship Id="rId1" Type="http://schemas.openxmlformats.org/officeDocument/2006/relationships/slideLayout" Target="../slideLayouts/slideLayout12.xml"/><Relationship Id="rId4" Type="http://schemas.openxmlformats.org/officeDocument/2006/relationships/image" Target="../media/image283.png"/></Relationships>
</file>

<file path=ppt/slides/_rels/slide11.xml.rels><?xml version="1.0" encoding="UTF-8" standalone="yes"?>
<Relationships xmlns="http://schemas.openxmlformats.org/package/2006/relationships"><Relationship Id="rId3" Type="http://schemas.openxmlformats.org/officeDocument/2006/relationships/image" Target="../media/image285.png"/><Relationship Id="rId2" Type="http://schemas.openxmlformats.org/officeDocument/2006/relationships/image" Target="../media/image284.png"/><Relationship Id="rId1" Type="http://schemas.openxmlformats.org/officeDocument/2006/relationships/slideLayout" Target="../slideLayouts/slideLayout12.xml"/><Relationship Id="rId4" Type="http://schemas.openxmlformats.org/officeDocument/2006/relationships/image" Target="../media/image286.png"/></Relationships>
</file>

<file path=ppt/slides/_rels/slide12.xml.rels><?xml version="1.0" encoding="UTF-8" standalone="yes"?>
<Relationships xmlns="http://schemas.openxmlformats.org/package/2006/relationships"><Relationship Id="rId3" Type="http://schemas.openxmlformats.org/officeDocument/2006/relationships/hyperlink" Target="https://www.drfrostmaths.com/" TargetMode="External"/><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 Id="rId5" Type="http://schemas.openxmlformats.org/officeDocument/2006/relationships/hyperlink" Target="https://www.drfrostmaths.com/" TargetMode="External"/><Relationship Id="rId4" Type="http://schemas.openxmlformats.org/officeDocument/2006/relationships/image" Target="../media/image289.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 Id="rId5" Type="http://schemas.openxmlformats.org/officeDocument/2006/relationships/hyperlink" Target="https://www.drfrostmaths.com/" TargetMode="External"/><Relationship Id="rId4" Type="http://schemas.openxmlformats.org/officeDocument/2006/relationships/image" Target="../media/image290.png"/></Relationships>
</file>

<file path=ppt/slides/_rels/slide15.xml.rels><?xml version="1.0" encoding="UTF-8" standalone="yes"?>
<Relationships xmlns="http://schemas.openxmlformats.org/package/2006/relationships"><Relationship Id="rId3" Type="http://schemas.openxmlformats.org/officeDocument/2006/relationships/image" Target="../media/image292.png"/><Relationship Id="rId7" Type="http://schemas.openxmlformats.org/officeDocument/2006/relationships/hyperlink" Target="https://www.drfrostmaths.com/" TargetMode="External"/><Relationship Id="rId2" Type="http://schemas.openxmlformats.org/officeDocument/2006/relationships/image" Target="../media/image291.png"/><Relationship Id="rId1" Type="http://schemas.openxmlformats.org/officeDocument/2006/relationships/slideLayout" Target="../slideLayouts/slideLayout1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293.png"/></Relationships>
</file>

<file path=ppt/slides/_rels/slide16.xml.rels><?xml version="1.0" encoding="UTF-8" standalone="yes"?>
<Relationships xmlns="http://schemas.openxmlformats.org/package/2006/relationships"><Relationship Id="rId3" Type="http://schemas.openxmlformats.org/officeDocument/2006/relationships/image" Target="../media/image297.png"/><Relationship Id="rId7" Type="http://schemas.openxmlformats.org/officeDocument/2006/relationships/hyperlink" Target="https://www.drfrostmaths.com/" TargetMode="External"/><Relationship Id="rId2" Type="http://schemas.openxmlformats.org/officeDocument/2006/relationships/image" Target="../media/image296.png"/><Relationship Id="rId1" Type="http://schemas.openxmlformats.org/officeDocument/2006/relationships/slideLayout" Target="../slideLayouts/slideLayout1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298.png"/></Relationships>
</file>

<file path=ppt/slides/_rels/slide2.xml.rels><?xml version="1.0" encoding="UTF-8" standalone="yes"?>
<Relationships xmlns="http://schemas.openxmlformats.org/package/2006/relationships"><Relationship Id="rId3" Type="http://schemas.openxmlformats.org/officeDocument/2006/relationships/image" Target="../media/image264.png"/><Relationship Id="rId2" Type="http://schemas.openxmlformats.org/officeDocument/2006/relationships/image" Target="../media/image263.png"/><Relationship Id="rId1" Type="http://schemas.openxmlformats.org/officeDocument/2006/relationships/slideLayout" Target="../slideLayouts/slideLayout12.xml"/><Relationship Id="rId5" Type="http://schemas.openxmlformats.org/officeDocument/2006/relationships/hyperlink" Target="https://www.drfrostmaths.com/" TargetMode="Externa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67.png"/><Relationship Id="rId2" Type="http://schemas.openxmlformats.org/officeDocument/2006/relationships/image" Target="../media/image266.png"/><Relationship Id="rId1" Type="http://schemas.openxmlformats.org/officeDocument/2006/relationships/slideLayout" Target="../slideLayouts/slideLayout12.xml"/><Relationship Id="rId5" Type="http://schemas.openxmlformats.org/officeDocument/2006/relationships/hyperlink" Target="https://www.drfrostmaths.com/"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70.png"/><Relationship Id="rId2" Type="http://schemas.openxmlformats.org/officeDocument/2006/relationships/image" Target="../media/image269.png"/><Relationship Id="rId1" Type="http://schemas.openxmlformats.org/officeDocument/2006/relationships/slideLayout" Target="../slideLayouts/slideLayout12.xml"/><Relationship Id="rId5" Type="http://schemas.openxmlformats.org/officeDocument/2006/relationships/hyperlink" Target="https://www.drfrostmaths.com/"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73.png"/><Relationship Id="rId2" Type="http://schemas.openxmlformats.org/officeDocument/2006/relationships/image" Target="../media/image272.png"/><Relationship Id="rId1" Type="http://schemas.openxmlformats.org/officeDocument/2006/relationships/slideLayout" Target="../slideLayouts/slideLayout12.xml"/><Relationship Id="rId5" Type="http://schemas.openxmlformats.org/officeDocument/2006/relationships/hyperlink" Target="https://www.drfrostmaths.com/"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76.png"/><Relationship Id="rId2" Type="http://schemas.openxmlformats.org/officeDocument/2006/relationships/image" Target="../media/image275.png"/><Relationship Id="rId1" Type="http://schemas.openxmlformats.org/officeDocument/2006/relationships/slideLayout" Target="../slideLayouts/slideLayout12.xml"/><Relationship Id="rId5" Type="http://schemas.openxmlformats.org/officeDocument/2006/relationships/hyperlink" Target="https://www.drfrostmaths.com/" TargetMode="Externa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image" Target="../media/image278.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79.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280.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FD57A-7896-48B4-B078-61962DD83C7A}"/>
              </a:ext>
            </a:extLst>
          </p:cNvPr>
          <p:cNvSpPr>
            <a:spLocks noGrp="1"/>
          </p:cNvSpPr>
          <p:nvPr>
            <p:ph type="title"/>
          </p:nvPr>
        </p:nvSpPr>
        <p:spPr>
          <a:xfrm>
            <a:off x="0" y="1"/>
            <a:ext cx="9144000" cy="527222"/>
          </a:xfrm>
        </p:spPr>
        <p:txBody>
          <a:bodyPr/>
          <a:lstStyle/>
          <a:p>
            <a:r>
              <a:rPr lang="en-GB" dirty="0"/>
              <a:t>5.2) Venn diagrams</a:t>
            </a:r>
          </a:p>
        </p:txBody>
      </p:sp>
    </p:spTree>
    <p:extLst>
      <p:ext uri="{BB962C8B-B14F-4D97-AF65-F5344CB8AC3E}">
        <p14:creationId xmlns:p14="http://schemas.microsoft.com/office/powerpoint/2010/main" val="855156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1665"/>
                <a:ext cx="4572000" cy="1077218"/>
              </a:xfrm>
              <a:prstGeom prst="rect">
                <a:avLst/>
              </a:prstGeom>
              <a:noFill/>
            </p:spPr>
            <p:txBody>
              <a:bodyPr wrap="square" rtlCol="0">
                <a:spAutoFit/>
              </a:bodyPr>
              <a:lstStyle/>
              <a:p>
                <a:r>
                  <a:rPr lang="en-GB" sz="1600" dirty="0">
                    <a:latin typeface="Candara" panose="020E0502030303020204" pitchFamily="34" charset="0"/>
                  </a:rPr>
                  <a:t>Given that </a:t>
                </a:r>
                <a14:m>
                  <m:oMath xmlns:m="http://schemas.openxmlformats.org/officeDocument/2006/math">
                    <m:r>
                      <a:rPr lang="en-GB" sz="1600" i="1">
                        <a:latin typeface="Cambria Math" panose="02040503050406030204" pitchFamily="18" charset="0"/>
                      </a:rPr>
                      <m:t>𝑃</m:t>
                    </m:r>
                    <m:d>
                      <m:dPr>
                        <m:ctrlPr>
                          <a:rPr lang="en-GB" sz="1600" i="1">
                            <a:latin typeface="Cambria Math" panose="02040503050406030204" pitchFamily="18" charset="0"/>
                          </a:rPr>
                        </m:ctrlPr>
                      </m:dPr>
                      <m:e>
                        <m:r>
                          <a:rPr lang="en-GB" sz="1600" b="0" i="1" smtClean="0">
                            <a:latin typeface="Cambria Math" panose="02040503050406030204" pitchFamily="18" charset="0"/>
                          </a:rPr>
                          <m:t>𝐷</m:t>
                        </m:r>
                      </m:e>
                    </m:d>
                    <m:r>
                      <a:rPr lang="en-GB" sz="1600" i="1">
                        <a:latin typeface="Cambria Math" panose="02040503050406030204" pitchFamily="18" charset="0"/>
                      </a:rPr>
                      <m:t>=0.</m:t>
                    </m:r>
                    <m:r>
                      <a:rPr lang="en-GB" sz="1600" b="0" i="1" smtClean="0">
                        <a:latin typeface="Cambria Math" panose="02040503050406030204" pitchFamily="18" charset="0"/>
                      </a:rPr>
                      <m:t>7</m:t>
                    </m:r>
                  </m:oMath>
                </a14:m>
                <a:r>
                  <a:rPr lang="en-GB" sz="1600" dirty="0">
                    <a:latin typeface="Candara" panose="020E0502030303020204" pitchFamily="34" charset="0"/>
                  </a:rPr>
                  <a:t> and </a:t>
                </a:r>
                <a14:m>
                  <m:oMath xmlns:m="http://schemas.openxmlformats.org/officeDocument/2006/math">
                    <m:r>
                      <a:rPr lang="en-GB" sz="1600" i="1">
                        <a:latin typeface="Cambria Math" panose="02040503050406030204" pitchFamily="18" charset="0"/>
                      </a:rPr>
                      <m:t>𝑃</m:t>
                    </m:r>
                    <m:d>
                      <m:dPr>
                        <m:ctrlPr>
                          <a:rPr lang="en-GB" sz="1600" i="1">
                            <a:latin typeface="Cambria Math" panose="02040503050406030204" pitchFamily="18" charset="0"/>
                          </a:rPr>
                        </m:ctrlPr>
                      </m:dPr>
                      <m:e>
                        <m:r>
                          <a:rPr lang="en-GB" sz="1600" b="0" i="1" smtClean="0">
                            <a:latin typeface="Cambria Math" panose="02040503050406030204" pitchFamily="18" charset="0"/>
                          </a:rPr>
                          <m:t>𝐶</m:t>
                        </m:r>
                        <m:r>
                          <a:rPr lang="en-GB" sz="1600" i="1">
                            <a:latin typeface="Cambria Math" panose="02040503050406030204" pitchFamily="18" charset="0"/>
                          </a:rPr>
                          <m:t> </m:t>
                        </m:r>
                        <m:r>
                          <a:rPr lang="en-GB" sz="1600" i="1">
                            <a:latin typeface="Cambria Math" panose="02040503050406030204" pitchFamily="18" charset="0"/>
                          </a:rPr>
                          <m:t>𝑜𝑟</m:t>
                        </m:r>
                        <m:r>
                          <a:rPr lang="en-GB" sz="1600" i="1">
                            <a:latin typeface="Cambria Math" panose="02040503050406030204" pitchFamily="18" charset="0"/>
                          </a:rPr>
                          <m:t> </m:t>
                        </m:r>
                        <m:r>
                          <a:rPr lang="en-GB" sz="1600" b="0" i="1" smtClean="0">
                            <a:latin typeface="Cambria Math" panose="02040503050406030204" pitchFamily="18" charset="0"/>
                          </a:rPr>
                          <m:t>𝐷</m:t>
                        </m:r>
                      </m:e>
                    </m:d>
                    <m:r>
                      <a:rPr lang="en-GB" sz="1600" i="1">
                        <a:latin typeface="Cambria Math" panose="02040503050406030204" pitchFamily="18" charset="0"/>
                      </a:rPr>
                      <m:t>=0.</m:t>
                    </m:r>
                    <m:r>
                      <a:rPr lang="en-GB" sz="1600" b="0" i="1" smtClean="0">
                        <a:latin typeface="Cambria Math" panose="02040503050406030204" pitchFamily="18" charset="0"/>
                      </a:rPr>
                      <m:t>9</m:t>
                    </m:r>
                    <m:r>
                      <a:rPr lang="en-GB" sz="1600" i="1">
                        <a:latin typeface="Cambria Math" panose="02040503050406030204" pitchFamily="18" charset="0"/>
                      </a:rPr>
                      <m:t>5</m:t>
                    </m:r>
                  </m:oMath>
                </a14:m>
                <a:r>
                  <a:rPr lang="en-GB" sz="1600" dirty="0">
                    <a:latin typeface="Candara" panose="020E0502030303020204" pitchFamily="34" charset="0"/>
                  </a:rPr>
                  <a:t>, find the probability of:</a:t>
                </a:r>
              </a:p>
              <a:p>
                <a:pPr marL="342900" indent="-342900">
                  <a:buAutoNum type="alphaLcParenR"/>
                </a:pPr>
                <a:r>
                  <a:rPr lang="en-GB" sz="1600" dirty="0">
                    <a:latin typeface="Candara" panose="020E0502030303020204" pitchFamily="34" charset="0"/>
                  </a:rPr>
                  <a:t> </a:t>
                </a:r>
                <a14:m>
                  <m:oMath xmlns:m="http://schemas.openxmlformats.org/officeDocument/2006/math">
                    <m:r>
                      <a:rPr lang="en-GB" sz="1600" i="1">
                        <a:latin typeface="Cambria Math" panose="02040503050406030204" pitchFamily="18" charset="0"/>
                      </a:rPr>
                      <m:t>𝑃</m:t>
                    </m:r>
                    <m:r>
                      <a:rPr lang="en-GB" sz="1600" i="1">
                        <a:latin typeface="Cambria Math" panose="02040503050406030204" pitchFamily="18" charset="0"/>
                      </a:rPr>
                      <m:t>(</m:t>
                    </m:r>
                    <m:r>
                      <a:rPr lang="en-GB" sz="1600" b="0" i="1" smtClean="0">
                        <a:latin typeface="Cambria Math" panose="02040503050406030204" pitchFamily="18" charset="0"/>
                      </a:rPr>
                      <m:t>𝐶</m:t>
                    </m:r>
                    <m:r>
                      <a:rPr lang="en-GB" sz="1600" i="1">
                        <a:latin typeface="Cambria Math" panose="02040503050406030204" pitchFamily="18" charset="0"/>
                      </a:rPr>
                      <m:t> </m:t>
                    </m:r>
                    <m:r>
                      <a:rPr lang="en-GB" sz="1600" i="1">
                        <a:latin typeface="Cambria Math" panose="02040503050406030204" pitchFamily="18" charset="0"/>
                      </a:rPr>
                      <m:t>𝑎𝑛𝑑</m:t>
                    </m:r>
                    <m:r>
                      <a:rPr lang="en-GB" sz="1600" i="1">
                        <a:latin typeface="Cambria Math" panose="02040503050406030204" pitchFamily="18" charset="0"/>
                      </a:rPr>
                      <m:t> </m:t>
                    </m:r>
                    <m:r>
                      <a:rPr lang="en-GB" sz="1600" i="1">
                        <a:latin typeface="Cambria Math" panose="02040503050406030204" pitchFamily="18" charset="0"/>
                      </a:rPr>
                      <m:t>𝑛𝑜𝑡</m:t>
                    </m:r>
                    <m:r>
                      <a:rPr lang="en-GB" sz="1600" i="1">
                        <a:latin typeface="Cambria Math" panose="02040503050406030204" pitchFamily="18" charset="0"/>
                      </a:rPr>
                      <m:t> </m:t>
                    </m:r>
                    <m:r>
                      <a:rPr lang="en-GB" sz="1600" b="0" i="1" smtClean="0">
                        <a:latin typeface="Cambria Math" panose="02040503050406030204" pitchFamily="18" charset="0"/>
                      </a:rPr>
                      <m:t>𝐷</m:t>
                    </m:r>
                    <m:r>
                      <a:rPr lang="en-GB" sz="1600" i="1">
                        <a:latin typeface="Cambria Math" panose="02040503050406030204" pitchFamily="18" charset="0"/>
                      </a:rPr>
                      <m:t>)</m:t>
                    </m:r>
                  </m:oMath>
                </a14:m>
                <a:endParaRPr lang="en-GB" sz="1600" dirty="0">
                  <a:latin typeface="Candara" panose="020E0502030303020204" pitchFamily="34" charset="0"/>
                </a:endParaRPr>
              </a:p>
              <a:p>
                <a:pPr marL="342900" indent="-342900">
                  <a:buAutoNum type="alphaLcParenR"/>
                </a:pPr>
                <a:r>
                  <a:rPr lang="en-GB" sz="1600" dirty="0">
                    <a:latin typeface="Candara" panose="020E0502030303020204" pitchFamily="34" charset="0"/>
                  </a:rPr>
                  <a:t> </a:t>
                </a:r>
                <a14:m>
                  <m:oMath xmlns:m="http://schemas.openxmlformats.org/officeDocument/2006/math">
                    <m:r>
                      <a:rPr lang="en-GB" sz="1600" i="1">
                        <a:latin typeface="Cambria Math" panose="02040503050406030204" pitchFamily="18" charset="0"/>
                      </a:rPr>
                      <m:t>𝑃</m:t>
                    </m:r>
                    <m:d>
                      <m:dPr>
                        <m:ctrlPr>
                          <a:rPr lang="en-GB" sz="1600" i="1">
                            <a:latin typeface="Cambria Math" panose="02040503050406030204" pitchFamily="18" charset="0"/>
                          </a:rPr>
                        </m:ctrlPr>
                      </m:dPr>
                      <m:e>
                        <m:r>
                          <a:rPr lang="en-GB" sz="1600" i="1">
                            <a:latin typeface="Cambria Math" panose="02040503050406030204" pitchFamily="18" charset="0"/>
                          </a:rPr>
                          <m:t>𝑛𝑒𝑖𝑡h𝑒𝑟</m:t>
                        </m:r>
                        <m:r>
                          <a:rPr lang="en-GB" sz="1600" i="1">
                            <a:latin typeface="Cambria Math" panose="02040503050406030204" pitchFamily="18" charset="0"/>
                          </a:rPr>
                          <m:t> </m:t>
                        </m:r>
                        <m:r>
                          <a:rPr lang="en-GB" sz="1600" b="0" i="1" smtClean="0">
                            <a:latin typeface="Cambria Math" panose="02040503050406030204" pitchFamily="18" charset="0"/>
                          </a:rPr>
                          <m:t>𝐶</m:t>
                        </m:r>
                        <m:r>
                          <a:rPr lang="en-GB" sz="1600" i="1">
                            <a:latin typeface="Cambria Math" panose="02040503050406030204" pitchFamily="18" charset="0"/>
                          </a:rPr>
                          <m:t> </m:t>
                        </m:r>
                        <m:r>
                          <a:rPr lang="en-GB" sz="1600" i="1">
                            <a:latin typeface="Cambria Math" panose="02040503050406030204" pitchFamily="18" charset="0"/>
                          </a:rPr>
                          <m:t>𝑛𝑜𝑟</m:t>
                        </m:r>
                        <m:r>
                          <a:rPr lang="en-GB" sz="1600" i="1">
                            <a:latin typeface="Cambria Math" panose="02040503050406030204" pitchFamily="18" charset="0"/>
                          </a:rPr>
                          <m:t> </m:t>
                        </m:r>
                        <m:r>
                          <a:rPr lang="en-GB" sz="1600" b="0" i="1" smtClean="0">
                            <a:latin typeface="Cambria Math" panose="02040503050406030204" pitchFamily="18" charset="0"/>
                          </a:rPr>
                          <m:t>𝐷</m:t>
                        </m:r>
                      </m:e>
                    </m:d>
                  </m:oMath>
                </a14:m>
                <a:endParaRPr lang="en-GB" sz="1600" dirty="0">
                  <a:latin typeface="Candara" panose="020E0502030303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5018" y="461665"/>
                <a:ext cx="4572000" cy="1077218"/>
              </a:xfrm>
              <a:prstGeom prst="rect">
                <a:avLst/>
              </a:prstGeom>
              <a:blipFill>
                <a:blip r:embed="rId2"/>
                <a:stretch>
                  <a:fillRect l="-667" t="-1705" b="-681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1077218"/>
              </a:xfrm>
              <a:prstGeom prst="rect">
                <a:avLst/>
              </a:prstGeom>
              <a:noFill/>
            </p:spPr>
            <p:txBody>
              <a:bodyPr wrap="square" rtlCol="0">
                <a:spAutoFit/>
              </a:bodyPr>
              <a:lstStyle/>
              <a:p>
                <a:r>
                  <a:rPr lang="en-GB" sz="1600" dirty="0">
                    <a:latin typeface="Candara" panose="020E0502030303020204" pitchFamily="34" charset="0"/>
                  </a:rPr>
                  <a:t>Given that </a:t>
                </a:r>
                <a14:m>
                  <m:oMath xmlns:m="http://schemas.openxmlformats.org/officeDocument/2006/math">
                    <m:r>
                      <a:rPr lang="en-GB" sz="1600" i="1">
                        <a:latin typeface="Cambria Math" panose="02040503050406030204" pitchFamily="18" charset="0"/>
                      </a:rPr>
                      <m:t>𝑃</m:t>
                    </m:r>
                    <m:d>
                      <m:dPr>
                        <m:ctrlPr>
                          <a:rPr lang="en-GB" sz="1600" i="1">
                            <a:latin typeface="Cambria Math" panose="02040503050406030204" pitchFamily="18" charset="0"/>
                          </a:rPr>
                        </m:ctrlPr>
                      </m:dPr>
                      <m:e>
                        <m:r>
                          <a:rPr lang="en-GB" sz="1600" i="1">
                            <a:latin typeface="Cambria Math" panose="02040503050406030204" pitchFamily="18" charset="0"/>
                          </a:rPr>
                          <m:t>𝐴</m:t>
                        </m:r>
                      </m:e>
                    </m:d>
                    <m:r>
                      <a:rPr lang="en-GB" sz="1600" i="1">
                        <a:latin typeface="Cambria Math" panose="02040503050406030204" pitchFamily="18" charset="0"/>
                      </a:rPr>
                      <m:t>=0.6</m:t>
                    </m:r>
                  </m:oMath>
                </a14:m>
                <a:r>
                  <a:rPr lang="en-GB" sz="1600" dirty="0">
                    <a:latin typeface="Candara" panose="020E0502030303020204" pitchFamily="34" charset="0"/>
                  </a:rPr>
                  <a:t> and </a:t>
                </a:r>
                <a14:m>
                  <m:oMath xmlns:m="http://schemas.openxmlformats.org/officeDocument/2006/math">
                    <m:r>
                      <a:rPr lang="en-GB" sz="1600" i="1">
                        <a:latin typeface="Cambria Math" panose="02040503050406030204" pitchFamily="18" charset="0"/>
                      </a:rPr>
                      <m:t>𝑃</m:t>
                    </m:r>
                    <m:d>
                      <m:dPr>
                        <m:ctrlPr>
                          <a:rPr lang="en-GB" sz="1600" i="1">
                            <a:latin typeface="Cambria Math" panose="02040503050406030204" pitchFamily="18" charset="0"/>
                          </a:rPr>
                        </m:ctrlPr>
                      </m:dPr>
                      <m:e>
                        <m:r>
                          <a:rPr lang="en-GB" sz="1600" i="1">
                            <a:latin typeface="Cambria Math" panose="02040503050406030204" pitchFamily="18" charset="0"/>
                          </a:rPr>
                          <m:t>𝐴</m:t>
                        </m:r>
                        <m:r>
                          <a:rPr lang="en-GB" sz="1600" i="1">
                            <a:latin typeface="Cambria Math" panose="02040503050406030204" pitchFamily="18" charset="0"/>
                          </a:rPr>
                          <m:t> </m:t>
                        </m:r>
                        <m:r>
                          <a:rPr lang="en-GB" sz="1600" i="1">
                            <a:latin typeface="Cambria Math" panose="02040503050406030204" pitchFamily="18" charset="0"/>
                          </a:rPr>
                          <m:t>𝑜𝑟</m:t>
                        </m:r>
                        <m:r>
                          <a:rPr lang="en-GB" sz="1600" i="1">
                            <a:latin typeface="Cambria Math" panose="02040503050406030204" pitchFamily="18" charset="0"/>
                          </a:rPr>
                          <m:t> </m:t>
                        </m:r>
                        <m:r>
                          <a:rPr lang="en-GB" sz="1600" i="1">
                            <a:latin typeface="Cambria Math" panose="02040503050406030204" pitchFamily="18" charset="0"/>
                          </a:rPr>
                          <m:t>𝐵</m:t>
                        </m:r>
                      </m:e>
                    </m:d>
                    <m:r>
                      <a:rPr lang="en-GB" sz="1600" i="1">
                        <a:latin typeface="Cambria Math" panose="02040503050406030204" pitchFamily="18" charset="0"/>
                      </a:rPr>
                      <m:t>=0.85</m:t>
                    </m:r>
                  </m:oMath>
                </a14:m>
                <a:r>
                  <a:rPr lang="en-GB" sz="1600" dirty="0">
                    <a:latin typeface="Candara" panose="020E0502030303020204" pitchFamily="34" charset="0"/>
                  </a:rPr>
                  <a:t>, find the probability of:</a:t>
                </a:r>
              </a:p>
              <a:p>
                <a:pPr marL="342900" indent="-342900">
                  <a:buAutoNum type="alphaLcParenR"/>
                </a:pPr>
                <a:r>
                  <a:rPr lang="en-GB" sz="1600" dirty="0">
                    <a:latin typeface="Candara" panose="020E0502030303020204" pitchFamily="34" charset="0"/>
                  </a:rPr>
                  <a:t> </a:t>
                </a:r>
                <a14:m>
                  <m:oMath xmlns:m="http://schemas.openxmlformats.org/officeDocument/2006/math">
                    <m:r>
                      <a:rPr lang="en-GB" sz="1600" i="1">
                        <a:latin typeface="Cambria Math" panose="02040503050406030204" pitchFamily="18" charset="0"/>
                      </a:rPr>
                      <m:t>𝑃</m:t>
                    </m:r>
                    <m:r>
                      <a:rPr lang="en-GB" sz="1600" i="1">
                        <a:latin typeface="Cambria Math" panose="02040503050406030204" pitchFamily="18" charset="0"/>
                      </a:rPr>
                      <m:t>(</m:t>
                    </m:r>
                    <m:r>
                      <a:rPr lang="en-GB" sz="1600" i="1">
                        <a:latin typeface="Cambria Math" panose="02040503050406030204" pitchFamily="18" charset="0"/>
                      </a:rPr>
                      <m:t>𝐴</m:t>
                    </m:r>
                    <m:r>
                      <a:rPr lang="en-GB" sz="1600" i="1">
                        <a:latin typeface="Cambria Math" panose="02040503050406030204" pitchFamily="18" charset="0"/>
                      </a:rPr>
                      <m:t> </m:t>
                    </m:r>
                    <m:r>
                      <a:rPr lang="en-GB" sz="1600" i="1">
                        <a:latin typeface="Cambria Math" panose="02040503050406030204" pitchFamily="18" charset="0"/>
                      </a:rPr>
                      <m:t>𝑎𝑛𝑑</m:t>
                    </m:r>
                    <m:r>
                      <a:rPr lang="en-GB" sz="1600" i="1">
                        <a:latin typeface="Cambria Math" panose="02040503050406030204" pitchFamily="18" charset="0"/>
                      </a:rPr>
                      <m:t> </m:t>
                    </m:r>
                    <m:r>
                      <a:rPr lang="en-GB" sz="1600" i="1">
                        <a:latin typeface="Cambria Math" panose="02040503050406030204" pitchFamily="18" charset="0"/>
                      </a:rPr>
                      <m:t>𝑛𝑜𝑡</m:t>
                    </m:r>
                    <m:r>
                      <a:rPr lang="en-GB" sz="1600" i="1">
                        <a:latin typeface="Cambria Math" panose="02040503050406030204" pitchFamily="18" charset="0"/>
                      </a:rPr>
                      <m:t> </m:t>
                    </m:r>
                    <m:r>
                      <a:rPr lang="en-GB" sz="1600" i="1">
                        <a:latin typeface="Cambria Math" panose="02040503050406030204" pitchFamily="18" charset="0"/>
                      </a:rPr>
                      <m:t>𝐵</m:t>
                    </m:r>
                    <m:r>
                      <a:rPr lang="en-GB" sz="1600" i="1">
                        <a:latin typeface="Cambria Math" panose="02040503050406030204" pitchFamily="18" charset="0"/>
                      </a:rPr>
                      <m:t>)</m:t>
                    </m:r>
                  </m:oMath>
                </a14:m>
                <a:endParaRPr lang="en-GB" sz="1600" dirty="0">
                  <a:latin typeface="Candara" panose="020E0502030303020204" pitchFamily="34" charset="0"/>
                </a:endParaRPr>
              </a:p>
              <a:p>
                <a:pPr marL="342900" indent="-342900">
                  <a:buAutoNum type="alphaLcParenR"/>
                </a:pPr>
                <a:r>
                  <a:rPr lang="en-GB" sz="1600" dirty="0">
                    <a:latin typeface="Candara" panose="020E0502030303020204" pitchFamily="34" charset="0"/>
                  </a:rPr>
                  <a:t> </a:t>
                </a:r>
                <a14:m>
                  <m:oMath xmlns:m="http://schemas.openxmlformats.org/officeDocument/2006/math">
                    <m:r>
                      <a:rPr lang="en-GB" sz="1600" i="1">
                        <a:latin typeface="Cambria Math" panose="02040503050406030204" pitchFamily="18" charset="0"/>
                      </a:rPr>
                      <m:t>𝑃</m:t>
                    </m:r>
                    <m:d>
                      <m:dPr>
                        <m:ctrlPr>
                          <a:rPr lang="en-GB" sz="1600" i="1">
                            <a:latin typeface="Cambria Math" panose="02040503050406030204" pitchFamily="18" charset="0"/>
                          </a:rPr>
                        </m:ctrlPr>
                      </m:dPr>
                      <m:e>
                        <m:r>
                          <a:rPr lang="en-GB" sz="1600" i="1">
                            <a:latin typeface="Cambria Math" panose="02040503050406030204" pitchFamily="18" charset="0"/>
                          </a:rPr>
                          <m:t>𝑛𝑒𝑖𝑡h𝑒𝑟</m:t>
                        </m:r>
                        <m:r>
                          <a:rPr lang="en-GB" sz="1600" i="1">
                            <a:latin typeface="Cambria Math" panose="02040503050406030204" pitchFamily="18" charset="0"/>
                          </a:rPr>
                          <m:t> </m:t>
                        </m:r>
                        <m:r>
                          <a:rPr lang="en-GB" sz="1600" i="1">
                            <a:latin typeface="Cambria Math" panose="02040503050406030204" pitchFamily="18" charset="0"/>
                          </a:rPr>
                          <m:t>𝐴</m:t>
                        </m:r>
                        <m:r>
                          <a:rPr lang="en-GB" sz="1600" i="1">
                            <a:latin typeface="Cambria Math" panose="02040503050406030204" pitchFamily="18" charset="0"/>
                          </a:rPr>
                          <m:t> </m:t>
                        </m:r>
                        <m:r>
                          <a:rPr lang="en-GB" sz="1600" i="1">
                            <a:latin typeface="Cambria Math" panose="02040503050406030204" pitchFamily="18" charset="0"/>
                          </a:rPr>
                          <m:t>𝑛𝑜𝑟</m:t>
                        </m:r>
                        <m:r>
                          <a:rPr lang="en-GB" sz="1600" i="1">
                            <a:latin typeface="Cambria Math" panose="02040503050406030204" pitchFamily="18" charset="0"/>
                          </a:rPr>
                          <m:t> </m:t>
                        </m:r>
                        <m:r>
                          <a:rPr lang="en-GB" sz="1600" i="1">
                            <a:latin typeface="Cambria Math" panose="02040503050406030204" pitchFamily="18" charset="0"/>
                          </a:rPr>
                          <m:t>𝐵</m:t>
                        </m:r>
                      </m:e>
                    </m:d>
                  </m:oMath>
                </a14:m>
                <a:endParaRPr lang="en-GB" sz="1600"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1077218"/>
              </a:xfrm>
              <a:prstGeom prst="rect">
                <a:avLst/>
              </a:prstGeom>
              <a:blipFill>
                <a:blip r:embed="rId3"/>
                <a:stretch>
                  <a:fillRect l="-800" t="-1695" b="-621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Rectangle 13">
                <a:extLst>
                  <a:ext uri="{FF2B5EF4-FFF2-40B4-BE49-F238E27FC236}">
                    <a16:creationId xmlns:a16="http://schemas.microsoft.com/office/drawing/2014/main" id="{005896CF-8919-4782-AB24-83CDCF746DD4}"/>
                  </a:ext>
                </a:extLst>
              </p:cNvPr>
              <p:cNvSpPr/>
              <p:nvPr/>
            </p:nvSpPr>
            <p:spPr>
              <a:xfrm>
                <a:off x="4577017" y="1627404"/>
                <a:ext cx="4572001" cy="646331"/>
              </a:xfrm>
              <a:prstGeom prst="rect">
                <a:avLst/>
              </a:prstGeom>
            </p:spPr>
            <p:txBody>
              <a:bodyPr wrap="square">
                <a:spAutoFit/>
              </a:bodyPr>
              <a:lstStyle/>
              <a:p>
                <a:r>
                  <a:rPr lang="en-GB" dirty="0">
                    <a:solidFill>
                      <a:srgbClr val="FF0000"/>
                    </a:solidFill>
                    <a:latin typeface="Candara" panose="020E0502030303020204" pitchFamily="34" charset="0"/>
                  </a:rPr>
                  <a:t>a) </a:t>
                </a:r>
                <a14:m>
                  <m:oMath xmlns:m="http://schemas.openxmlformats.org/officeDocument/2006/math">
                    <m:r>
                      <a:rPr lang="en-GB" b="0" i="1" smtClean="0">
                        <a:solidFill>
                          <a:srgbClr val="FF0000"/>
                        </a:solidFill>
                        <a:latin typeface="Cambria Math" panose="02040503050406030204" pitchFamily="18" charset="0"/>
                      </a:rPr>
                      <m:t>0.25</m:t>
                    </m:r>
                  </m:oMath>
                </a14:m>
                <a:endParaRPr lang="en-GB" dirty="0">
                  <a:solidFill>
                    <a:srgbClr val="FF0000"/>
                  </a:solidFill>
                  <a:latin typeface="Candara" panose="020E0502030303020204" pitchFamily="34" charset="0"/>
                </a:endParaRPr>
              </a:p>
              <a:p>
                <a:r>
                  <a:rPr lang="en-GB" dirty="0">
                    <a:solidFill>
                      <a:srgbClr val="FF0000"/>
                    </a:solidFill>
                    <a:latin typeface="Candara" panose="020E0502030303020204" pitchFamily="34" charset="0"/>
                  </a:rPr>
                  <a:t>b) </a:t>
                </a:r>
                <a14:m>
                  <m:oMath xmlns:m="http://schemas.openxmlformats.org/officeDocument/2006/math">
                    <m:r>
                      <a:rPr lang="en-GB" b="0" i="1" smtClean="0">
                        <a:solidFill>
                          <a:srgbClr val="FF0000"/>
                        </a:solidFill>
                        <a:latin typeface="Cambria Math" panose="02040503050406030204" pitchFamily="18" charset="0"/>
                      </a:rPr>
                      <m:t>0.15</m:t>
                    </m:r>
                  </m:oMath>
                </a14:m>
                <a:endParaRPr lang="en-GB" dirty="0">
                  <a:solidFill>
                    <a:srgbClr val="FF0000"/>
                  </a:solidFill>
                  <a:latin typeface="Candara" panose="020E0502030303020204" pitchFamily="34" charset="0"/>
                </a:endParaRPr>
              </a:p>
            </p:txBody>
          </p:sp>
        </mc:Choice>
        <mc:Fallback xmlns="">
          <p:sp>
            <p:nvSpPr>
              <p:cNvPr id="14" name="Rectangle 13">
                <a:extLst>
                  <a:ext uri="{FF2B5EF4-FFF2-40B4-BE49-F238E27FC236}">
                    <a16:creationId xmlns:a16="http://schemas.microsoft.com/office/drawing/2014/main" id="{005896CF-8919-4782-AB24-83CDCF746DD4}"/>
                  </a:ext>
                </a:extLst>
              </p:cNvPr>
              <p:cNvSpPr>
                <a:spLocks noRot="1" noChangeAspect="1" noMove="1" noResize="1" noEditPoints="1" noAdjustHandles="1" noChangeArrowheads="1" noChangeShapeType="1" noTextEdit="1"/>
              </p:cNvSpPr>
              <p:nvPr/>
            </p:nvSpPr>
            <p:spPr>
              <a:xfrm>
                <a:off x="4577017" y="1627404"/>
                <a:ext cx="4572001" cy="646331"/>
              </a:xfrm>
              <a:prstGeom prst="rect">
                <a:avLst/>
              </a:prstGeom>
              <a:blipFill>
                <a:blip r:embed="rId4"/>
                <a:stretch>
                  <a:fillRect l="-1200" t="-5660" b="-14151"/>
                </a:stretch>
              </a:blipFill>
            </p:spPr>
            <p:txBody>
              <a:bodyPr/>
              <a:lstStyle/>
              <a:p>
                <a:r>
                  <a:rPr lang="en-GB">
                    <a:noFill/>
                  </a:rPr>
                  <a:t> </a:t>
                </a:r>
              </a:p>
            </p:txBody>
          </p:sp>
        </mc:Fallback>
      </mc:AlternateContent>
    </p:spTree>
    <p:extLst>
      <p:ext uri="{BB962C8B-B14F-4D97-AF65-F5344CB8AC3E}">
        <p14:creationId xmlns:p14="http://schemas.microsoft.com/office/powerpoint/2010/main" val="2498642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1665"/>
                <a:ext cx="4572000" cy="2800767"/>
              </a:xfrm>
              <a:prstGeom prst="rect">
                <a:avLst/>
              </a:prstGeom>
              <a:noFill/>
            </p:spPr>
            <p:txBody>
              <a:bodyPr wrap="square" rtlCol="0">
                <a:spAutoFit/>
              </a:bodyPr>
              <a:lstStyle/>
              <a:p>
                <a:r>
                  <a:rPr lang="en-GB" sz="1600" dirty="0">
                    <a:latin typeface="Candara" panose="020E0502030303020204" pitchFamily="34" charset="0"/>
                  </a:rPr>
                  <a:t>The probability of a person having read book A is </a:t>
                </a:r>
                <a14:m>
                  <m:oMath xmlns:m="http://schemas.openxmlformats.org/officeDocument/2006/math">
                    <m:r>
                      <a:rPr lang="en-GB" sz="1600" i="1">
                        <a:latin typeface="Cambria Math" panose="02040503050406030204" pitchFamily="18" charset="0"/>
                      </a:rPr>
                      <m:t>0.</m:t>
                    </m:r>
                    <m:r>
                      <a:rPr lang="en-GB" sz="1600" b="0" i="1" smtClean="0">
                        <a:latin typeface="Cambria Math" panose="02040503050406030204" pitchFamily="18" charset="0"/>
                      </a:rPr>
                      <m:t>46</m:t>
                    </m:r>
                  </m:oMath>
                </a14:m>
                <a:r>
                  <a:rPr lang="en-GB" sz="1600" dirty="0">
                    <a:latin typeface="Candara" panose="020E0502030303020204" pitchFamily="34" charset="0"/>
                  </a:rPr>
                  <a:t>. </a:t>
                </a:r>
              </a:p>
              <a:p>
                <a:r>
                  <a:rPr lang="en-GB" sz="1600" dirty="0">
                    <a:latin typeface="Candara" panose="020E0502030303020204" pitchFamily="34" charset="0"/>
                  </a:rPr>
                  <a:t>The probability that they have read book B is </a:t>
                </a:r>
                <a14:m>
                  <m:oMath xmlns:m="http://schemas.openxmlformats.org/officeDocument/2006/math">
                    <m:r>
                      <a:rPr lang="en-GB" sz="1600" i="1">
                        <a:latin typeface="Cambria Math" panose="02040503050406030204" pitchFamily="18" charset="0"/>
                      </a:rPr>
                      <m:t>0.</m:t>
                    </m:r>
                    <m:r>
                      <a:rPr lang="en-GB" sz="1600" b="0" i="1" smtClean="0">
                        <a:latin typeface="Cambria Math" panose="02040503050406030204" pitchFamily="18" charset="0"/>
                      </a:rPr>
                      <m:t>18</m:t>
                    </m:r>
                  </m:oMath>
                </a14:m>
                <a:r>
                  <a:rPr lang="en-GB" sz="1600" dirty="0">
                    <a:latin typeface="Candara" panose="020E0502030303020204" pitchFamily="34" charset="0"/>
                  </a:rPr>
                  <a:t>.</a:t>
                </a:r>
              </a:p>
              <a:p>
                <a:r>
                  <a:rPr lang="en-GB" sz="1600" dirty="0">
                    <a:latin typeface="Candara" panose="020E0502030303020204" pitchFamily="34" charset="0"/>
                  </a:rPr>
                  <a:t>The probability that they have read book A or B or both is </a:t>
                </a:r>
                <a14:m>
                  <m:oMath xmlns:m="http://schemas.openxmlformats.org/officeDocument/2006/math">
                    <m:r>
                      <a:rPr lang="en-GB" sz="1600" i="1">
                        <a:latin typeface="Cambria Math" panose="02040503050406030204" pitchFamily="18" charset="0"/>
                      </a:rPr>
                      <m:t>0.</m:t>
                    </m:r>
                    <m:r>
                      <a:rPr lang="en-GB" sz="1600" b="0" i="1" smtClean="0">
                        <a:latin typeface="Cambria Math" panose="02040503050406030204" pitchFamily="18" charset="0"/>
                      </a:rPr>
                      <m:t>51</m:t>
                    </m:r>
                  </m:oMath>
                </a14:m>
                <a:r>
                  <a:rPr lang="en-GB" sz="1600" dirty="0">
                    <a:latin typeface="Candara" panose="020E0502030303020204" pitchFamily="34" charset="0"/>
                  </a:rPr>
                  <a:t>.</a:t>
                </a:r>
              </a:p>
              <a:p>
                <a:r>
                  <a:rPr lang="en-GB" sz="1600" dirty="0">
                    <a:latin typeface="Candara" panose="020E0502030303020204" pitchFamily="34" charset="0"/>
                  </a:rPr>
                  <a:t>A person is chosen at random.</a:t>
                </a:r>
              </a:p>
              <a:p>
                <a:r>
                  <a:rPr lang="en-GB" sz="1600" dirty="0">
                    <a:latin typeface="Candara" panose="020E0502030303020204" pitchFamily="34" charset="0"/>
                  </a:rPr>
                  <a:t>Find the probability that the person has</a:t>
                </a:r>
              </a:p>
              <a:p>
                <a:r>
                  <a:rPr lang="en-GB" sz="1600" dirty="0">
                    <a:latin typeface="Candara" panose="020E0502030303020204" pitchFamily="34" charset="0"/>
                  </a:rPr>
                  <a:t>a) Read both book A and book B</a:t>
                </a:r>
              </a:p>
              <a:p>
                <a:r>
                  <a:rPr lang="en-GB" sz="1600" dirty="0">
                    <a:latin typeface="Candara" panose="020E0502030303020204" pitchFamily="34" charset="0"/>
                  </a:rPr>
                  <a:t>b) Read book B but not book A</a:t>
                </a:r>
              </a:p>
              <a:p>
                <a:r>
                  <a:rPr lang="en-GB" sz="1600" dirty="0">
                    <a:latin typeface="Candara" panose="020E0502030303020204" pitchFamily="34" charset="0"/>
                  </a:rPr>
                  <a:t>c) Read neither book</a:t>
                </a:r>
              </a:p>
              <a:p>
                <a:endParaRPr lang="en-GB" sz="1600" dirty="0">
                  <a:latin typeface="Candara" panose="020E0502030303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5018" y="461665"/>
                <a:ext cx="4572000" cy="2800767"/>
              </a:xfrm>
              <a:prstGeom prst="rect">
                <a:avLst/>
              </a:prstGeom>
              <a:blipFill>
                <a:blip r:embed="rId2"/>
                <a:stretch>
                  <a:fillRect l="-667" t="-65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2554545"/>
              </a:xfrm>
              <a:prstGeom prst="rect">
                <a:avLst/>
              </a:prstGeom>
              <a:noFill/>
            </p:spPr>
            <p:txBody>
              <a:bodyPr wrap="square" rtlCol="0">
                <a:spAutoFit/>
              </a:bodyPr>
              <a:lstStyle/>
              <a:p>
                <a:r>
                  <a:rPr lang="en-GB" sz="1600" dirty="0">
                    <a:latin typeface="Candara" panose="020E0502030303020204" pitchFamily="34" charset="0"/>
                  </a:rPr>
                  <a:t>The probability of a person having read book A is </a:t>
                </a:r>
                <a14:m>
                  <m:oMath xmlns:m="http://schemas.openxmlformats.org/officeDocument/2006/math">
                    <m:r>
                      <a:rPr lang="en-GB" sz="1600" i="1">
                        <a:latin typeface="Cambria Math" panose="02040503050406030204" pitchFamily="18" charset="0"/>
                      </a:rPr>
                      <m:t>0.37</m:t>
                    </m:r>
                  </m:oMath>
                </a14:m>
                <a:r>
                  <a:rPr lang="en-GB" sz="1600" dirty="0">
                    <a:latin typeface="Candara" panose="020E0502030303020204" pitchFamily="34" charset="0"/>
                  </a:rPr>
                  <a:t>. </a:t>
                </a:r>
              </a:p>
              <a:p>
                <a:r>
                  <a:rPr lang="en-GB" sz="1600" dirty="0">
                    <a:latin typeface="Candara" panose="020E0502030303020204" pitchFamily="34" charset="0"/>
                  </a:rPr>
                  <a:t>The probability that they have read book B is </a:t>
                </a:r>
                <a14:m>
                  <m:oMath xmlns:m="http://schemas.openxmlformats.org/officeDocument/2006/math">
                    <m:r>
                      <a:rPr lang="en-GB" sz="1600" i="1">
                        <a:latin typeface="Cambria Math" panose="02040503050406030204" pitchFamily="18" charset="0"/>
                      </a:rPr>
                      <m:t>0.25</m:t>
                    </m:r>
                  </m:oMath>
                </a14:m>
                <a:r>
                  <a:rPr lang="en-GB" sz="1600" dirty="0">
                    <a:latin typeface="Candara" panose="020E0502030303020204" pitchFamily="34" charset="0"/>
                  </a:rPr>
                  <a:t>.</a:t>
                </a:r>
              </a:p>
              <a:p>
                <a:r>
                  <a:rPr lang="en-GB" sz="1600" dirty="0">
                    <a:latin typeface="Candara" panose="020E0502030303020204" pitchFamily="34" charset="0"/>
                  </a:rPr>
                  <a:t>The probability that they have read book A or B or both is </a:t>
                </a:r>
                <a14:m>
                  <m:oMath xmlns:m="http://schemas.openxmlformats.org/officeDocument/2006/math">
                    <m:r>
                      <a:rPr lang="en-GB" sz="1600" i="1">
                        <a:latin typeface="Cambria Math" panose="02040503050406030204" pitchFamily="18" charset="0"/>
                      </a:rPr>
                      <m:t>0.54</m:t>
                    </m:r>
                  </m:oMath>
                </a14:m>
                <a:r>
                  <a:rPr lang="en-GB" sz="1600" dirty="0">
                    <a:latin typeface="Candara" panose="020E0502030303020204" pitchFamily="34" charset="0"/>
                  </a:rPr>
                  <a:t>.</a:t>
                </a:r>
              </a:p>
              <a:p>
                <a:r>
                  <a:rPr lang="en-GB" sz="1600" dirty="0">
                    <a:latin typeface="Candara" panose="020E0502030303020204" pitchFamily="34" charset="0"/>
                  </a:rPr>
                  <a:t>A person is chosen at random.</a:t>
                </a:r>
              </a:p>
              <a:p>
                <a:r>
                  <a:rPr lang="en-GB" sz="1600" dirty="0">
                    <a:latin typeface="Candara" panose="020E0502030303020204" pitchFamily="34" charset="0"/>
                  </a:rPr>
                  <a:t>Find the probability that the person has</a:t>
                </a:r>
              </a:p>
              <a:p>
                <a:r>
                  <a:rPr lang="en-GB" sz="1600" dirty="0">
                    <a:latin typeface="Candara" panose="020E0502030303020204" pitchFamily="34" charset="0"/>
                  </a:rPr>
                  <a:t>a) Read both book A and book B</a:t>
                </a:r>
              </a:p>
              <a:p>
                <a:r>
                  <a:rPr lang="en-GB" sz="1600" dirty="0">
                    <a:latin typeface="Candara" panose="020E0502030303020204" pitchFamily="34" charset="0"/>
                  </a:rPr>
                  <a:t>b) Read book A but not book B</a:t>
                </a:r>
              </a:p>
              <a:p>
                <a:r>
                  <a:rPr lang="en-GB" sz="1600" dirty="0">
                    <a:latin typeface="Candara" panose="020E0502030303020204" pitchFamily="34" charset="0"/>
                  </a:rPr>
                  <a:t>c) Read neither book</a:t>
                </a: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2554545"/>
              </a:xfrm>
              <a:prstGeom prst="rect">
                <a:avLst/>
              </a:prstGeom>
              <a:blipFill>
                <a:blip r:embed="rId3"/>
                <a:stretch>
                  <a:fillRect l="-800" t="-716" b="-214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Rectangle 13">
                <a:extLst>
                  <a:ext uri="{FF2B5EF4-FFF2-40B4-BE49-F238E27FC236}">
                    <a16:creationId xmlns:a16="http://schemas.microsoft.com/office/drawing/2014/main" id="{005896CF-8919-4782-AB24-83CDCF746DD4}"/>
                  </a:ext>
                </a:extLst>
              </p:cNvPr>
              <p:cNvSpPr/>
              <p:nvPr/>
            </p:nvSpPr>
            <p:spPr>
              <a:xfrm>
                <a:off x="4577017" y="3014090"/>
                <a:ext cx="4572001" cy="923330"/>
              </a:xfrm>
              <a:prstGeom prst="rect">
                <a:avLst/>
              </a:prstGeom>
            </p:spPr>
            <p:txBody>
              <a:bodyPr wrap="square">
                <a:spAutoFit/>
              </a:bodyPr>
              <a:lstStyle/>
              <a:p>
                <a:r>
                  <a:rPr lang="en-GB" dirty="0">
                    <a:solidFill>
                      <a:srgbClr val="FF0000"/>
                    </a:solidFill>
                    <a:latin typeface="Candara" panose="020E0502030303020204" pitchFamily="34" charset="0"/>
                  </a:rPr>
                  <a:t>a) </a:t>
                </a:r>
                <a14:m>
                  <m:oMath xmlns:m="http://schemas.openxmlformats.org/officeDocument/2006/math">
                    <m:r>
                      <a:rPr lang="en-GB" b="0" i="1" smtClean="0">
                        <a:solidFill>
                          <a:srgbClr val="FF0000"/>
                        </a:solidFill>
                        <a:latin typeface="Cambria Math" panose="02040503050406030204" pitchFamily="18" charset="0"/>
                      </a:rPr>
                      <m:t>0.16</m:t>
                    </m:r>
                  </m:oMath>
                </a14:m>
                <a:r>
                  <a:rPr lang="en-GB" dirty="0">
                    <a:solidFill>
                      <a:srgbClr val="FF0000"/>
                    </a:solidFill>
                    <a:latin typeface="Candara" panose="020E0502030303020204" pitchFamily="34" charset="0"/>
                  </a:rPr>
                  <a:t> </a:t>
                </a:r>
              </a:p>
              <a:p>
                <a:r>
                  <a:rPr lang="en-GB" dirty="0">
                    <a:solidFill>
                      <a:srgbClr val="FF0000"/>
                    </a:solidFill>
                    <a:latin typeface="Candara" panose="020E0502030303020204" pitchFamily="34" charset="0"/>
                  </a:rPr>
                  <a:t>b) </a:t>
                </a:r>
                <a14:m>
                  <m:oMath xmlns:m="http://schemas.openxmlformats.org/officeDocument/2006/math">
                    <m:r>
                      <a:rPr lang="en-GB" b="0" i="1" smtClean="0">
                        <a:solidFill>
                          <a:srgbClr val="FF0000"/>
                        </a:solidFill>
                        <a:latin typeface="Cambria Math" panose="02040503050406030204" pitchFamily="18" charset="0"/>
                      </a:rPr>
                      <m:t>0.21</m:t>
                    </m:r>
                  </m:oMath>
                </a14:m>
                <a:endParaRPr lang="en-GB" dirty="0">
                  <a:solidFill>
                    <a:srgbClr val="FF0000"/>
                  </a:solidFill>
                  <a:latin typeface="Candara" panose="020E0502030303020204" pitchFamily="34" charset="0"/>
                </a:endParaRPr>
              </a:p>
              <a:p>
                <a:r>
                  <a:rPr lang="en-GB" dirty="0">
                    <a:solidFill>
                      <a:srgbClr val="FF0000"/>
                    </a:solidFill>
                    <a:latin typeface="Candara" panose="020E0502030303020204" pitchFamily="34" charset="0"/>
                  </a:rPr>
                  <a:t>c) </a:t>
                </a:r>
                <a14:m>
                  <m:oMath xmlns:m="http://schemas.openxmlformats.org/officeDocument/2006/math">
                    <m:r>
                      <a:rPr lang="en-GB" b="0" i="1" smtClean="0">
                        <a:solidFill>
                          <a:srgbClr val="FF0000"/>
                        </a:solidFill>
                        <a:latin typeface="Cambria Math" panose="02040503050406030204" pitchFamily="18" charset="0"/>
                      </a:rPr>
                      <m:t>0.46</m:t>
                    </m:r>
                  </m:oMath>
                </a14:m>
                <a:endParaRPr lang="en-GB" dirty="0">
                  <a:solidFill>
                    <a:srgbClr val="FF0000"/>
                  </a:solidFill>
                  <a:latin typeface="Candara" panose="020E0502030303020204" pitchFamily="34" charset="0"/>
                </a:endParaRPr>
              </a:p>
            </p:txBody>
          </p:sp>
        </mc:Choice>
        <mc:Fallback xmlns="">
          <p:sp>
            <p:nvSpPr>
              <p:cNvPr id="14" name="Rectangle 13">
                <a:extLst>
                  <a:ext uri="{FF2B5EF4-FFF2-40B4-BE49-F238E27FC236}">
                    <a16:creationId xmlns:a16="http://schemas.microsoft.com/office/drawing/2014/main" id="{005896CF-8919-4782-AB24-83CDCF746DD4}"/>
                  </a:ext>
                </a:extLst>
              </p:cNvPr>
              <p:cNvSpPr>
                <a:spLocks noRot="1" noChangeAspect="1" noMove="1" noResize="1" noEditPoints="1" noAdjustHandles="1" noChangeArrowheads="1" noChangeShapeType="1" noTextEdit="1"/>
              </p:cNvSpPr>
              <p:nvPr/>
            </p:nvSpPr>
            <p:spPr>
              <a:xfrm>
                <a:off x="4577017" y="3014090"/>
                <a:ext cx="4572001" cy="923330"/>
              </a:xfrm>
              <a:prstGeom prst="rect">
                <a:avLst/>
              </a:prstGeom>
              <a:blipFill>
                <a:blip r:embed="rId4"/>
                <a:stretch>
                  <a:fillRect l="-1200" t="-3289" b="-9211"/>
                </a:stretch>
              </a:blipFill>
            </p:spPr>
            <p:txBody>
              <a:bodyPr/>
              <a:lstStyle/>
              <a:p>
                <a:r>
                  <a:rPr lang="en-GB">
                    <a:noFill/>
                  </a:rPr>
                  <a:t> </a:t>
                </a:r>
              </a:p>
            </p:txBody>
          </p:sp>
        </mc:Fallback>
      </mc:AlternateContent>
    </p:spTree>
    <p:extLst>
      <p:ext uri="{BB962C8B-B14F-4D97-AF65-F5344CB8AC3E}">
        <p14:creationId xmlns:p14="http://schemas.microsoft.com/office/powerpoint/2010/main" val="1533472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p:sp>
        <p:nvSpPr>
          <p:cNvPr id="10" name="TextBox 9"/>
          <p:cNvSpPr txBox="1"/>
          <p:nvPr/>
        </p:nvSpPr>
        <p:spPr>
          <a:xfrm>
            <a:off x="-5018" y="461665"/>
            <a:ext cx="4572000" cy="1323439"/>
          </a:xfrm>
          <a:prstGeom prst="rect">
            <a:avLst/>
          </a:prstGeom>
          <a:noFill/>
        </p:spPr>
        <p:txBody>
          <a:bodyPr wrap="square" rtlCol="0">
            <a:spAutoFit/>
          </a:bodyPr>
          <a:lstStyle/>
          <a:p>
            <a:r>
              <a:rPr lang="en-GB" sz="1600" dirty="0">
                <a:latin typeface="Candara" panose="020E0502030303020204" pitchFamily="34" charset="0"/>
              </a:rPr>
              <a:t>A gym owner surveys 100 of their clients. They find that 65 run, 40 run and swim, 35 run and cycle, 48 swim, 30 swim and cycle, 25 do all three types of exercise and 60 cycle.</a:t>
            </a:r>
          </a:p>
          <a:p>
            <a:r>
              <a:rPr lang="en-GB" sz="1600" dirty="0">
                <a:latin typeface="Candara" panose="020E0502030303020204" pitchFamily="34" charset="0"/>
              </a:rPr>
              <a:t>Draw a Venn Diagram to represent this data.</a:t>
            </a:r>
          </a:p>
        </p:txBody>
      </p:sp>
      <p:sp>
        <p:nvSpPr>
          <p:cNvPr id="11" name="TextBox 10"/>
          <p:cNvSpPr txBox="1"/>
          <p:nvPr/>
        </p:nvSpPr>
        <p:spPr>
          <a:xfrm>
            <a:off x="4577017" y="457474"/>
            <a:ext cx="4572000" cy="1569660"/>
          </a:xfrm>
          <a:prstGeom prst="rect">
            <a:avLst/>
          </a:prstGeom>
          <a:noFill/>
        </p:spPr>
        <p:txBody>
          <a:bodyPr wrap="square" rtlCol="0">
            <a:spAutoFit/>
          </a:bodyPr>
          <a:lstStyle/>
          <a:p>
            <a:r>
              <a:rPr lang="en-GB" sz="1600" dirty="0">
                <a:latin typeface="Candara" panose="020E0502030303020204" pitchFamily="34" charset="0"/>
              </a:rPr>
              <a:t>A vet surveys 100 of their clients. They find that</a:t>
            </a:r>
          </a:p>
          <a:p>
            <a:r>
              <a:rPr lang="en-GB" sz="1600" dirty="0">
                <a:latin typeface="Candara" panose="020E0502030303020204" pitchFamily="34" charset="0"/>
              </a:rPr>
              <a:t>25 own dogs, 15 own dogs and cats, 11 own dogs and tropical fish, 53 own cats, 10 own cats and tropical fish, 7 own dogs, cats and tropical fish, 40 own tropical fish.</a:t>
            </a:r>
          </a:p>
          <a:p>
            <a:r>
              <a:rPr lang="en-GB" sz="1600" dirty="0">
                <a:latin typeface="Candara" panose="020E0502030303020204" pitchFamily="34" charset="0"/>
              </a:rPr>
              <a:t>Draw a Venn Diagram to represent this data.</a:t>
            </a:r>
          </a:p>
        </p:txBody>
      </p:sp>
      <p:pic>
        <p:nvPicPr>
          <p:cNvPr id="7" name="Picture 6">
            <a:extLst>
              <a:ext uri="{FF2B5EF4-FFF2-40B4-BE49-F238E27FC236}">
                <a16:creationId xmlns:a16="http://schemas.microsoft.com/office/drawing/2014/main" id="{683269EC-4018-4D37-932A-FA5E81094E36}"/>
              </a:ext>
            </a:extLst>
          </p:cNvPr>
          <p:cNvPicPr>
            <a:picLocks noChangeAspect="1"/>
          </p:cNvPicPr>
          <p:nvPr/>
        </p:nvPicPr>
        <p:blipFill>
          <a:blip r:embed="rId2"/>
          <a:stretch>
            <a:fillRect/>
          </a:stretch>
        </p:blipFill>
        <p:spPr>
          <a:xfrm>
            <a:off x="4706817" y="2147582"/>
            <a:ext cx="4244236" cy="3250463"/>
          </a:xfrm>
          <a:prstGeom prst="rect">
            <a:avLst/>
          </a:prstGeom>
        </p:spPr>
      </p:pic>
      <p:sp>
        <p:nvSpPr>
          <p:cNvPr id="12" name="TextBox 11">
            <a:extLst>
              <a:ext uri="{FF2B5EF4-FFF2-40B4-BE49-F238E27FC236}">
                <a16:creationId xmlns:a16="http://schemas.microsoft.com/office/drawing/2014/main" id="{965BC15F-164E-4AA0-BEBC-1485951DD808}"/>
              </a:ext>
            </a:extLst>
          </p:cNvPr>
          <p:cNvSpPr txBox="1"/>
          <p:nvPr/>
        </p:nvSpPr>
        <p:spPr>
          <a:xfrm>
            <a:off x="0" y="6550223"/>
            <a:ext cx="9144000" cy="307777"/>
          </a:xfrm>
          <a:prstGeom prst="rect">
            <a:avLst/>
          </a:prstGeom>
          <a:noFill/>
        </p:spPr>
        <p:txBody>
          <a:bodyPr wrap="square" rtlCol="0">
            <a:spAutoFit/>
          </a:bodyPr>
          <a:lstStyle/>
          <a:p>
            <a:pPr algn="ctr"/>
            <a:r>
              <a:rPr lang="en-US" sz="1400" dirty="0">
                <a:latin typeface="Candara" panose="020E0502030303020204" pitchFamily="34" charset="0"/>
                <a:ea typeface="Cambria Math" panose="02040503050406030204" pitchFamily="18" charset="0"/>
              </a:rPr>
              <a:t>Diagrams/Graphs used with permission from </a:t>
            </a:r>
            <a:r>
              <a:rPr lang="en-US" sz="1400" dirty="0" err="1">
                <a:latin typeface="Candara" panose="020E0502030303020204" pitchFamily="34" charset="0"/>
                <a:ea typeface="Cambria Math" panose="02040503050406030204" pitchFamily="18" charset="0"/>
              </a:rPr>
              <a:t>DrFrostMaths</a:t>
            </a:r>
            <a:r>
              <a:rPr lang="en-US" sz="1400" dirty="0">
                <a:latin typeface="Candara" panose="020E0502030303020204" pitchFamily="34" charset="0"/>
                <a:ea typeface="Cambria Math" panose="02040503050406030204" pitchFamily="18" charset="0"/>
              </a:rPr>
              <a:t>: </a:t>
            </a:r>
            <a:r>
              <a:rPr lang="en-GB" sz="1400" dirty="0">
                <a:hlinkClick r:id="rId3"/>
              </a:rPr>
              <a:t>https://www.drfrostmaths.com/</a:t>
            </a:r>
            <a:endParaRPr lang="en-GB" sz="1400" dirty="0"/>
          </a:p>
        </p:txBody>
      </p:sp>
    </p:spTree>
    <p:extLst>
      <p:ext uri="{BB962C8B-B14F-4D97-AF65-F5344CB8AC3E}">
        <p14:creationId xmlns:p14="http://schemas.microsoft.com/office/powerpoint/2010/main" val="4062184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p:sp>
        <p:nvSpPr>
          <p:cNvPr id="10" name="TextBox 9"/>
          <p:cNvSpPr txBox="1"/>
          <p:nvPr/>
        </p:nvSpPr>
        <p:spPr>
          <a:xfrm>
            <a:off x="-5018" y="461665"/>
            <a:ext cx="4572000" cy="1815882"/>
          </a:xfrm>
          <a:prstGeom prst="rect">
            <a:avLst/>
          </a:prstGeom>
          <a:noFill/>
        </p:spPr>
        <p:txBody>
          <a:bodyPr wrap="square" rtlCol="0">
            <a:spAutoFit/>
          </a:bodyPr>
          <a:lstStyle/>
          <a:p>
            <a:r>
              <a:rPr lang="en-GB" sz="1600" dirty="0">
                <a:latin typeface="Candara" panose="020E0502030303020204" pitchFamily="34" charset="0"/>
              </a:rPr>
              <a:t>A gym owner surveys 100 of their clients. </a:t>
            </a:r>
          </a:p>
          <a:p>
            <a:r>
              <a:rPr lang="en-GB" sz="1600" dirty="0">
                <a:latin typeface="Candara" panose="020E0502030303020204" pitchFamily="34" charset="0"/>
              </a:rPr>
              <a:t>A client is chosen at random.</a:t>
            </a:r>
          </a:p>
          <a:p>
            <a:r>
              <a:rPr lang="en-GB" sz="1600" dirty="0">
                <a:latin typeface="Candara" panose="020E0502030303020204" pitchFamily="34" charset="0"/>
              </a:rPr>
              <a:t>Find the probability that the client:</a:t>
            </a:r>
          </a:p>
          <a:p>
            <a:r>
              <a:rPr lang="en-GB" sz="1600" dirty="0">
                <a:latin typeface="Candara" panose="020E0502030303020204" pitchFamily="34" charset="0"/>
              </a:rPr>
              <a:t>a) Cycles only</a:t>
            </a:r>
          </a:p>
          <a:p>
            <a:r>
              <a:rPr lang="en-GB" sz="1600" dirty="0">
                <a:latin typeface="Candara" panose="020E0502030303020204" pitchFamily="34" charset="0"/>
              </a:rPr>
              <a:t>b) Does not swim</a:t>
            </a:r>
          </a:p>
          <a:p>
            <a:r>
              <a:rPr lang="en-GB" sz="1600" dirty="0">
                <a:latin typeface="Candara" panose="020E0502030303020204" pitchFamily="34" charset="0"/>
              </a:rPr>
              <a:t>c) Does not do any of these three exercises</a:t>
            </a:r>
          </a:p>
          <a:p>
            <a:r>
              <a:rPr lang="en-GB" sz="1600" dirty="0">
                <a:latin typeface="Candara" panose="020E0502030303020204" pitchFamily="34" charset="0"/>
              </a:rPr>
              <a:t>d) Runs and swims but does not cycle.</a:t>
            </a:r>
          </a:p>
        </p:txBody>
      </p:sp>
      <p:sp>
        <p:nvSpPr>
          <p:cNvPr id="11" name="TextBox 10"/>
          <p:cNvSpPr txBox="1"/>
          <p:nvPr/>
        </p:nvSpPr>
        <p:spPr>
          <a:xfrm>
            <a:off x="4577017" y="457474"/>
            <a:ext cx="4572000" cy="1815882"/>
          </a:xfrm>
          <a:prstGeom prst="rect">
            <a:avLst/>
          </a:prstGeom>
          <a:noFill/>
        </p:spPr>
        <p:txBody>
          <a:bodyPr wrap="square" rtlCol="0">
            <a:spAutoFit/>
          </a:bodyPr>
          <a:lstStyle/>
          <a:p>
            <a:r>
              <a:rPr lang="en-GB" sz="1600" dirty="0">
                <a:latin typeface="Candara" panose="020E0502030303020204" pitchFamily="34" charset="0"/>
              </a:rPr>
              <a:t>A gym owner surveys 100 of their clients. </a:t>
            </a:r>
          </a:p>
          <a:p>
            <a:r>
              <a:rPr lang="en-GB" sz="1600" dirty="0">
                <a:latin typeface="Candara" panose="020E0502030303020204" pitchFamily="34" charset="0"/>
              </a:rPr>
              <a:t>A client is chosen at random.</a:t>
            </a:r>
          </a:p>
          <a:p>
            <a:r>
              <a:rPr lang="en-GB" sz="1600" dirty="0">
                <a:latin typeface="Candara" panose="020E0502030303020204" pitchFamily="34" charset="0"/>
              </a:rPr>
              <a:t>Find the probability that the client:</a:t>
            </a:r>
          </a:p>
          <a:p>
            <a:r>
              <a:rPr lang="en-GB" sz="1600" dirty="0">
                <a:latin typeface="Candara" panose="020E0502030303020204" pitchFamily="34" charset="0"/>
              </a:rPr>
              <a:t>a) Owns dogs only</a:t>
            </a:r>
          </a:p>
          <a:p>
            <a:r>
              <a:rPr lang="en-GB" sz="1600" dirty="0">
                <a:latin typeface="Candara" panose="020E0502030303020204" pitchFamily="34" charset="0"/>
              </a:rPr>
              <a:t>b) Does not own fish</a:t>
            </a:r>
          </a:p>
          <a:p>
            <a:r>
              <a:rPr lang="en-GB" sz="1600" dirty="0">
                <a:latin typeface="Candara" panose="020E0502030303020204" pitchFamily="34" charset="0"/>
              </a:rPr>
              <a:t>c) Does not own dogs, cats or fish</a:t>
            </a:r>
          </a:p>
          <a:p>
            <a:r>
              <a:rPr lang="en-GB" sz="1600" dirty="0">
                <a:latin typeface="Candara" panose="020E0502030303020204" pitchFamily="34" charset="0"/>
              </a:rPr>
              <a:t>d) Owns fish and cats but not dogs</a:t>
            </a:r>
          </a:p>
        </p:txBody>
      </p:sp>
      <p:pic>
        <p:nvPicPr>
          <p:cNvPr id="7" name="Picture 6">
            <a:extLst>
              <a:ext uri="{FF2B5EF4-FFF2-40B4-BE49-F238E27FC236}">
                <a16:creationId xmlns:a16="http://schemas.microsoft.com/office/drawing/2014/main" id="{683269EC-4018-4D37-932A-FA5E81094E36}"/>
              </a:ext>
            </a:extLst>
          </p:cNvPr>
          <p:cNvPicPr>
            <a:picLocks noChangeAspect="1"/>
          </p:cNvPicPr>
          <p:nvPr/>
        </p:nvPicPr>
        <p:blipFill>
          <a:blip r:embed="rId2"/>
          <a:stretch>
            <a:fillRect/>
          </a:stretch>
        </p:blipFill>
        <p:spPr>
          <a:xfrm>
            <a:off x="4735882" y="2475391"/>
            <a:ext cx="4244236" cy="3250463"/>
          </a:xfrm>
          <a:prstGeom prst="rect">
            <a:avLst/>
          </a:prstGeom>
        </p:spPr>
      </p:pic>
      <p:pic>
        <p:nvPicPr>
          <p:cNvPr id="3" name="Picture 2">
            <a:extLst>
              <a:ext uri="{FF2B5EF4-FFF2-40B4-BE49-F238E27FC236}">
                <a16:creationId xmlns:a16="http://schemas.microsoft.com/office/drawing/2014/main" id="{5D199C97-5637-4D27-B016-10F2EEFD75F6}"/>
              </a:ext>
            </a:extLst>
          </p:cNvPr>
          <p:cNvPicPr>
            <a:picLocks noChangeAspect="1"/>
          </p:cNvPicPr>
          <p:nvPr/>
        </p:nvPicPr>
        <p:blipFill>
          <a:blip r:embed="rId3"/>
          <a:stretch>
            <a:fillRect/>
          </a:stretch>
        </p:blipFill>
        <p:spPr>
          <a:xfrm>
            <a:off x="278089" y="2475391"/>
            <a:ext cx="4005785" cy="3254700"/>
          </a:xfrm>
          <a:prstGeom prst="rect">
            <a:avLst/>
          </a:prstGeom>
        </p:spPr>
      </p:pic>
      <mc:AlternateContent xmlns:mc="http://schemas.openxmlformats.org/markup-compatibility/2006" xmlns:a14="http://schemas.microsoft.com/office/drawing/2010/main">
        <mc:Choice Requires="a14">
          <p:sp>
            <p:nvSpPr>
              <p:cNvPr id="14" name="Rectangle 13">
                <a:extLst>
                  <a:ext uri="{FF2B5EF4-FFF2-40B4-BE49-F238E27FC236}">
                    <a16:creationId xmlns:a16="http://schemas.microsoft.com/office/drawing/2014/main" id="{A5D4C378-E8C4-4415-BC6A-0F2A61C37728}"/>
                  </a:ext>
                </a:extLst>
              </p:cNvPr>
              <p:cNvSpPr/>
              <p:nvPr/>
            </p:nvSpPr>
            <p:spPr>
              <a:xfrm>
                <a:off x="7527097" y="1132146"/>
                <a:ext cx="1616903" cy="1141210"/>
              </a:xfrm>
              <a:prstGeom prst="rect">
                <a:avLst/>
              </a:prstGeom>
            </p:spPr>
            <p:txBody>
              <a:bodyPr wrap="square">
                <a:spAutoFit/>
              </a:bodyPr>
              <a:lstStyle/>
              <a:p>
                <a14:m>
                  <m:oMath xmlns:m="http://schemas.openxmlformats.org/officeDocument/2006/math">
                    <m:f>
                      <m:fPr>
                        <m:ctrlPr>
                          <a:rPr lang="en-GB" sz="1200" b="0" i="1" smtClean="0">
                            <a:solidFill>
                              <a:srgbClr val="FF0000"/>
                            </a:solidFill>
                            <a:latin typeface="Cambria Math" panose="02040503050406030204" pitchFamily="18" charset="0"/>
                          </a:rPr>
                        </m:ctrlPr>
                      </m:fPr>
                      <m:num>
                        <m:r>
                          <a:rPr lang="en-GB" sz="1200" b="0" i="1" smtClean="0">
                            <a:solidFill>
                              <a:srgbClr val="FF0000"/>
                            </a:solidFill>
                            <a:latin typeface="Cambria Math" panose="02040503050406030204" pitchFamily="18" charset="0"/>
                          </a:rPr>
                          <m:t>6</m:t>
                        </m:r>
                      </m:num>
                      <m:den>
                        <m:r>
                          <a:rPr lang="en-GB" sz="1200" b="0" i="1" smtClean="0">
                            <a:solidFill>
                              <a:srgbClr val="FF0000"/>
                            </a:solidFill>
                            <a:latin typeface="Cambria Math" panose="02040503050406030204" pitchFamily="18" charset="0"/>
                          </a:rPr>
                          <m:t>100</m:t>
                        </m:r>
                      </m:den>
                    </m:f>
                    <m:r>
                      <a:rPr lang="en-GB" sz="1200" b="0" i="1" smtClean="0">
                        <a:solidFill>
                          <a:srgbClr val="FF0000"/>
                        </a:solidFill>
                        <a:latin typeface="Cambria Math" panose="02040503050406030204" pitchFamily="18" charset="0"/>
                      </a:rPr>
                      <m:t>=</m:t>
                    </m:r>
                    <m:f>
                      <m:fPr>
                        <m:ctrlPr>
                          <a:rPr lang="en-GB" sz="1200" b="0" i="1" smtClean="0">
                            <a:solidFill>
                              <a:srgbClr val="FF0000"/>
                            </a:solidFill>
                            <a:latin typeface="Cambria Math" panose="02040503050406030204" pitchFamily="18" charset="0"/>
                          </a:rPr>
                        </m:ctrlPr>
                      </m:fPr>
                      <m:num>
                        <m:r>
                          <a:rPr lang="en-GB" sz="1200" b="0" i="1" smtClean="0">
                            <a:solidFill>
                              <a:srgbClr val="FF0000"/>
                            </a:solidFill>
                            <a:latin typeface="Cambria Math" panose="02040503050406030204" pitchFamily="18" charset="0"/>
                          </a:rPr>
                          <m:t>3</m:t>
                        </m:r>
                      </m:num>
                      <m:den>
                        <m:r>
                          <a:rPr lang="en-GB" sz="1200" b="0" i="1" smtClean="0">
                            <a:solidFill>
                              <a:srgbClr val="FF0000"/>
                            </a:solidFill>
                            <a:latin typeface="Cambria Math" panose="02040503050406030204" pitchFamily="18" charset="0"/>
                          </a:rPr>
                          <m:t>50</m:t>
                        </m:r>
                      </m:den>
                    </m:f>
                    <m:r>
                      <a:rPr lang="en-GB" sz="1200" b="0" i="1" smtClean="0">
                        <a:solidFill>
                          <a:srgbClr val="FF0000"/>
                        </a:solidFill>
                        <a:latin typeface="Cambria Math" panose="02040503050406030204" pitchFamily="18" charset="0"/>
                      </a:rPr>
                      <m:t>=0.06</m:t>
                    </m:r>
                  </m:oMath>
                </a14:m>
                <a:r>
                  <a:rPr lang="en-GB" sz="1200" dirty="0">
                    <a:solidFill>
                      <a:srgbClr val="FF0000"/>
                    </a:solidFill>
                    <a:latin typeface="Candara" panose="020E0502030303020204" pitchFamily="34" charset="0"/>
                  </a:rPr>
                  <a:t> </a:t>
                </a:r>
              </a:p>
              <a:p>
                <a:r>
                  <a:rPr lang="en-GB" sz="1200" dirty="0">
                    <a:solidFill>
                      <a:srgbClr val="FF0000"/>
                    </a:solidFill>
                    <a:latin typeface="Candara" panose="020E0502030303020204" pitchFamily="34" charset="0"/>
                  </a:rPr>
                  <a:t> </a:t>
                </a:r>
                <a14:m>
                  <m:oMath xmlns:m="http://schemas.openxmlformats.org/officeDocument/2006/math">
                    <m:f>
                      <m:fPr>
                        <m:ctrlPr>
                          <a:rPr lang="en-GB" sz="1200" b="0" i="1" smtClean="0">
                            <a:solidFill>
                              <a:srgbClr val="FF0000"/>
                            </a:solidFill>
                            <a:latin typeface="Cambria Math" panose="02040503050406030204" pitchFamily="18" charset="0"/>
                          </a:rPr>
                        </m:ctrlPr>
                      </m:fPr>
                      <m:num>
                        <m:r>
                          <a:rPr lang="en-GB" sz="1200" b="0" i="1" smtClean="0">
                            <a:solidFill>
                              <a:srgbClr val="FF0000"/>
                            </a:solidFill>
                            <a:latin typeface="Cambria Math" panose="02040503050406030204" pitchFamily="18" charset="0"/>
                          </a:rPr>
                          <m:t>60</m:t>
                        </m:r>
                      </m:num>
                      <m:den>
                        <m:r>
                          <a:rPr lang="en-GB" sz="1200" b="0" i="1" smtClean="0">
                            <a:solidFill>
                              <a:srgbClr val="FF0000"/>
                            </a:solidFill>
                            <a:latin typeface="Cambria Math" panose="02040503050406030204" pitchFamily="18" charset="0"/>
                          </a:rPr>
                          <m:t>100</m:t>
                        </m:r>
                      </m:den>
                    </m:f>
                    <m:r>
                      <a:rPr lang="en-GB" sz="1200" b="0" i="1" smtClean="0">
                        <a:solidFill>
                          <a:srgbClr val="FF0000"/>
                        </a:solidFill>
                        <a:latin typeface="Cambria Math" panose="02040503050406030204" pitchFamily="18" charset="0"/>
                      </a:rPr>
                      <m:t>=</m:t>
                    </m:r>
                    <m:f>
                      <m:fPr>
                        <m:ctrlPr>
                          <a:rPr lang="en-GB" sz="1200" b="0" i="1" smtClean="0">
                            <a:solidFill>
                              <a:srgbClr val="FF0000"/>
                            </a:solidFill>
                            <a:latin typeface="Cambria Math" panose="02040503050406030204" pitchFamily="18" charset="0"/>
                          </a:rPr>
                        </m:ctrlPr>
                      </m:fPr>
                      <m:num>
                        <m:r>
                          <a:rPr lang="en-GB" sz="1200" b="0" i="1" smtClean="0">
                            <a:solidFill>
                              <a:srgbClr val="FF0000"/>
                            </a:solidFill>
                            <a:latin typeface="Cambria Math" panose="02040503050406030204" pitchFamily="18" charset="0"/>
                          </a:rPr>
                          <m:t>3</m:t>
                        </m:r>
                      </m:num>
                      <m:den>
                        <m:r>
                          <a:rPr lang="en-GB" sz="1200" b="0" i="1" smtClean="0">
                            <a:solidFill>
                              <a:srgbClr val="FF0000"/>
                            </a:solidFill>
                            <a:latin typeface="Cambria Math" panose="02040503050406030204" pitchFamily="18" charset="0"/>
                          </a:rPr>
                          <m:t>5</m:t>
                        </m:r>
                      </m:den>
                    </m:f>
                    <m:r>
                      <a:rPr lang="en-GB" sz="1200" b="0" i="1" smtClean="0">
                        <a:solidFill>
                          <a:srgbClr val="FF0000"/>
                        </a:solidFill>
                        <a:latin typeface="Cambria Math" panose="02040503050406030204" pitchFamily="18" charset="0"/>
                      </a:rPr>
                      <m:t>=0.6</m:t>
                    </m:r>
                  </m:oMath>
                </a14:m>
                <a:endParaRPr lang="en-GB" sz="1200" dirty="0">
                  <a:solidFill>
                    <a:srgbClr val="FF0000"/>
                  </a:solidFill>
                  <a:latin typeface="Candara" panose="020E0502030303020204" pitchFamily="34" charset="0"/>
                </a:endParaRPr>
              </a:p>
              <a:p>
                <a14:m>
                  <m:oMath xmlns:m="http://schemas.openxmlformats.org/officeDocument/2006/math">
                    <m:f>
                      <m:fPr>
                        <m:ctrlPr>
                          <a:rPr lang="en-GB" sz="1200" b="0" i="1" smtClean="0">
                            <a:solidFill>
                              <a:srgbClr val="FF0000"/>
                            </a:solidFill>
                            <a:latin typeface="Cambria Math" panose="02040503050406030204" pitchFamily="18" charset="0"/>
                          </a:rPr>
                        </m:ctrlPr>
                      </m:fPr>
                      <m:num>
                        <m:r>
                          <a:rPr lang="en-GB" sz="1200" b="0" i="1" smtClean="0">
                            <a:solidFill>
                              <a:srgbClr val="FF0000"/>
                            </a:solidFill>
                            <a:latin typeface="Cambria Math" panose="02040503050406030204" pitchFamily="18" charset="0"/>
                          </a:rPr>
                          <m:t>11</m:t>
                        </m:r>
                      </m:num>
                      <m:den>
                        <m:r>
                          <a:rPr lang="en-GB" sz="1200" b="0" i="1" smtClean="0">
                            <a:solidFill>
                              <a:srgbClr val="FF0000"/>
                            </a:solidFill>
                            <a:latin typeface="Cambria Math" panose="02040503050406030204" pitchFamily="18" charset="0"/>
                          </a:rPr>
                          <m:t>100</m:t>
                        </m:r>
                      </m:den>
                    </m:f>
                    <m:r>
                      <a:rPr lang="en-GB" sz="1200" b="0" i="1" smtClean="0">
                        <a:solidFill>
                          <a:srgbClr val="FF0000"/>
                        </a:solidFill>
                        <a:latin typeface="Cambria Math" panose="02040503050406030204" pitchFamily="18" charset="0"/>
                      </a:rPr>
                      <m:t>=0.11</m:t>
                    </m:r>
                  </m:oMath>
                </a14:m>
                <a:r>
                  <a:rPr lang="en-GB" sz="1200" dirty="0">
                    <a:solidFill>
                      <a:srgbClr val="FF0000"/>
                    </a:solidFill>
                    <a:latin typeface="Candara" panose="020E0502030303020204" pitchFamily="34" charset="0"/>
                  </a:rPr>
                  <a:t> </a:t>
                </a:r>
              </a:p>
              <a:p>
                <a14:m>
                  <m:oMath xmlns:m="http://schemas.openxmlformats.org/officeDocument/2006/math">
                    <m:f>
                      <m:fPr>
                        <m:ctrlPr>
                          <a:rPr lang="en-GB" sz="1200" b="0" i="1" smtClean="0">
                            <a:solidFill>
                              <a:srgbClr val="FF0000"/>
                            </a:solidFill>
                            <a:latin typeface="Cambria Math" panose="02040503050406030204" pitchFamily="18" charset="0"/>
                          </a:rPr>
                        </m:ctrlPr>
                      </m:fPr>
                      <m:num>
                        <m:r>
                          <a:rPr lang="en-GB" sz="1200" b="0" i="1" smtClean="0">
                            <a:solidFill>
                              <a:srgbClr val="FF0000"/>
                            </a:solidFill>
                            <a:latin typeface="Cambria Math" panose="02040503050406030204" pitchFamily="18" charset="0"/>
                          </a:rPr>
                          <m:t>10</m:t>
                        </m:r>
                      </m:num>
                      <m:den>
                        <m:r>
                          <a:rPr lang="en-GB" sz="1200" b="0" i="1" smtClean="0">
                            <a:solidFill>
                              <a:srgbClr val="FF0000"/>
                            </a:solidFill>
                            <a:latin typeface="Cambria Math" panose="02040503050406030204" pitchFamily="18" charset="0"/>
                          </a:rPr>
                          <m:t>100</m:t>
                        </m:r>
                      </m:den>
                    </m:f>
                    <m:r>
                      <a:rPr lang="en-GB" sz="1200" b="0" i="1" smtClean="0">
                        <a:solidFill>
                          <a:srgbClr val="FF0000"/>
                        </a:solidFill>
                        <a:latin typeface="Cambria Math" panose="02040503050406030204" pitchFamily="18" charset="0"/>
                      </a:rPr>
                      <m:t>=</m:t>
                    </m:r>
                    <m:f>
                      <m:fPr>
                        <m:ctrlPr>
                          <a:rPr lang="en-GB" sz="1200" b="0" i="1" smtClean="0">
                            <a:solidFill>
                              <a:srgbClr val="FF0000"/>
                            </a:solidFill>
                            <a:latin typeface="Cambria Math" panose="02040503050406030204" pitchFamily="18" charset="0"/>
                          </a:rPr>
                        </m:ctrlPr>
                      </m:fPr>
                      <m:num>
                        <m:r>
                          <a:rPr lang="en-GB" sz="1200" b="0" i="1" smtClean="0">
                            <a:solidFill>
                              <a:srgbClr val="FF0000"/>
                            </a:solidFill>
                            <a:latin typeface="Cambria Math" panose="02040503050406030204" pitchFamily="18" charset="0"/>
                          </a:rPr>
                          <m:t>1</m:t>
                        </m:r>
                      </m:num>
                      <m:den>
                        <m:r>
                          <a:rPr lang="en-GB" sz="1200" b="0" i="1" smtClean="0">
                            <a:solidFill>
                              <a:srgbClr val="FF0000"/>
                            </a:solidFill>
                            <a:latin typeface="Cambria Math" panose="02040503050406030204" pitchFamily="18" charset="0"/>
                          </a:rPr>
                          <m:t>10</m:t>
                        </m:r>
                      </m:den>
                    </m:f>
                    <m:r>
                      <a:rPr lang="en-GB" sz="1200" b="0" i="1" smtClean="0">
                        <a:solidFill>
                          <a:srgbClr val="FF0000"/>
                        </a:solidFill>
                        <a:latin typeface="Cambria Math" panose="02040503050406030204" pitchFamily="18" charset="0"/>
                      </a:rPr>
                      <m:t>=0.1</m:t>
                    </m:r>
                  </m:oMath>
                </a14:m>
                <a:r>
                  <a:rPr lang="en-GB" sz="1200" dirty="0">
                    <a:solidFill>
                      <a:srgbClr val="FF0000"/>
                    </a:solidFill>
                    <a:latin typeface="Candara" panose="020E0502030303020204" pitchFamily="34" charset="0"/>
                  </a:rPr>
                  <a:t> </a:t>
                </a:r>
              </a:p>
            </p:txBody>
          </p:sp>
        </mc:Choice>
        <mc:Fallback xmlns="">
          <p:sp>
            <p:nvSpPr>
              <p:cNvPr id="14" name="Rectangle 13">
                <a:extLst>
                  <a:ext uri="{FF2B5EF4-FFF2-40B4-BE49-F238E27FC236}">
                    <a16:creationId xmlns:a16="http://schemas.microsoft.com/office/drawing/2014/main" id="{A5D4C378-E8C4-4415-BC6A-0F2A61C37728}"/>
                  </a:ext>
                </a:extLst>
              </p:cNvPr>
              <p:cNvSpPr>
                <a:spLocks noRot="1" noChangeAspect="1" noMove="1" noResize="1" noEditPoints="1" noAdjustHandles="1" noChangeArrowheads="1" noChangeShapeType="1" noTextEdit="1"/>
              </p:cNvSpPr>
              <p:nvPr/>
            </p:nvSpPr>
            <p:spPr>
              <a:xfrm>
                <a:off x="7527097" y="1132146"/>
                <a:ext cx="1616903" cy="1141210"/>
              </a:xfrm>
              <a:prstGeom prst="rect">
                <a:avLst/>
              </a:prstGeom>
              <a:blipFill>
                <a:blip r:embed="rId4"/>
                <a:stretch>
                  <a:fillRect/>
                </a:stretch>
              </a:blipFill>
            </p:spPr>
            <p:txBody>
              <a:bodyPr/>
              <a:lstStyle/>
              <a:p>
                <a:r>
                  <a:rPr lang="en-GB">
                    <a:noFill/>
                  </a:rPr>
                  <a:t> </a:t>
                </a:r>
              </a:p>
            </p:txBody>
          </p:sp>
        </mc:Fallback>
      </mc:AlternateContent>
      <p:sp>
        <p:nvSpPr>
          <p:cNvPr id="12" name="TextBox 11">
            <a:extLst>
              <a:ext uri="{FF2B5EF4-FFF2-40B4-BE49-F238E27FC236}">
                <a16:creationId xmlns:a16="http://schemas.microsoft.com/office/drawing/2014/main" id="{C9D55535-6471-4FAF-A0FC-3E1F974BA093}"/>
              </a:ext>
            </a:extLst>
          </p:cNvPr>
          <p:cNvSpPr txBox="1"/>
          <p:nvPr/>
        </p:nvSpPr>
        <p:spPr>
          <a:xfrm>
            <a:off x="0" y="6550223"/>
            <a:ext cx="9144000" cy="307777"/>
          </a:xfrm>
          <a:prstGeom prst="rect">
            <a:avLst/>
          </a:prstGeom>
          <a:noFill/>
        </p:spPr>
        <p:txBody>
          <a:bodyPr wrap="square" rtlCol="0">
            <a:spAutoFit/>
          </a:bodyPr>
          <a:lstStyle/>
          <a:p>
            <a:pPr algn="ctr"/>
            <a:r>
              <a:rPr lang="en-US" sz="1400" dirty="0">
                <a:latin typeface="Candara" panose="020E0502030303020204" pitchFamily="34" charset="0"/>
                <a:ea typeface="Cambria Math" panose="02040503050406030204" pitchFamily="18" charset="0"/>
              </a:rPr>
              <a:t>Diagrams/Graphs used with permission from </a:t>
            </a:r>
            <a:r>
              <a:rPr lang="en-US" sz="1400" dirty="0" err="1">
                <a:latin typeface="Candara" panose="020E0502030303020204" pitchFamily="34" charset="0"/>
                <a:ea typeface="Cambria Math" panose="02040503050406030204" pitchFamily="18" charset="0"/>
              </a:rPr>
              <a:t>DrFrostMaths</a:t>
            </a:r>
            <a:r>
              <a:rPr lang="en-US" sz="1400" dirty="0">
                <a:latin typeface="Candara" panose="020E0502030303020204" pitchFamily="34" charset="0"/>
                <a:ea typeface="Cambria Math" panose="02040503050406030204" pitchFamily="18" charset="0"/>
              </a:rPr>
              <a:t>: </a:t>
            </a:r>
            <a:r>
              <a:rPr lang="en-GB" sz="1400" dirty="0">
                <a:hlinkClick r:id="rId5"/>
              </a:rPr>
              <a:t>https://www.drfrostmaths.com/</a:t>
            </a:r>
            <a:endParaRPr lang="en-GB" sz="1400" dirty="0"/>
          </a:p>
        </p:txBody>
      </p:sp>
    </p:spTree>
    <p:extLst>
      <p:ext uri="{BB962C8B-B14F-4D97-AF65-F5344CB8AC3E}">
        <p14:creationId xmlns:p14="http://schemas.microsoft.com/office/powerpoint/2010/main" val="1000759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p:sp>
        <p:nvSpPr>
          <p:cNvPr id="10" name="TextBox 9"/>
          <p:cNvSpPr txBox="1"/>
          <p:nvPr/>
        </p:nvSpPr>
        <p:spPr>
          <a:xfrm>
            <a:off x="-5018" y="461665"/>
            <a:ext cx="4572000" cy="1323439"/>
          </a:xfrm>
          <a:prstGeom prst="rect">
            <a:avLst/>
          </a:prstGeom>
          <a:noFill/>
        </p:spPr>
        <p:txBody>
          <a:bodyPr wrap="square" rtlCol="0">
            <a:spAutoFit/>
          </a:bodyPr>
          <a:lstStyle/>
          <a:p>
            <a:r>
              <a:rPr lang="en-GB" sz="1600" dirty="0">
                <a:latin typeface="Candara" panose="020E0502030303020204" pitchFamily="34" charset="0"/>
              </a:rPr>
              <a:t>A gym owner surveys 100 of their clients. </a:t>
            </a:r>
          </a:p>
          <a:p>
            <a:r>
              <a:rPr lang="en-GB" sz="1600" dirty="0">
                <a:latin typeface="Candara" panose="020E0502030303020204" pitchFamily="34" charset="0"/>
              </a:rPr>
              <a:t>A client is chosen at random.</a:t>
            </a:r>
          </a:p>
          <a:p>
            <a:r>
              <a:rPr lang="en-GB" sz="1600" dirty="0">
                <a:latin typeface="Candara" panose="020E0502030303020204" pitchFamily="34" charset="0"/>
              </a:rPr>
              <a:t>Find the probability that the client:</a:t>
            </a:r>
          </a:p>
          <a:p>
            <a:pPr marL="342900" indent="-342900">
              <a:buAutoNum type="alphaLcParenR"/>
            </a:pPr>
            <a:r>
              <a:rPr lang="en-GB" sz="1600" dirty="0">
                <a:latin typeface="Candara" panose="020E0502030303020204" pitchFamily="34" charset="0"/>
              </a:rPr>
              <a:t>Does exactly one of the exercises</a:t>
            </a:r>
          </a:p>
          <a:p>
            <a:pPr marL="342900" indent="-342900">
              <a:buAutoNum type="alphaLcParenR"/>
            </a:pPr>
            <a:r>
              <a:rPr lang="en-GB" sz="1600" dirty="0">
                <a:latin typeface="Candara" panose="020E0502030303020204" pitchFamily="34" charset="0"/>
              </a:rPr>
              <a:t>Does at least two of the exercises</a:t>
            </a:r>
          </a:p>
        </p:txBody>
      </p:sp>
      <p:sp>
        <p:nvSpPr>
          <p:cNvPr id="11" name="TextBox 10"/>
          <p:cNvSpPr txBox="1"/>
          <p:nvPr/>
        </p:nvSpPr>
        <p:spPr>
          <a:xfrm>
            <a:off x="4577017" y="457474"/>
            <a:ext cx="4572000" cy="1323439"/>
          </a:xfrm>
          <a:prstGeom prst="rect">
            <a:avLst/>
          </a:prstGeom>
          <a:noFill/>
        </p:spPr>
        <p:txBody>
          <a:bodyPr wrap="square" rtlCol="0">
            <a:spAutoFit/>
          </a:bodyPr>
          <a:lstStyle/>
          <a:p>
            <a:r>
              <a:rPr lang="en-GB" sz="1600" dirty="0">
                <a:latin typeface="Candara" panose="020E0502030303020204" pitchFamily="34" charset="0"/>
              </a:rPr>
              <a:t>A gym owner surveys 100 of their clients. </a:t>
            </a:r>
          </a:p>
          <a:p>
            <a:r>
              <a:rPr lang="en-GB" sz="1600" dirty="0">
                <a:latin typeface="Candara" panose="020E0502030303020204" pitchFamily="34" charset="0"/>
              </a:rPr>
              <a:t>A client is chosen at random.</a:t>
            </a:r>
          </a:p>
          <a:p>
            <a:r>
              <a:rPr lang="en-GB" sz="1600" dirty="0">
                <a:latin typeface="Candara" panose="020E0502030303020204" pitchFamily="34" charset="0"/>
              </a:rPr>
              <a:t>Find the probability that the client:</a:t>
            </a:r>
          </a:p>
          <a:p>
            <a:r>
              <a:rPr lang="en-GB" sz="1600" dirty="0">
                <a:latin typeface="Candara" panose="020E0502030303020204" pitchFamily="34" charset="0"/>
              </a:rPr>
              <a:t>a) Owns exactly one type of pet.</a:t>
            </a:r>
          </a:p>
          <a:p>
            <a:r>
              <a:rPr lang="en-GB" sz="1600" dirty="0">
                <a:latin typeface="Candara" panose="020E0502030303020204" pitchFamily="34" charset="0"/>
              </a:rPr>
              <a:t>b) Owns at least two of the types of pet.</a:t>
            </a:r>
          </a:p>
        </p:txBody>
      </p:sp>
      <p:pic>
        <p:nvPicPr>
          <p:cNvPr id="7" name="Picture 6">
            <a:extLst>
              <a:ext uri="{FF2B5EF4-FFF2-40B4-BE49-F238E27FC236}">
                <a16:creationId xmlns:a16="http://schemas.microsoft.com/office/drawing/2014/main" id="{683269EC-4018-4D37-932A-FA5E81094E36}"/>
              </a:ext>
            </a:extLst>
          </p:cNvPr>
          <p:cNvPicPr>
            <a:picLocks noChangeAspect="1"/>
          </p:cNvPicPr>
          <p:nvPr/>
        </p:nvPicPr>
        <p:blipFill>
          <a:blip r:embed="rId2"/>
          <a:stretch>
            <a:fillRect/>
          </a:stretch>
        </p:blipFill>
        <p:spPr>
          <a:xfrm>
            <a:off x="4735882" y="2475391"/>
            <a:ext cx="4244236" cy="3250463"/>
          </a:xfrm>
          <a:prstGeom prst="rect">
            <a:avLst/>
          </a:prstGeom>
        </p:spPr>
      </p:pic>
      <p:pic>
        <p:nvPicPr>
          <p:cNvPr id="3" name="Picture 2">
            <a:extLst>
              <a:ext uri="{FF2B5EF4-FFF2-40B4-BE49-F238E27FC236}">
                <a16:creationId xmlns:a16="http://schemas.microsoft.com/office/drawing/2014/main" id="{5D199C97-5637-4D27-B016-10F2EEFD75F6}"/>
              </a:ext>
            </a:extLst>
          </p:cNvPr>
          <p:cNvPicPr>
            <a:picLocks noChangeAspect="1"/>
          </p:cNvPicPr>
          <p:nvPr/>
        </p:nvPicPr>
        <p:blipFill>
          <a:blip r:embed="rId3"/>
          <a:stretch>
            <a:fillRect/>
          </a:stretch>
        </p:blipFill>
        <p:spPr>
          <a:xfrm>
            <a:off x="278089" y="2475391"/>
            <a:ext cx="4005785" cy="3254700"/>
          </a:xfrm>
          <a:prstGeom prst="rect">
            <a:avLst/>
          </a:prstGeom>
        </p:spPr>
      </p:pic>
      <mc:AlternateContent xmlns:mc="http://schemas.openxmlformats.org/markup-compatibility/2006" xmlns:a14="http://schemas.microsoft.com/office/drawing/2010/main">
        <mc:Choice Requires="a14">
          <p:sp>
            <p:nvSpPr>
              <p:cNvPr id="14" name="Rectangle 13">
                <a:extLst>
                  <a:ext uri="{FF2B5EF4-FFF2-40B4-BE49-F238E27FC236}">
                    <a16:creationId xmlns:a16="http://schemas.microsoft.com/office/drawing/2014/main" id="{A5D4C378-E8C4-4415-BC6A-0F2A61C37728}"/>
                  </a:ext>
                </a:extLst>
              </p:cNvPr>
              <p:cNvSpPr/>
              <p:nvPr/>
            </p:nvSpPr>
            <p:spPr>
              <a:xfrm>
                <a:off x="7977931" y="1119193"/>
                <a:ext cx="1258348" cy="616964"/>
              </a:xfrm>
              <a:prstGeom prst="rect">
                <a:avLst/>
              </a:prstGeom>
            </p:spPr>
            <p:txBody>
              <a:bodyPr wrap="square">
                <a:spAutoFit/>
              </a:bodyPr>
              <a:lstStyle/>
              <a:p>
                <a14:m>
                  <m:oMath xmlns:m="http://schemas.openxmlformats.org/officeDocument/2006/math">
                    <m:f>
                      <m:fPr>
                        <m:ctrlPr>
                          <a:rPr lang="en-GB" sz="1200" b="0" i="1" smtClean="0">
                            <a:solidFill>
                              <a:srgbClr val="FF0000"/>
                            </a:solidFill>
                            <a:latin typeface="Cambria Math" panose="02040503050406030204" pitchFamily="18" charset="0"/>
                          </a:rPr>
                        </m:ctrlPr>
                      </m:fPr>
                      <m:num>
                        <m:r>
                          <a:rPr lang="en-GB" sz="1200" b="0" i="1" smtClean="0">
                            <a:solidFill>
                              <a:srgbClr val="FF0000"/>
                            </a:solidFill>
                            <a:latin typeface="Cambria Math" panose="02040503050406030204" pitchFamily="18" charset="0"/>
                          </a:rPr>
                          <m:t>67</m:t>
                        </m:r>
                      </m:num>
                      <m:den>
                        <m:r>
                          <a:rPr lang="en-GB" sz="1200" b="0" i="1" smtClean="0">
                            <a:solidFill>
                              <a:srgbClr val="FF0000"/>
                            </a:solidFill>
                            <a:latin typeface="Cambria Math" panose="02040503050406030204" pitchFamily="18" charset="0"/>
                          </a:rPr>
                          <m:t>100</m:t>
                        </m:r>
                      </m:den>
                    </m:f>
                    <m:r>
                      <a:rPr lang="en-GB" sz="1200" b="0" i="1" smtClean="0">
                        <a:solidFill>
                          <a:srgbClr val="FF0000"/>
                        </a:solidFill>
                        <a:latin typeface="Cambria Math" panose="02040503050406030204" pitchFamily="18" charset="0"/>
                      </a:rPr>
                      <m:t>=0.67</m:t>
                    </m:r>
                  </m:oMath>
                </a14:m>
                <a:r>
                  <a:rPr lang="en-GB" sz="1200" dirty="0">
                    <a:solidFill>
                      <a:srgbClr val="FF0000"/>
                    </a:solidFill>
                    <a:latin typeface="Candara" panose="020E0502030303020204" pitchFamily="34" charset="0"/>
                  </a:rPr>
                  <a:t> </a:t>
                </a:r>
              </a:p>
              <a:p>
                <a14:m>
                  <m:oMath xmlns:m="http://schemas.openxmlformats.org/officeDocument/2006/math">
                    <m:f>
                      <m:fPr>
                        <m:ctrlPr>
                          <a:rPr lang="en-GB" sz="1200" b="0" i="1" smtClean="0">
                            <a:solidFill>
                              <a:srgbClr val="FF0000"/>
                            </a:solidFill>
                            <a:latin typeface="Cambria Math" panose="02040503050406030204" pitchFamily="18" charset="0"/>
                          </a:rPr>
                        </m:ctrlPr>
                      </m:fPr>
                      <m:num>
                        <m:r>
                          <a:rPr lang="en-GB" sz="1200" b="0" i="1" smtClean="0">
                            <a:solidFill>
                              <a:srgbClr val="FF0000"/>
                            </a:solidFill>
                            <a:latin typeface="Cambria Math" panose="02040503050406030204" pitchFamily="18" charset="0"/>
                          </a:rPr>
                          <m:t>22</m:t>
                        </m:r>
                      </m:num>
                      <m:den>
                        <m:r>
                          <a:rPr lang="en-GB" sz="1200" b="0" i="1" smtClean="0">
                            <a:solidFill>
                              <a:srgbClr val="FF0000"/>
                            </a:solidFill>
                            <a:latin typeface="Cambria Math" panose="02040503050406030204" pitchFamily="18" charset="0"/>
                          </a:rPr>
                          <m:t>100</m:t>
                        </m:r>
                      </m:den>
                    </m:f>
                    <m:r>
                      <a:rPr lang="en-GB" sz="1200" b="0" i="1" smtClean="0">
                        <a:solidFill>
                          <a:srgbClr val="FF0000"/>
                        </a:solidFill>
                        <a:latin typeface="Cambria Math" panose="02040503050406030204" pitchFamily="18" charset="0"/>
                      </a:rPr>
                      <m:t>=</m:t>
                    </m:r>
                    <m:f>
                      <m:fPr>
                        <m:ctrlPr>
                          <a:rPr lang="en-GB" sz="1200" b="0" i="1" smtClean="0">
                            <a:solidFill>
                              <a:srgbClr val="FF0000"/>
                            </a:solidFill>
                            <a:latin typeface="Cambria Math" panose="02040503050406030204" pitchFamily="18" charset="0"/>
                          </a:rPr>
                        </m:ctrlPr>
                      </m:fPr>
                      <m:num>
                        <m:r>
                          <a:rPr lang="en-GB" sz="1200" b="0" i="1" smtClean="0">
                            <a:solidFill>
                              <a:srgbClr val="FF0000"/>
                            </a:solidFill>
                            <a:latin typeface="Cambria Math" panose="02040503050406030204" pitchFamily="18" charset="0"/>
                          </a:rPr>
                          <m:t>11</m:t>
                        </m:r>
                      </m:num>
                      <m:den>
                        <m:r>
                          <a:rPr lang="en-GB" sz="1200" b="0" i="1" smtClean="0">
                            <a:solidFill>
                              <a:srgbClr val="FF0000"/>
                            </a:solidFill>
                            <a:latin typeface="Cambria Math" panose="02040503050406030204" pitchFamily="18" charset="0"/>
                          </a:rPr>
                          <m:t>50</m:t>
                        </m:r>
                      </m:den>
                    </m:f>
                    <m:r>
                      <a:rPr lang="en-GB" sz="1200" b="0" i="1" smtClean="0">
                        <a:solidFill>
                          <a:srgbClr val="FF0000"/>
                        </a:solidFill>
                        <a:latin typeface="Cambria Math" panose="02040503050406030204" pitchFamily="18" charset="0"/>
                      </a:rPr>
                      <m:t>=0.22 </m:t>
                    </m:r>
                  </m:oMath>
                </a14:m>
                <a:r>
                  <a:rPr lang="en-GB" sz="1200" dirty="0">
                    <a:solidFill>
                      <a:srgbClr val="FF0000"/>
                    </a:solidFill>
                    <a:latin typeface="Candara" panose="020E0502030303020204" pitchFamily="34" charset="0"/>
                  </a:rPr>
                  <a:t> </a:t>
                </a:r>
              </a:p>
            </p:txBody>
          </p:sp>
        </mc:Choice>
        <mc:Fallback xmlns="">
          <p:sp>
            <p:nvSpPr>
              <p:cNvPr id="14" name="Rectangle 13">
                <a:extLst>
                  <a:ext uri="{FF2B5EF4-FFF2-40B4-BE49-F238E27FC236}">
                    <a16:creationId xmlns:a16="http://schemas.microsoft.com/office/drawing/2014/main" id="{A5D4C378-E8C4-4415-BC6A-0F2A61C37728}"/>
                  </a:ext>
                </a:extLst>
              </p:cNvPr>
              <p:cNvSpPr>
                <a:spLocks noRot="1" noChangeAspect="1" noMove="1" noResize="1" noEditPoints="1" noAdjustHandles="1" noChangeArrowheads="1" noChangeShapeType="1" noTextEdit="1"/>
              </p:cNvSpPr>
              <p:nvPr/>
            </p:nvSpPr>
            <p:spPr>
              <a:xfrm>
                <a:off x="7977931" y="1119193"/>
                <a:ext cx="1258348" cy="616964"/>
              </a:xfrm>
              <a:prstGeom prst="rect">
                <a:avLst/>
              </a:prstGeom>
              <a:blipFill>
                <a:blip r:embed="rId4"/>
                <a:stretch>
                  <a:fillRect/>
                </a:stretch>
              </a:blipFill>
            </p:spPr>
            <p:txBody>
              <a:bodyPr/>
              <a:lstStyle/>
              <a:p>
                <a:r>
                  <a:rPr lang="en-GB">
                    <a:noFill/>
                  </a:rPr>
                  <a:t> </a:t>
                </a:r>
              </a:p>
            </p:txBody>
          </p:sp>
        </mc:Fallback>
      </mc:AlternateContent>
      <p:sp>
        <p:nvSpPr>
          <p:cNvPr id="12" name="TextBox 11">
            <a:extLst>
              <a:ext uri="{FF2B5EF4-FFF2-40B4-BE49-F238E27FC236}">
                <a16:creationId xmlns:a16="http://schemas.microsoft.com/office/drawing/2014/main" id="{F90E4198-D3A1-4FFD-BDE4-ECD9E85B14B4}"/>
              </a:ext>
            </a:extLst>
          </p:cNvPr>
          <p:cNvSpPr txBox="1"/>
          <p:nvPr/>
        </p:nvSpPr>
        <p:spPr>
          <a:xfrm>
            <a:off x="0" y="6550223"/>
            <a:ext cx="9144000" cy="307777"/>
          </a:xfrm>
          <a:prstGeom prst="rect">
            <a:avLst/>
          </a:prstGeom>
          <a:noFill/>
        </p:spPr>
        <p:txBody>
          <a:bodyPr wrap="square" rtlCol="0">
            <a:spAutoFit/>
          </a:bodyPr>
          <a:lstStyle/>
          <a:p>
            <a:pPr algn="ctr"/>
            <a:r>
              <a:rPr lang="en-US" sz="1400" dirty="0">
                <a:latin typeface="Candara" panose="020E0502030303020204" pitchFamily="34" charset="0"/>
                <a:ea typeface="Cambria Math" panose="02040503050406030204" pitchFamily="18" charset="0"/>
              </a:rPr>
              <a:t>Diagrams/Graphs used with permission from </a:t>
            </a:r>
            <a:r>
              <a:rPr lang="en-US" sz="1400" dirty="0" err="1">
                <a:latin typeface="Candara" panose="020E0502030303020204" pitchFamily="34" charset="0"/>
                <a:ea typeface="Cambria Math" panose="02040503050406030204" pitchFamily="18" charset="0"/>
              </a:rPr>
              <a:t>DrFrostMaths</a:t>
            </a:r>
            <a:r>
              <a:rPr lang="en-US" sz="1400" dirty="0">
                <a:latin typeface="Candara" panose="020E0502030303020204" pitchFamily="34" charset="0"/>
                <a:ea typeface="Cambria Math" panose="02040503050406030204" pitchFamily="18" charset="0"/>
              </a:rPr>
              <a:t>: </a:t>
            </a:r>
            <a:r>
              <a:rPr lang="en-GB" sz="1400" dirty="0">
                <a:hlinkClick r:id="rId5"/>
              </a:rPr>
              <a:t>https://www.drfrostmaths.com/</a:t>
            </a:r>
            <a:endParaRPr lang="en-GB" sz="1400" dirty="0"/>
          </a:p>
        </p:txBody>
      </p:sp>
    </p:spTree>
    <p:extLst>
      <p:ext uri="{BB962C8B-B14F-4D97-AF65-F5344CB8AC3E}">
        <p14:creationId xmlns:p14="http://schemas.microsoft.com/office/powerpoint/2010/main" val="1826198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1665"/>
                <a:ext cx="4572000" cy="830997"/>
              </a:xfrm>
              <a:prstGeom prst="rect">
                <a:avLst/>
              </a:prstGeom>
              <a:noFill/>
            </p:spPr>
            <p:txBody>
              <a:bodyPr wrap="square" rtlCol="0">
                <a:spAutoFit/>
              </a:bodyPr>
              <a:lstStyle/>
              <a:p>
                <a:r>
                  <a:rPr lang="en-GB" sz="1600" dirty="0">
                    <a:latin typeface="Candara" panose="020E0502030303020204" pitchFamily="34" charset="0"/>
                  </a:rPr>
                  <a:t>The Venn diagram shows the probabilities of group members taking part in activities A, B and C.</a:t>
                </a:r>
              </a:p>
              <a:p>
                <a:r>
                  <a:rPr lang="en-GB" sz="1600" dirty="0">
                    <a:latin typeface="Candara" panose="020E0502030303020204" pitchFamily="34" charset="0"/>
                  </a:rPr>
                  <a:t>Given that </a:t>
                </a:r>
                <a14:m>
                  <m:oMath xmlns:m="http://schemas.openxmlformats.org/officeDocument/2006/math">
                    <m:r>
                      <a:rPr lang="en-GB" sz="1600" i="1">
                        <a:latin typeface="Cambria Math" panose="02040503050406030204" pitchFamily="18" charset="0"/>
                      </a:rPr>
                      <m:t>𝑃</m:t>
                    </m:r>
                    <m:d>
                      <m:dPr>
                        <m:ctrlPr>
                          <a:rPr lang="en-GB" sz="1600" i="1">
                            <a:latin typeface="Cambria Math" panose="02040503050406030204" pitchFamily="18" charset="0"/>
                          </a:rPr>
                        </m:ctrlPr>
                      </m:dPr>
                      <m:e>
                        <m:r>
                          <a:rPr lang="en-GB" sz="1600" i="1">
                            <a:latin typeface="Cambria Math" panose="02040503050406030204" pitchFamily="18" charset="0"/>
                          </a:rPr>
                          <m:t>𝐵</m:t>
                        </m:r>
                      </m:e>
                    </m:d>
                    <m:r>
                      <a:rPr lang="en-GB" sz="1600" i="1">
                        <a:latin typeface="Cambria Math" panose="02040503050406030204" pitchFamily="18" charset="0"/>
                      </a:rPr>
                      <m:t>=0.</m:t>
                    </m:r>
                    <m:r>
                      <a:rPr lang="en-GB" sz="1600" b="0" i="1" smtClean="0">
                        <a:latin typeface="Cambria Math" panose="02040503050406030204" pitchFamily="18" charset="0"/>
                      </a:rPr>
                      <m:t>39</m:t>
                    </m:r>
                  </m:oMath>
                </a14:m>
                <a:r>
                  <a:rPr lang="en-GB" sz="1600" dirty="0">
                    <a:latin typeface="Candara" panose="020E0502030303020204" pitchFamily="34" charset="0"/>
                  </a:rPr>
                  <a:t>, find </a:t>
                </a:r>
                <a14:m>
                  <m:oMath xmlns:m="http://schemas.openxmlformats.org/officeDocument/2006/math">
                    <m:r>
                      <a:rPr lang="en-GB" sz="1600" i="1">
                        <a:latin typeface="Cambria Math" panose="02040503050406030204" pitchFamily="18" charset="0"/>
                      </a:rPr>
                      <m:t>𝑃</m:t>
                    </m:r>
                    <m:r>
                      <a:rPr lang="en-GB" sz="1600" i="1">
                        <a:latin typeface="Cambria Math" panose="02040503050406030204" pitchFamily="18" charset="0"/>
                      </a:rPr>
                      <m:t>(</m:t>
                    </m:r>
                    <m:r>
                      <a:rPr lang="en-GB" sz="1600" b="0" i="1" smtClean="0">
                        <a:latin typeface="Cambria Math" panose="02040503050406030204" pitchFamily="18" charset="0"/>
                      </a:rPr>
                      <m:t>𝐶</m:t>
                    </m:r>
                    <m:r>
                      <a:rPr lang="en-GB" sz="1600" i="1">
                        <a:latin typeface="Cambria Math" panose="02040503050406030204" pitchFamily="18" charset="0"/>
                      </a:rPr>
                      <m:t>)</m:t>
                    </m:r>
                  </m:oMath>
                </a14:m>
                <a:endParaRPr lang="en-GB" sz="1600" dirty="0">
                  <a:latin typeface="Candara" panose="020E0502030303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5018" y="461665"/>
                <a:ext cx="4572000" cy="830997"/>
              </a:xfrm>
              <a:prstGeom prst="rect">
                <a:avLst/>
              </a:prstGeom>
              <a:blipFill>
                <a:blip r:embed="rId2"/>
                <a:stretch>
                  <a:fillRect l="-667" t="-2206" r="-1333" b="-882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830997"/>
              </a:xfrm>
              <a:prstGeom prst="rect">
                <a:avLst/>
              </a:prstGeom>
              <a:noFill/>
            </p:spPr>
            <p:txBody>
              <a:bodyPr wrap="square" rtlCol="0">
                <a:spAutoFit/>
              </a:bodyPr>
              <a:lstStyle/>
              <a:p>
                <a:r>
                  <a:rPr lang="en-GB" sz="1600" dirty="0">
                    <a:latin typeface="Candara" panose="020E0502030303020204" pitchFamily="34" charset="0"/>
                  </a:rPr>
                  <a:t>The Venn diagram shows the probabilities of group members taking part in activities A, B and C.</a:t>
                </a:r>
              </a:p>
              <a:p>
                <a:r>
                  <a:rPr lang="en-GB" sz="1600" dirty="0">
                    <a:latin typeface="Candara" panose="020E0502030303020204" pitchFamily="34" charset="0"/>
                  </a:rPr>
                  <a:t>Given that </a:t>
                </a:r>
                <a14:m>
                  <m:oMath xmlns:m="http://schemas.openxmlformats.org/officeDocument/2006/math">
                    <m:r>
                      <a:rPr lang="en-GB" sz="1600" i="1">
                        <a:latin typeface="Cambria Math" panose="02040503050406030204" pitchFamily="18" charset="0"/>
                      </a:rPr>
                      <m:t>𝑃</m:t>
                    </m:r>
                    <m:d>
                      <m:dPr>
                        <m:ctrlPr>
                          <a:rPr lang="en-GB" sz="1600" i="1">
                            <a:latin typeface="Cambria Math" panose="02040503050406030204" pitchFamily="18" charset="0"/>
                          </a:rPr>
                        </m:ctrlPr>
                      </m:dPr>
                      <m:e>
                        <m:r>
                          <a:rPr lang="en-GB" sz="1600" i="1">
                            <a:latin typeface="Cambria Math" panose="02040503050406030204" pitchFamily="18" charset="0"/>
                          </a:rPr>
                          <m:t>𝐵</m:t>
                        </m:r>
                      </m:e>
                    </m:d>
                    <m:r>
                      <a:rPr lang="en-GB" sz="1600" i="1">
                        <a:latin typeface="Cambria Math" panose="02040503050406030204" pitchFamily="18" charset="0"/>
                      </a:rPr>
                      <m:t>=0.35</m:t>
                    </m:r>
                  </m:oMath>
                </a14:m>
                <a:r>
                  <a:rPr lang="en-GB" sz="1600" dirty="0">
                    <a:latin typeface="Candara" panose="020E0502030303020204" pitchFamily="34" charset="0"/>
                  </a:rPr>
                  <a:t>, find </a:t>
                </a:r>
                <a14:m>
                  <m:oMath xmlns:m="http://schemas.openxmlformats.org/officeDocument/2006/math">
                    <m:r>
                      <a:rPr lang="en-GB" sz="1600" i="1">
                        <a:latin typeface="Cambria Math" panose="02040503050406030204" pitchFamily="18" charset="0"/>
                      </a:rPr>
                      <m:t>𝑃</m:t>
                    </m:r>
                    <m:r>
                      <a:rPr lang="en-GB" sz="1600" i="1">
                        <a:latin typeface="Cambria Math" panose="02040503050406030204" pitchFamily="18" charset="0"/>
                      </a:rPr>
                      <m:t>(</m:t>
                    </m:r>
                    <m:r>
                      <a:rPr lang="en-GB" sz="1600" i="1">
                        <a:latin typeface="Cambria Math" panose="02040503050406030204" pitchFamily="18" charset="0"/>
                      </a:rPr>
                      <m:t>𝐴</m:t>
                    </m:r>
                    <m:r>
                      <a:rPr lang="en-GB" sz="1600" i="1">
                        <a:latin typeface="Cambria Math" panose="02040503050406030204" pitchFamily="18" charset="0"/>
                      </a:rPr>
                      <m:t>)</m:t>
                    </m:r>
                  </m:oMath>
                </a14:m>
                <a:endParaRPr lang="en-GB" sz="1600"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830997"/>
              </a:xfrm>
              <a:prstGeom prst="rect">
                <a:avLst/>
              </a:prstGeom>
              <a:blipFill>
                <a:blip r:embed="rId3"/>
                <a:stretch>
                  <a:fillRect l="-800" t="-2206" r="-1200" b="-882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Rectangle 13">
                <a:extLst>
                  <a:ext uri="{FF2B5EF4-FFF2-40B4-BE49-F238E27FC236}">
                    <a16:creationId xmlns:a16="http://schemas.microsoft.com/office/drawing/2014/main" id="{005896CF-8919-4782-AB24-83CDCF746DD4}"/>
                  </a:ext>
                </a:extLst>
              </p:cNvPr>
              <p:cNvSpPr/>
              <p:nvPr/>
            </p:nvSpPr>
            <p:spPr>
              <a:xfrm>
                <a:off x="4577017" y="3504651"/>
                <a:ext cx="4572001" cy="3693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GB" i="1" dirty="0" smtClean="0">
                          <a:solidFill>
                            <a:srgbClr val="FF0000"/>
                          </a:solidFill>
                          <a:latin typeface="Cambria Math" panose="02040503050406030204" pitchFamily="18" charset="0"/>
                        </a:rPr>
                        <m:t>0.18</m:t>
                      </m:r>
                    </m:oMath>
                  </m:oMathPara>
                </a14:m>
                <a:endParaRPr lang="en-GB" dirty="0">
                  <a:solidFill>
                    <a:srgbClr val="FF0000"/>
                  </a:solidFill>
                  <a:latin typeface="Candara" panose="020E0502030303020204" pitchFamily="34" charset="0"/>
                </a:endParaRPr>
              </a:p>
            </p:txBody>
          </p:sp>
        </mc:Choice>
        <mc:Fallback xmlns="">
          <p:sp>
            <p:nvSpPr>
              <p:cNvPr id="14" name="Rectangle 13">
                <a:extLst>
                  <a:ext uri="{FF2B5EF4-FFF2-40B4-BE49-F238E27FC236}">
                    <a16:creationId xmlns:a16="http://schemas.microsoft.com/office/drawing/2014/main" id="{005896CF-8919-4782-AB24-83CDCF746DD4}"/>
                  </a:ext>
                </a:extLst>
              </p:cNvPr>
              <p:cNvSpPr>
                <a:spLocks noRot="1" noChangeAspect="1" noMove="1" noResize="1" noEditPoints="1" noAdjustHandles="1" noChangeArrowheads="1" noChangeShapeType="1" noTextEdit="1"/>
              </p:cNvSpPr>
              <p:nvPr/>
            </p:nvSpPr>
            <p:spPr>
              <a:xfrm>
                <a:off x="4577017" y="3504651"/>
                <a:ext cx="4572001" cy="369332"/>
              </a:xfrm>
              <a:prstGeom prst="rect">
                <a:avLst/>
              </a:prstGeom>
              <a:blipFill>
                <a:blip r:embed="rId4"/>
                <a:stretch>
                  <a:fillRect/>
                </a:stretch>
              </a:blipFill>
            </p:spPr>
            <p:txBody>
              <a:bodyPr/>
              <a:lstStyle/>
              <a:p>
                <a:r>
                  <a:rPr lang="en-GB">
                    <a:noFill/>
                  </a:rPr>
                  <a:t> </a:t>
                </a:r>
              </a:p>
            </p:txBody>
          </p:sp>
        </mc:Fallback>
      </mc:AlternateContent>
      <p:pic>
        <p:nvPicPr>
          <p:cNvPr id="3" name="Picture 2">
            <a:extLst>
              <a:ext uri="{FF2B5EF4-FFF2-40B4-BE49-F238E27FC236}">
                <a16:creationId xmlns:a16="http://schemas.microsoft.com/office/drawing/2014/main" id="{85BD1621-AA76-45B8-9D9C-89147A7F35E4}"/>
              </a:ext>
            </a:extLst>
          </p:cNvPr>
          <p:cNvPicPr>
            <a:picLocks noChangeAspect="1"/>
          </p:cNvPicPr>
          <p:nvPr/>
        </p:nvPicPr>
        <p:blipFill>
          <a:blip r:embed="rId5"/>
          <a:stretch>
            <a:fillRect/>
          </a:stretch>
        </p:blipFill>
        <p:spPr>
          <a:xfrm>
            <a:off x="4873051" y="1325306"/>
            <a:ext cx="3903871" cy="2103694"/>
          </a:xfrm>
          <a:prstGeom prst="rect">
            <a:avLst/>
          </a:prstGeom>
        </p:spPr>
      </p:pic>
      <p:pic>
        <p:nvPicPr>
          <p:cNvPr id="26" name="Picture 25">
            <a:extLst>
              <a:ext uri="{FF2B5EF4-FFF2-40B4-BE49-F238E27FC236}">
                <a16:creationId xmlns:a16="http://schemas.microsoft.com/office/drawing/2014/main" id="{F2E392B6-322C-49CE-9826-3D9D64A84E41}"/>
              </a:ext>
            </a:extLst>
          </p:cNvPr>
          <p:cNvPicPr>
            <a:picLocks noChangeAspect="1"/>
          </p:cNvPicPr>
          <p:nvPr/>
        </p:nvPicPr>
        <p:blipFill>
          <a:blip r:embed="rId6"/>
          <a:stretch>
            <a:fillRect/>
          </a:stretch>
        </p:blipFill>
        <p:spPr>
          <a:xfrm>
            <a:off x="423303" y="1350344"/>
            <a:ext cx="3847647" cy="2022348"/>
          </a:xfrm>
          <a:prstGeom prst="rect">
            <a:avLst/>
          </a:prstGeom>
        </p:spPr>
      </p:pic>
      <p:sp>
        <p:nvSpPr>
          <p:cNvPr id="12" name="TextBox 11">
            <a:extLst>
              <a:ext uri="{FF2B5EF4-FFF2-40B4-BE49-F238E27FC236}">
                <a16:creationId xmlns:a16="http://schemas.microsoft.com/office/drawing/2014/main" id="{5649464C-F562-4D98-92D1-0B9D3934B92D}"/>
              </a:ext>
            </a:extLst>
          </p:cNvPr>
          <p:cNvSpPr txBox="1"/>
          <p:nvPr/>
        </p:nvSpPr>
        <p:spPr>
          <a:xfrm>
            <a:off x="0" y="6550223"/>
            <a:ext cx="9144000" cy="307777"/>
          </a:xfrm>
          <a:prstGeom prst="rect">
            <a:avLst/>
          </a:prstGeom>
          <a:noFill/>
        </p:spPr>
        <p:txBody>
          <a:bodyPr wrap="square" rtlCol="0">
            <a:spAutoFit/>
          </a:bodyPr>
          <a:lstStyle/>
          <a:p>
            <a:pPr algn="ctr"/>
            <a:r>
              <a:rPr lang="en-US" sz="1400" dirty="0">
                <a:latin typeface="Candara" panose="020E0502030303020204" pitchFamily="34" charset="0"/>
                <a:ea typeface="Cambria Math" panose="02040503050406030204" pitchFamily="18" charset="0"/>
              </a:rPr>
              <a:t>Diagrams/Graphs used with permission from </a:t>
            </a:r>
            <a:r>
              <a:rPr lang="en-US" sz="1400" dirty="0" err="1">
                <a:latin typeface="Candara" panose="020E0502030303020204" pitchFamily="34" charset="0"/>
                <a:ea typeface="Cambria Math" panose="02040503050406030204" pitchFamily="18" charset="0"/>
              </a:rPr>
              <a:t>DrFrostMaths</a:t>
            </a:r>
            <a:r>
              <a:rPr lang="en-US" sz="1400" dirty="0">
                <a:latin typeface="Candara" panose="020E0502030303020204" pitchFamily="34" charset="0"/>
                <a:ea typeface="Cambria Math" panose="02040503050406030204" pitchFamily="18" charset="0"/>
              </a:rPr>
              <a:t>: </a:t>
            </a:r>
            <a:r>
              <a:rPr lang="en-GB" sz="1400" dirty="0">
                <a:hlinkClick r:id="rId7"/>
              </a:rPr>
              <a:t>https://www.drfrostmaths.com/</a:t>
            </a:r>
            <a:endParaRPr lang="en-GB" sz="1400" dirty="0"/>
          </a:p>
        </p:txBody>
      </p:sp>
    </p:spTree>
    <p:extLst>
      <p:ext uri="{BB962C8B-B14F-4D97-AF65-F5344CB8AC3E}">
        <p14:creationId xmlns:p14="http://schemas.microsoft.com/office/powerpoint/2010/main" val="4152688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1665"/>
                <a:ext cx="4572000" cy="830997"/>
              </a:xfrm>
              <a:prstGeom prst="rect">
                <a:avLst/>
              </a:prstGeom>
              <a:noFill/>
            </p:spPr>
            <p:txBody>
              <a:bodyPr wrap="square" rtlCol="0">
                <a:spAutoFit/>
              </a:bodyPr>
              <a:lstStyle/>
              <a:p>
                <a:r>
                  <a:rPr lang="en-GB" sz="1600" dirty="0">
                    <a:latin typeface="Candara" panose="020E0502030303020204" pitchFamily="34" charset="0"/>
                  </a:rPr>
                  <a:t>The Venn diagram shows the probabilities of group members taking part in activities A, B and C.</a:t>
                </a:r>
              </a:p>
              <a:p>
                <a:r>
                  <a:rPr lang="en-GB" sz="1600" dirty="0">
                    <a:latin typeface="Candara" panose="020E0502030303020204" pitchFamily="34" charset="0"/>
                  </a:rPr>
                  <a:t>Given that </a:t>
                </a:r>
                <a14:m>
                  <m:oMath xmlns:m="http://schemas.openxmlformats.org/officeDocument/2006/math">
                    <m:r>
                      <a:rPr lang="en-GB" sz="1600" i="1">
                        <a:latin typeface="Cambria Math" panose="02040503050406030204" pitchFamily="18" charset="0"/>
                      </a:rPr>
                      <m:t>𝑃</m:t>
                    </m:r>
                    <m:d>
                      <m:dPr>
                        <m:ctrlPr>
                          <a:rPr lang="en-GB" sz="1600" i="1">
                            <a:latin typeface="Cambria Math" panose="02040503050406030204" pitchFamily="18" charset="0"/>
                          </a:rPr>
                        </m:ctrlPr>
                      </m:dPr>
                      <m:e>
                        <m:r>
                          <a:rPr lang="en-GB" sz="1600" b="0" i="1" smtClean="0">
                            <a:latin typeface="Cambria Math" panose="02040503050406030204" pitchFamily="18" charset="0"/>
                          </a:rPr>
                          <m:t>𝐴</m:t>
                        </m:r>
                      </m:e>
                    </m:d>
                    <m:r>
                      <a:rPr lang="en-GB" sz="1600" i="1">
                        <a:latin typeface="Cambria Math" panose="02040503050406030204" pitchFamily="18" charset="0"/>
                      </a:rPr>
                      <m:t>=</m:t>
                    </m:r>
                    <m:r>
                      <a:rPr lang="en-GB" sz="1600" i="1">
                        <a:latin typeface="Cambria Math" panose="02040503050406030204" pitchFamily="18" charset="0"/>
                      </a:rPr>
                      <m:t>𝑃</m:t>
                    </m:r>
                    <m:r>
                      <a:rPr lang="en-GB" sz="1600" i="1">
                        <a:latin typeface="Cambria Math" panose="02040503050406030204" pitchFamily="18" charset="0"/>
                      </a:rPr>
                      <m:t>(</m:t>
                    </m:r>
                    <m:r>
                      <a:rPr lang="en-GB" sz="1600" b="0" i="1" smtClean="0">
                        <a:latin typeface="Cambria Math" panose="02040503050406030204" pitchFamily="18" charset="0"/>
                      </a:rPr>
                      <m:t>𝐵</m:t>
                    </m:r>
                    <m:r>
                      <a:rPr lang="en-GB" sz="1600" i="1">
                        <a:latin typeface="Cambria Math" panose="02040503050406030204" pitchFamily="18" charset="0"/>
                      </a:rPr>
                      <m:t>)</m:t>
                    </m:r>
                  </m:oMath>
                </a14:m>
                <a:r>
                  <a:rPr lang="en-GB" sz="1600" dirty="0">
                    <a:latin typeface="Candara" panose="020E0502030303020204" pitchFamily="34" charset="0"/>
                  </a:rPr>
                  <a:t>, find the values of </a:t>
                </a:r>
                <a14:m>
                  <m:oMath xmlns:m="http://schemas.openxmlformats.org/officeDocument/2006/math">
                    <m:r>
                      <a:rPr lang="en-GB" sz="1600" b="0" i="1" smtClean="0">
                        <a:latin typeface="Cambria Math" panose="02040503050406030204" pitchFamily="18" charset="0"/>
                      </a:rPr>
                      <m:t>𝑥</m:t>
                    </m:r>
                  </m:oMath>
                </a14:m>
                <a:r>
                  <a:rPr lang="en-GB" sz="1600" dirty="0">
                    <a:latin typeface="Candara" panose="020E0502030303020204" pitchFamily="34" charset="0"/>
                  </a:rPr>
                  <a:t> and </a:t>
                </a:r>
                <a14:m>
                  <m:oMath xmlns:m="http://schemas.openxmlformats.org/officeDocument/2006/math">
                    <m:r>
                      <a:rPr lang="en-GB" sz="1600" b="0" i="1" smtClean="0">
                        <a:latin typeface="Cambria Math" panose="02040503050406030204" pitchFamily="18" charset="0"/>
                      </a:rPr>
                      <m:t>𝑦</m:t>
                    </m:r>
                  </m:oMath>
                </a14:m>
                <a:endParaRPr lang="en-GB" sz="1600" dirty="0">
                  <a:latin typeface="Candara" panose="020E0502030303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5018" y="461665"/>
                <a:ext cx="4572000" cy="830997"/>
              </a:xfrm>
              <a:prstGeom prst="rect">
                <a:avLst/>
              </a:prstGeom>
              <a:blipFill>
                <a:blip r:embed="rId2"/>
                <a:stretch>
                  <a:fillRect l="-667" t="-2206" r="-1333" b="-882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830997"/>
              </a:xfrm>
              <a:prstGeom prst="rect">
                <a:avLst/>
              </a:prstGeom>
              <a:noFill/>
            </p:spPr>
            <p:txBody>
              <a:bodyPr wrap="square" rtlCol="0">
                <a:spAutoFit/>
              </a:bodyPr>
              <a:lstStyle/>
              <a:p>
                <a:r>
                  <a:rPr lang="en-GB" sz="1600" dirty="0">
                    <a:latin typeface="Candara" panose="020E0502030303020204" pitchFamily="34" charset="0"/>
                  </a:rPr>
                  <a:t>The Venn diagram shows the probabilities of group members taking part in activities A, B and C.</a:t>
                </a:r>
              </a:p>
              <a:p>
                <a:r>
                  <a:rPr lang="en-GB" sz="1600" dirty="0">
                    <a:latin typeface="Candara" panose="020E0502030303020204" pitchFamily="34" charset="0"/>
                  </a:rPr>
                  <a:t>Given that </a:t>
                </a:r>
                <a14:m>
                  <m:oMath xmlns:m="http://schemas.openxmlformats.org/officeDocument/2006/math">
                    <m:r>
                      <a:rPr lang="en-GB" sz="1600" i="1">
                        <a:latin typeface="Cambria Math" panose="02040503050406030204" pitchFamily="18" charset="0"/>
                      </a:rPr>
                      <m:t>𝑃</m:t>
                    </m:r>
                    <m:d>
                      <m:dPr>
                        <m:ctrlPr>
                          <a:rPr lang="en-GB" sz="1600" i="1">
                            <a:latin typeface="Cambria Math" panose="02040503050406030204" pitchFamily="18" charset="0"/>
                          </a:rPr>
                        </m:ctrlPr>
                      </m:dPr>
                      <m:e>
                        <m:r>
                          <a:rPr lang="en-GB" sz="1600" b="0" i="1" smtClean="0">
                            <a:latin typeface="Cambria Math" panose="02040503050406030204" pitchFamily="18" charset="0"/>
                          </a:rPr>
                          <m:t>𝐵</m:t>
                        </m:r>
                      </m:e>
                    </m:d>
                    <m:r>
                      <a:rPr lang="en-GB" sz="1600" i="1">
                        <a:latin typeface="Cambria Math" panose="02040503050406030204" pitchFamily="18" charset="0"/>
                      </a:rPr>
                      <m:t>=</m:t>
                    </m:r>
                    <m:r>
                      <a:rPr lang="en-GB" sz="1600" i="1">
                        <a:latin typeface="Cambria Math" panose="02040503050406030204" pitchFamily="18" charset="0"/>
                      </a:rPr>
                      <m:t>𝑃</m:t>
                    </m:r>
                    <m:r>
                      <a:rPr lang="en-GB" sz="1600" i="1">
                        <a:latin typeface="Cambria Math" panose="02040503050406030204" pitchFamily="18" charset="0"/>
                      </a:rPr>
                      <m:t>(</m:t>
                    </m:r>
                    <m:r>
                      <a:rPr lang="en-GB" sz="1600" b="0" i="1" smtClean="0">
                        <a:latin typeface="Cambria Math" panose="02040503050406030204" pitchFamily="18" charset="0"/>
                      </a:rPr>
                      <m:t>𝐶</m:t>
                    </m:r>
                    <m:r>
                      <a:rPr lang="en-GB" sz="1600" i="1">
                        <a:latin typeface="Cambria Math" panose="02040503050406030204" pitchFamily="18" charset="0"/>
                      </a:rPr>
                      <m:t>)</m:t>
                    </m:r>
                  </m:oMath>
                </a14:m>
                <a:r>
                  <a:rPr lang="en-GB" sz="1600" dirty="0">
                    <a:latin typeface="Candara" panose="020E0502030303020204" pitchFamily="34" charset="0"/>
                  </a:rPr>
                  <a:t>, find the values of </a:t>
                </a:r>
                <a14:m>
                  <m:oMath xmlns:m="http://schemas.openxmlformats.org/officeDocument/2006/math">
                    <m:r>
                      <a:rPr lang="en-GB" sz="1600" i="1">
                        <a:latin typeface="Cambria Math" panose="02040503050406030204" pitchFamily="18" charset="0"/>
                      </a:rPr>
                      <m:t>𝑥</m:t>
                    </m:r>
                  </m:oMath>
                </a14:m>
                <a:r>
                  <a:rPr lang="en-GB" sz="1600" dirty="0">
                    <a:latin typeface="Candara" panose="020E0502030303020204" pitchFamily="34" charset="0"/>
                  </a:rPr>
                  <a:t> and </a:t>
                </a:r>
                <a14:m>
                  <m:oMath xmlns:m="http://schemas.openxmlformats.org/officeDocument/2006/math">
                    <m:r>
                      <a:rPr lang="en-GB" sz="1600" i="1">
                        <a:latin typeface="Cambria Math" panose="02040503050406030204" pitchFamily="18" charset="0"/>
                      </a:rPr>
                      <m:t>𝑦</m:t>
                    </m:r>
                  </m:oMath>
                </a14:m>
                <a:endParaRPr lang="en-GB" sz="1600"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830997"/>
              </a:xfrm>
              <a:prstGeom prst="rect">
                <a:avLst/>
              </a:prstGeom>
              <a:blipFill>
                <a:blip r:embed="rId3"/>
                <a:stretch>
                  <a:fillRect l="-800" t="-2206" r="-1200" b="-882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Rectangle 13">
                <a:extLst>
                  <a:ext uri="{FF2B5EF4-FFF2-40B4-BE49-F238E27FC236}">
                    <a16:creationId xmlns:a16="http://schemas.microsoft.com/office/drawing/2014/main" id="{005896CF-8919-4782-AB24-83CDCF746DD4}"/>
                  </a:ext>
                </a:extLst>
              </p:cNvPr>
              <p:cNvSpPr/>
              <p:nvPr/>
            </p:nvSpPr>
            <p:spPr>
              <a:xfrm>
                <a:off x="4577017" y="3543412"/>
                <a:ext cx="4572001" cy="3693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GB" b="0" i="1" smtClean="0">
                          <a:solidFill>
                            <a:srgbClr val="FF0000"/>
                          </a:solidFill>
                          <a:latin typeface="Cambria Math" panose="02040503050406030204" pitchFamily="18" charset="0"/>
                        </a:rPr>
                        <m:t>𝑥</m:t>
                      </m:r>
                      <m:r>
                        <a:rPr lang="en-GB" b="0" i="1" smtClean="0">
                          <a:solidFill>
                            <a:srgbClr val="FF0000"/>
                          </a:solidFill>
                          <a:latin typeface="Cambria Math" panose="02040503050406030204" pitchFamily="18" charset="0"/>
                        </a:rPr>
                        <m:t>=0.24 , </m:t>
                      </m:r>
                      <m:r>
                        <a:rPr lang="en-GB" b="0" i="1" smtClean="0">
                          <a:solidFill>
                            <a:srgbClr val="FF0000"/>
                          </a:solidFill>
                          <a:latin typeface="Cambria Math" panose="02040503050406030204" pitchFamily="18" charset="0"/>
                        </a:rPr>
                        <m:t>𝑦</m:t>
                      </m:r>
                      <m:r>
                        <a:rPr lang="en-GB" b="0" i="1" smtClean="0">
                          <a:solidFill>
                            <a:srgbClr val="FF0000"/>
                          </a:solidFill>
                          <a:latin typeface="Cambria Math" panose="02040503050406030204" pitchFamily="18" charset="0"/>
                        </a:rPr>
                        <m:t>=0.14</m:t>
                      </m:r>
                    </m:oMath>
                  </m:oMathPara>
                </a14:m>
                <a:endParaRPr lang="en-GB" dirty="0">
                  <a:solidFill>
                    <a:srgbClr val="FF0000"/>
                  </a:solidFill>
                  <a:latin typeface="Candara" panose="020E0502030303020204" pitchFamily="34" charset="0"/>
                </a:endParaRPr>
              </a:p>
            </p:txBody>
          </p:sp>
        </mc:Choice>
        <mc:Fallback xmlns="">
          <p:sp>
            <p:nvSpPr>
              <p:cNvPr id="14" name="Rectangle 13">
                <a:extLst>
                  <a:ext uri="{FF2B5EF4-FFF2-40B4-BE49-F238E27FC236}">
                    <a16:creationId xmlns:a16="http://schemas.microsoft.com/office/drawing/2014/main" id="{005896CF-8919-4782-AB24-83CDCF746DD4}"/>
                  </a:ext>
                </a:extLst>
              </p:cNvPr>
              <p:cNvSpPr>
                <a:spLocks noRot="1" noChangeAspect="1" noMove="1" noResize="1" noEditPoints="1" noAdjustHandles="1" noChangeArrowheads="1" noChangeShapeType="1" noTextEdit="1"/>
              </p:cNvSpPr>
              <p:nvPr/>
            </p:nvSpPr>
            <p:spPr>
              <a:xfrm>
                <a:off x="4577017" y="3543412"/>
                <a:ext cx="4572001" cy="369332"/>
              </a:xfrm>
              <a:prstGeom prst="rect">
                <a:avLst/>
              </a:prstGeom>
              <a:blipFill>
                <a:blip r:embed="rId4"/>
                <a:stretch>
                  <a:fillRect b="-6557"/>
                </a:stretch>
              </a:blipFill>
            </p:spPr>
            <p:txBody>
              <a:bodyPr/>
              <a:lstStyle/>
              <a:p>
                <a:r>
                  <a:rPr lang="en-GB">
                    <a:noFill/>
                  </a:rPr>
                  <a:t> </a:t>
                </a:r>
              </a:p>
            </p:txBody>
          </p:sp>
        </mc:Fallback>
      </mc:AlternateContent>
      <p:pic>
        <p:nvPicPr>
          <p:cNvPr id="3" name="Picture 2">
            <a:extLst>
              <a:ext uri="{FF2B5EF4-FFF2-40B4-BE49-F238E27FC236}">
                <a16:creationId xmlns:a16="http://schemas.microsoft.com/office/drawing/2014/main" id="{4B6DE418-A976-46EB-BE75-A51321CD59AA}"/>
              </a:ext>
            </a:extLst>
          </p:cNvPr>
          <p:cNvPicPr>
            <a:picLocks noChangeAspect="1"/>
          </p:cNvPicPr>
          <p:nvPr/>
        </p:nvPicPr>
        <p:blipFill>
          <a:blip r:embed="rId5"/>
          <a:stretch>
            <a:fillRect/>
          </a:stretch>
        </p:blipFill>
        <p:spPr>
          <a:xfrm>
            <a:off x="104563" y="1317106"/>
            <a:ext cx="4352838" cy="2227830"/>
          </a:xfrm>
          <a:prstGeom prst="rect">
            <a:avLst/>
          </a:prstGeom>
        </p:spPr>
      </p:pic>
      <p:pic>
        <p:nvPicPr>
          <p:cNvPr id="39" name="Picture 38">
            <a:extLst>
              <a:ext uri="{FF2B5EF4-FFF2-40B4-BE49-F238E27FC236}">
                <a16:creationId xmlns:a16="http://schemas.microsoft.com/office/drawing/2014/main" id="{1F5B9747-7429-4955-9275-EBE7F3DD43AB}"/>
              </a:ext>
            </a:extLst>
          </p:cNvPr>
          <p:cNvPicPr>
            <a:picLocks noChangeAspect="1"/>
          </p:cNvPicPr>
          <p:nvPr/>
        </p:nvPicPr>
        <p:blipFill>
          <a:blip r:embed="rId6"/>
          <a:stretch>
            <a:fillRect/>
          </a:stretch>
        </p:blipFill>
        <p:spPr>
          <a:xfrm>
            <a:off x="4717690" y="1318629"/>
            <a:ext cx="4290653" cy="2224783"/>
          </a:xfrm>
          <a:prstGeom prst="rect">
            <a:avLst/>
          </a:prstGeom>
        </p:spPr>
      </p:pic>
      <p:sp>
        <p:nvSpPr>
          <p:cNvPr id="12" name="TextBox 11">
            <a:extLst>
              <a:ext uri="{FF2B5EF4-FFF2-40B4-BE49-F238E27FC236}">
                <a16:creationId xmlns:a16="http://schemas.microsoft.com/office/drawing/2014/main" id="{7E8122C8-044A-4147-A028-18AC6E7A1F29}"/>
              </a:ext>
            </a:extLst>
          </p:cNvPr>
          <p:cNvSpPr txBox="1"/>
          <p:nvPr/>
        </p:nvSpPr>
        <p:spPr>
          <a:xfrm>
            <a:off x="0" y="6550223"/>
            <a:ext cx="9144000" cy="307777"/>
          </a:xfrm>
          <a:prstGeom prst="rect">
            <a:avLst/>
          </a:prstGeom>
          <a:noFill/>
        </p:spPr>
        <p:txBody>
          <a:bodyPr wrap="square" rtlCol="0">
            <a:spAutoFit/>
          </a:bodyPr>
          <a:lstStyle/>
          <a:p>
            <a:pPr algn="ctr"/>
            <a:r>
              <a:rPr lang="en-US" sz="1400" dirty="0">
                <a:latin typeface="Candara" panose="020E0502030303020204" pitchFamily="34" charset="0"/>
                <a:ea typeface="Cambria Math" panose="02040503050406030204" pitchFamily="18" charset="0"/>
              </a:rPr>
              <a:t>Diagrams/Graphs used with permission from </a:t>
            </a:r>
            <a:r>
              <a:rPr lang="en-US" sz="1400" dirty="0" err="1">
                <a:latin typeface="Candara" panose="020E0502030303020204" pitchFamily="34" charset="0"/>
                <a:ea typeface="Cambria Math" panose="02040503050406030204" pitchFamily="18" charset="0"/>
              </a:rPr>
              <a:t>DrFrostMaths</a:t>
            </a:r>
            <a:r>
              <a:rPr lang="en-US" sz="1400" dirty="0">
                <a:latin typeface="Candara" panose="020E0502030303020204" pitchFamily="34" charset="0"/>
                <a:ea typeface="Cambria Math" panose="02040503050406030204" pitchFamily="18" charset="0"/>
              </a:rPr>
              <a:t>: </a:t>
            </a:r>
            <a:r>
              <a:rPr lang="en-GB" sz="1400" dirty="0">
                <a:hlinkClick r:id="rId7"/>
              </a:rPr>
              <a:t>https://www.drfrostmaths.com/</a:t>
            </a:r>
            <a:endParaRPr lang="en-GB" sz="1400" dirty="0"/>
          </a:p>
        </p:txBody>
      </p:sp>
    </p:spTree>
    <p:extLst>
      <p:ext uri="{BB962C8B-B14F-4D97-AF65-F5344CB8AC3E}">
        <p14:creationId xmlns:p14="http://schemas.microsoft.com/office/powerpoint/2010/main" val="2705566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1665"/>
                <a:ext cx="4572000" cy="830997"/>
              </a:xfrm>
              <a:prstGeom prst="rect">
                <a:avLst/>
              </a:prstGeom>
              <a:noFill/>
            </p:spPr>
            <p:txBody>
              <a:bodyPr wrap="square" rtlCol="0">
                <a:spAutoFit/>
              </a:bodyPr>
              <a:lstStyle/>
              <a:p>
                <a:r>
                  <a:rPr lang="en-GB" sz="1600" dirty="0">
                    <a:latin typeface="Candara" panose="020E0502030303020204" pitchFamily="34" charset="0"/>
                  </a:rPr>
                  <a:t>Draw a Venn diagram for two events </a:t>
                </a:r>
                <a14:m>
                  <m:oMath xmlns:m="http://schemas.openxmlformats.org/officeDocument/2006/math">
                    <m:r>
                      <a:rPr lang="en-GB" sz="1600" b="0" i="1" dirty="0" smtClean="0">
                        <a:latin typeface="Cambria Math" panose="02040503050406030204" pitchFamily="18" charset="0"/>
                      </a:rPr>
                      <m:t>𝐶</m:t>
                    </m:r>
                  </m:oMath>
                </a14:m>
                <a:r>
                  <a:rPr lang="en-GB" sz="1600" dirty="0">
                    <a:latin typeface="Candara" panose="020E0502030303020204" pitchFamily="34" charset="0"/>
                  </a:rPr>
                  <a:t> and </a:t>
                </a:r>
                <a14:m>
                  <m:oMath xmlns:m="http://schemas.openxmlformats.org/officeDocument/2006/math">
                    <m:r>
                      <a:rPr lang="en-GB" sz="1600" i="1" dirty="0" smtClean="0">
                        <a:latin typeface="Cambria Math" panose="02040503050406030204" pitchFamily="18" charset="0"/>
                      </a:rPr>
                      <m:t>𝐷</m:t>
                    </m:r>
                  </m:oMath>
                </a14:m>
                <a:r>
                  <a:rPr lang="en-GB" sz="1600" dirty="0">
                    <a:latin typeface="Candara" panose="020E0502030303020204" pitchFamily="34" charset="0"/>
                  </a:rPr>
                  <a:t>.</a:t>
                </a:r>
              </a:p>
              <a:p>
                <a:r>
                  <a:rPr lang="en-GB" sz="1600" dirty="0">
                    <a:latin typeface="Candara" panose="020E0502030303020204" pitchFamily="34" charset="0"/>
                  </a:rPr>
                  <a:t>Shade the region represented by:</a:t>
                </a:r>
              </a:p>
              <a:p>
                <a:pPr algn="ct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𝐷</m:t>
                      </m:r>
                    </m:oMath>
                  </m:oMathPara>
                </a14:m>
                <a:endParaRPr lang="en-GB" sz="1600" dirty="0">
                  <a:latin typeface="Candara" panose="020E0502030303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5018" y="461665"/>
                <a:ext cx="4572000" cy="830997"/>
              </a:xfrm>
              <a:prstGeom prst="rect">
                <a:avLst/>
              </a:prstGeom>
              <a:blipFill>
                <a:blip r:embed="rId2"/>
                <a:stretch>
                  <a:fillRect l="-667" t="-220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1077218"/>
              </a:xfrm>
              <a:prstGeom prst="rect">
                <a:avLst/>
              </a:prstGeom>
              <a:noFill/>
            </p:spPr>
            <p:txBody>
              <a:bodyPr wrap="square" rtlCol="0">
                <a:spAutoFit/>
              </a:bodyPr>
              <a:lstStyle/>
              <a:p>
                <a:r>
                  <a:rPr lang="en-GB" sz="1600" dirty="0">
                    <a:latin typeface="Candara" panose="020E0502030303020204" pitchFamily="34" charset="0"/>
                  </a:rPr>
                  <a:t>Draw a Venn diagram for two events </a:t>
                </a:r>
                <a14:m>
                  <m:oMath xmlns:m="http://schemas.openxmlformats.org/officeDocument/2006/math">
                    <m:r>
                      <a:rPr lang="en-GB" sz="1600" b="0" i="1" dirty="0" smtClean="0">
                        <a:latin typeface="Cambria Math" panose="02040503050406030204" pitchFamily="18" charset="0"/>
                      </a:rPr>
                      <m:t>𝐴</m:t>
                    </m:r>
                  </m:oMath>
                </a14:m>
                <a:r>
                  <a:rPr lang="en-GB" sz="1600" dirty="0">
                    <a:latin typeface="Candara" panose="020E0502030303020204" pitchFamily="34" charset="0"/>
                  </a:rPr>
                  <a:t> and </a:t>
                </a:r>
                <a14:m>
                  <m:oMath xmlns:m="http://schemas.openxmlformats.org/officeDocument/2006/math">
                    <m:r>
                      <a:rPr lang="en-GB" sz="1600" b="0" i="1" dirty="0" smtClean="0">
                        <a:latin typeface="Cambria Math" panose="02040503050406030204" pitchFamily="18" charset="0"/>
                      </a:rPr>
                      <m:t>𝐵</m:t>
                    </m:r>
                  </m:oMath>
                </a14:m>
                <a:r>
                  <a:rPr lang="en-GB" sz="1600" dirty="0">
                    <a:latin typeface="Candara" panose="020E0502030303020204" pitchFamily="34" charset="0"/>
                  </a:rPr>
                  <a:t>.</a:t>
                </a:r>
              </a:p>
              <a:p>
                <a:r>
                  <a:rPr lang="en-GB" sz="1600" dirty="0">
                    <a:latin typeface="Candara" panose="020E0502030303020204" pitchFamily="34" charset="0"/>
                  </a:rPr>
                  <a:t>Shade the Venn diagram the region represented by:</a:t>
                </a:r>
              </a:p>
              <a:p>
                <a:pPr algn="ct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𝐴</m:t>
                      </m:r>
                    </m:oMath>
                  </m:oMathPara>
                </a14:m>
                <a:endParaRPr lang="en-GB" sz="1600"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1077218"/>
              </a:xfrm>
              <a:prstGeom prst="rect">
                <a:avLst/>
              </a:prstGeom>
              <a:blipFill>
                <a:blip r:embed="rId3"/>
                <a:stretch>
                  <a:fillRect l="-800" t="-1695"/>
                </a:stretch>
              </a:blipFill>
            </p:spPr>
            <p:txBody>
              <a:bodyPr/>
              <a:lstStyle/>
              <a:p>
                <a:r>
                  <a:rPr lang="en-GB">
                    <a:noFill/>
                  </a:rPr>
                  <a:t> </a:t>
                </a:r>
              </a:p>
            </p:txBody>
          </p:sp>
        </mc:Fallback>
      </mc:AlternateContent>
      <p:pic>
        <p:nvPicPr>
          <p:cNvPr id="3" name="Picture 2">
            <a:extLst>
              <a:ext uri="{FF2B5EF4-FFF2-40B4-BE49-F238E27FC236}">
                <a16:creationId xmlns:a16="http://schemas.microsoft.com/office/drawing/2014/main" id="{DA6F6462-E6AA-42D0-ABB3-600BE19E7D20}"/>
              </a:ext>
            </a:extLst>
          </p:cNvPr>
          <p:cNvPicPr>
            <a:picLocks noChangeAspect="1"/>
          </p:cNvPicPr>
          <p:nvPr/>
        </p:nvPicPr>
        <p:blipFill>
          <a:blip r:embed="rId4"/>
          <a:stretch>
            <a:fillRect/>
          </a:stretch>
        </p:blipFill>
        <p:spPr>
          <a:xfrm>
            <a:off x="4637223" y="1288471"/>
            <a:ext cx="4312691" cy="2140529"/>
          </a:xfrm>
          <a:prstGeom prst="rect">
            <a:avLst/>
          </a:prstGeom>
        </p:spPr>
      </p:pic>
      <p:sp>
        <p:nvSpPr>
          <p:cNvPr id="12" name="TextBox 11">
            <a:extLst>
              <a:ext uri="{FF2B5EF4-FFF2-40B4-BE49-F238E27FC236}">
                <a16:creationId xmlns:a16="http://schemas.microsoft.com/office/drawing/2014/main" id="{797A8391-B06E-46C7-A225-0563E763C990}"/>
              </a:ext>
            </a:extLst>
          </p:cNvPr>
          <p:cNvSpPr txBox="1"/>
          <p:nvPr/>
        </p:nvSpPr>
        <p:spPr>
          <a:xfrm>
            <a:off x="0" y="6550223"/>
            <a:ext cx="9144000" cy="307777"/>
          </a:xfrm>
          <a:prstGeom prst="rect">
            <a:avLst/>
          </a:prstGeom>
          <a:noFill/>
        </p:spPr>
        <p:txBody>
          <a:bodyPr wrap="square" rtlCol="0">
            <a:spAutoFit/>
          </a:bodyPr>
          <a:lstStyle/>
          <a:p>
            <a:pPr algn="ctr"/>
            <a:r>
              <a:rPr lang="en-US" sz="1400" dirty="0">
                <a:latin typeface="Candara" panose="020E0502030303020204" pitchFamily="34" charset="0"/>
                <a:ea typeface="Cambria Math" panose="02040503050406030204" pitchFamily="18" charset="0"/>
              </a:rPr>
              <a:t>Diagrams/Graphs used with permission from </a:t>
            </a:r>
            <a:r>
              <a:rPr lang="en-US" sz="1400" dirty="0" err="1">
                <a:latin typeface="Candara" panose="020E0502030303020204" pitchFamily="34" charset="0"/>
                <a:ea typeface="Cambria Math" panose="02040503050406030204" pitchFamily="18" charset="0"/>
              </a:rPr>
              <a:t>DrFrostMaths</a:t>
            </a:r>
            <a:r>
              <a:rPr lang="en-US" sz="1400" dirty="0">
                <a:latin typeface="Candara" panose="020E0502030303020204" pitchFamily="34" charset="0"/>
                <a:ea typeface="Cambria Math" panose="02040503050406030204" pitchFamily="18" charset="0"/>
              </a:rPr>
              <a:t>: </a:t>
            </a:r>
            <a:r>
              <a:rPr lang="en-GB" sz="1400" dirty="0">
                <a:hlinkClick r:id="rId5"/>
              </a:rPr>
              <a:t>https://www.drfrostmaths.com/</a:t>
            </a:r>
            <a:endParaRPr lang="en-GB" sz="1400" dirty="0"/>
          </a:p>
        </p:txBody>
      </p:sp>
    </p:spTree>
    <p:extLst>
      <p:ext uri="{BB962C8B-B14F-4D97-AF65-F5344CB8AC3E}">
        <p14:creationId xmlns:p14="http://schemas.microsoft.com/office/powerpoint/2010/main" val="1489803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1665"/>
                <a:ext cx="4572000" cy="830997"/>
              </a:xfrm>
              <a:prstGeom prst="rect">
                <a:avLst/>
              </a:prstGeom>
              <a:noFill/>
            </p:spPr>
            <p:txBody>
              <a:bodyPr wrap="square" rtlCol="0">
                <a:spAutoFit/>
              </a:bodyPr>
              <a:lstStyle/>
              <a:p>
                <a:r>
                  <a:rPr lang="en-GB" sz="1600" dirty="0">
                    <a:latin typeface="Candara" panose="020E0502030303020204" pitchFamily="34" charset="0"/>
                  </a:rPr>
                  <a:t>Draw a Venn diagram for two events </a:t>
                </a:r>
                <a14:m>
                  <m:oMath xmlns:m="http://schemas.openxmlformats.org/officeDocument/2006/math">
                    <m:r>
                      <a:rPr lang="en-GB" sz="1600" b="0" i="1" dirty="0" smtClean="0">
                        <a:latin typeface="Cambria Math" panose="02040503050406030204" pitchFamily="18" charset="0"/>
                      </a:rPr>
                      <m:t>𝐶</m:t>
                    </m:r>
                  </m:oMath>
                </a14:m>
                <a:r>
                  <a:rPr lang="en-GB" sz="1600" dirty="0">
                    <a:latin typeface="Candara" panose="020E0502030303020204" pitchFamily="34" charset="0"/>
                  </a:rPr>
                  <a:t> and </a:t>
                </a:r>
                <a14:m>
                  <m:oMath xmlns:m="http://schemas.openxmlformats.org/officeDocument/2006/math">
                    <m:r>
                      <a:rPr lang="en-GB" sz="1600" i="1" dirty="0" smtClean="0">
                        <a:latin typeface="Cambria Math" panose="02040503050406030204" pitchFamily="18" charset="0"/>
                      </a:rPr>
                      <m:t>𝐷</m:t>
                    </m:r>
                  </m:oMath>
                </a14:m>
                <a:r>
                  <a:rPr lang="en-GB" sz="1600" dirty="0">
                    <a:latin typeface="Candara" panose="020E0502030303020204" pitchFamily="34" charset="0"/>
                  </a:rPr>
                  <a:t>.</a:t>
                </a:r>
              </a:p>
              <a:p>
                <a:r>
                  <a:rPr lang="en-GB" sz="1600" dirty="0">
                    <a:latin typeface="Candara" panose="020E0502030303020204" pitchFamily="34" charset="0"/>
                  </a:rPr>
                  <a:t>Shade the region represented by:</a:t>
                </a:r>
              </a:p>
              <a:p>
                <a:pPr algn="ctr"/>
                <a:r>
                  <a:rPr lang="en-GB" sz="1600" dirty="0">
                    <a:latin typeface="Candara" panose="020E0502030303020204" pitchFamily="34" charset="0"/>
                  </a:rPr>
                  <a:t>Not </a:t>
                </a:r>
                <a14:m>
                  <m:oMath xmlns:m="http://schemas.openxmlformats.org/officeDocument/2006/math">
                    <m:r>
                      <a:rPr lang="en-GB" sz="1600" b="0" i="1" smtClean="0">
                        <a:latin typeface="Cambria Math" panose="02040503050406030204" pitchFamily="18" charset="0"/>
                      </a:rPr>
                      <m:t>𝐷</m:t>
                    </m:r>
                  </m:oMath>
                </a14:m>
                <a:endParaRPr lang="en-GB" sz="1600" dirty="0">
                  <a:latin typeface="Candara" panose="020E0502030303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5018" y="461665"/>
                <a:ext cx="4572000" cy="830997"/>
              </a:xfrm>
              <a:prstGeom prst="rect">
                <a:avLst/>
              </a:prstGeom>
              <a:blipFill>
                <a:blip r:embed="rId2"/>
                <a:stretch>
                  <a:fillRect l="-667" t="-2206" b="-882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1077218"/>
              </a:xfrm>
              <a:prstGeom prst="rect">
                <a:avLst/>
              </a:prstGeom>
              <a:noFill/>
            </p:spPr>
            <p:txBody>
              <a:bodyPr wrap="square" rtlCol="0">
                <a:spAutoFit/>
              </a:bodyPr>
              <a:lstStyle/>
              <a:p>
                <a:r>
                  <a:rPr lang="en-GB" sz="1600" dirty="0">
                    <a:latin typeface="Candara" panose="020E0502030303020204" pitchFamily="34" charset="0"/>
                  </a:rPr>
                  <a:t>Draw a Venn diagram for two events </a:t>
                </a:r>
                <a14:m>
                  <m:oMath xmlns:m="http://schemas.openxmlformats.org/officeDocument/2006/math">
                    <m:r>
                      <a:rPr lang="en-GB" sz="1600" b="0" i="1" dirty="0" smtClean="0">
                        <a:latin typeface="Cambria Math" panose="02040503050406030204" pitchFamily="18" charset="0"/>
                      </a:rPr>
                      <m:t>𝐴</m:t>
                    </m:r>
                  </m:oMath>
                </a14:m>
                <a:r>
                  <a:rPr lang="en-GB" sz="1600" dirty="0">
                    <a:latin typeface="Candara" panose="020E0502030303020204" pitchFamily="34" charset="0"/>
                  </a:rPr>
                  <a:t> and </a:t>
                </a:r>
                <a14:m>
                  <m:oMath xmlns:m="http://schemas.openxmlformats.org/officeDocument/2006/math">
                    <m:r>
                      <a:rPr lang="en-GB" sz="1600" b="0" i="1" dirty="0" smtClean="0">
                        <a:latin typeface="Cambria Math" panose="02040503050406030204" pitchFamily="18" charset="0"/>
                      </a:rPr>
                      <m:t>𝐵</m:t>
                    </m:r>
                  </m:oMath>
                </a14:m>
                <a:r>
                  <a:rPr lang="en-GB" sz="1600" dirty="0">
                    <a:latin typeface="Candara" panose="020E0502030303020204" pitchFamily="34" charset="0"/>
                  </a:rPr>
                  <a:t>.</a:t>
                </a:r>
              </a:p>
              <a:p>
                <a:r>
                  <a:rPr lang="en-GB" sz="1600" dirty="0">
                    <a:latin typeface="Candara" panose="020E0502030303020204" pitchFamily="34" charset="0"/>
                  </a:rPr>
                  <a:t>Shade the Venn diagram the region represented by:</a:t>
                </a:r>
              </a:p>
              <a:p>
                <a:pPr algn="ctr"/>
                <a:r>
                  <a:rPr lang="en-GB" sz="1600" dirty="0">
                    <a:latin typeface="Candara" panose="020E0502030303020204" pitchFamily="34" charset="0"/>
                  </a:rPr>
                  <a:t>Not </a:t>
                </a:r>
                <a14:m>
                  <m:oMath xmlns:m="http://schemas.openxmlformats.org/officeDocument/2006/math">
                    <m:r>
                      <a:rPr lang="en-GB" sz="1600" b="0" i="1" smtClean="0">
                        <a:latin typeface="Cambria Math" panose="02040503050406030204" pitchFamily="18" charset="0"/>
                      </a:rPr>
                      <m:t>𝐴</m:t>
                    </m:r>
                  </m:oMath>
                </a14:m>
                <a:endParaRPr lang="en-GB" sz="1600"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1077218"/>
              </a:xfrm>
              <a:prstGeom prst="rect">
                <a:avLst/>
              </a:prstGeom>
              <a:blipFill>
                <a:blip r:embed="rId3"/>
                <a:stretch>
                  <a:fillRect l="-800" t="-1695" b="-6215"/>
                </a:stretch>
              </a:blipFill>
            </p:spPr>
            <p:txBody>
              <a:bodyPr/>
              <a:lstStyle/>
              <a:p>
                <a:r>
                  <a:rPr lang="en-GB">
                    <a:noFill/>
                  </a:rPr>
                  <a:t> </a:t>
                </a:r>
              </a:p>
            </p:txBody>
          </p:sp>
        </mc:Fallback>
      </mc:AlternateContent>
      <p:pic>
        <p:nvPicPr>
          <p:cNvPr id="6" name="Picture 5">
            <a:extLst>
              <a:ext uri="{FF2B5EF4-FFF2-40B4-BE49-F238E27FC236}">
                <a16:creationId xmlns:a16="http://schemas.microsoft.com/office/drawing/2014/main" id="{2F65E75B-A304-4810-B4A4-7968E552DC86}"/>
              </a:ext>
            </a:extLst>
          </p:cNvPr>
          <p:cNvPicPr>
            <a:picLocks noChangeAspect="1"/>
          </p:cNvPicPr>
          <p:nvPr/>
        </p:nvPicPr>
        <p:blipFill>
          <a:blip r:embed="rId4"/>
          <a:stretch>
            <a:fillRect/>
          </a:stretch>
        </p:blipFill>
        <p:spPr>
          <a:xfrm>
            <a:off x="4926409" y="1288471"/>
            <a:ext cx="3858163" cy="1991003"/>
          </a:xfrm>
          <a:prstGeom prst="rect">
            <a:avLst/>
          </a:prstGeom>
        </p:spPr>
      </p:pic>
      <p:sp>
        <p:nvSpPr>
          <p:cNvPr id="12" name="TextBox 11">
            <a:extLst>
              <a:ext uri="{FF2B5EF4-FFF2-40B4-BE49-F238E27FC236}">
                <a16:creationId xmlns:a16="http://schemas.microsoft.com/office/drawing/2014/main" id="{17130B6A-7FB4-41D5-B3C0-2CC1D4AAED86}"/>
              </a:ext>
            </a:extLst>
          </p:cNvPr>
          <p:cNvSpPr txBox="1"/>
          <p:nvPr/>
        </p:nvSpPr>
        <p:spPr>
          <a:xfrm>
            <a:off x="0" y="6550223"/>
            <a:ext cx="9144000" cy="307777"/>
          </a:xfrm>
          <a:prstGeom prst="rect">
            <a:avLst/>
          </a:prstGeom>
          <a:noFill/>
        </p:spPr>
        <p:txBody>
          <a:bodyPr wrap="square" rtlCol="0">
            <a:spAutoFit/>
          </a:bodyPr>
          <a:lstStyle/>
          <a:p>
            <a:pPr algn="ctr"/>
            <a:r>
              <a:rPr lang="en-US" sz="1400" dirty="0">
                <a:latin typeface="Candara" panose="020E0502030303020204" pitchFamily="34" charset="0"/>
                <a:ea typeface="Cambria Math" panose="02040503050406030204" pitchFamily="18" charset="0"/>
              </a:rPr>
              <a:t>Diagrams/Graphs used with permission from </a:t>
            </a:r>
            <a:r>
              <a:rPr lang="en-US" sz="1400" dirty="0" err="1">
                <a:latin typeface="Candara" panose="020E0502030303020204" pitchFamily="34" charset="0"/>
                <a:ea typeface="Cambria Math" panose="02040503050406030204" pitchFamily="18" charset="0"/>
              </a:rPr>
              <a:t>DrFrostMaths</a:t>
            </a:r>
            <a:r>
              <a:rPr lang="en-US" sz="1400" dirty="0">
                <a:latin typeface="Candara" panose="020E0502030303020204" pitchFamily="34" charset="0"/>
                <a:ea typeface="Cambria Math" panose="02040503050406030204" pitchFamily="18" charset="0"/>
              </a:rPr>
              <a:t>: </a:t>
            </a:r>
            <a:r>
              <a:rPr lang="en-GB" sz="1400" dirty="0">
                <a:hlinkClick r:id="rId5"/>
              </a:rPr>
              <a:t>https://www.drfrostmaths.com/</a:t>
            </a:r>
            <a:endParaRPr lang="en-GB" sz="1400" dirty="0"/>
          </a:p>
        </p:txBody>
      </p:sp>
    </p:spTree>
    <p:extLst>
      <p:ext uri="{BB962C8B-B14F-4D97-AF65-F5344CB8AC3E}">
        <p14:creationId xmlns:p14="http://schemas.microsoft.com/office/powerpoint/2010/main" val="4225759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1665"/>
                <a:ext cx="4572000" cy="830997"/>
              </a:xfrm>
              <a:prstGeom prst="rect">
                <a:avLst/>
              </a:prstGeom>
              <a:noFill/>
            </p:spPr>
            <p:txBody>
              <a:bodyPr wrap="square" rtlCol="0">
                <a:spAutoFit/>
              </a:bodyPr>
              <a:lstStyle/>
              <a:p>
                <a:r>
                  <a:rPr lang="en-GB" sz="1600" dirty="0">
                    <a:latin typeface="Candara" panose="020E0502030303020204" pitchFamily="34" charset="0"/>
                  </a:rPr>
                  <a:t>Draw a Venn diagram for two events </a:t>
                </a:r>
                <a14:m>
                  <m:oMath xmlns:m="http://schemas.openxmlformats.org/officeDocument/2006/math">
                    <m:r>
                      <a:rPr lang="en-GB" sz="1600" b="0" i="1" dirty="0" smtClean="0">
                        <a:latin typeface="Cambria Math" panose="02040503050406030204" pitchFamily="18" charset="0"/>
                      </a:rPr>
                      <m:t>𝐶</m:t>
                    </m:r>
                  </m:oMath>
                </a14:m>
                <a:r>
                  <a:rPr lang="en-GB" sz="1600" dirty="0">
                    <a:latin typeface="Candara" panose="020E0502030303020204" pitchFamily="34" charset="0"/>
                  </a:rPr>
                  <a:t> and </a:t>
                </a:r>
                <a14:m>
                  <m:oMath xmlns:m="http://schemas.openxmlformats.org/officeDocument/2006/math">
                    <m:r>
                      <a:rPr lang="en-GB" sz="1600" i="1" dirty="0" smtClean="0">
                        <a:latin typeface="Cambria Math" panose="02040503050406030204" pitchFamily="18" charset="0"/>
                      </a:rPr>
                      <m:t>𝐷</m:t>
                    </m:r>
                  </m:oMath>
                </a14:m>
                <a:r>
                  <a:rPr lang="en-GB" sz="1600" dirty="0">
                    <a:latin typeface="Candara" panose="020E0502030303020204" pitchFamily="34" charset="0"/>
                  </a:rPr>
                  <a:t>.</a:t>
                </a:r>
              </a:p>
              <a:p>
                <a:r>
                  <a:rPr lang="en-GB" sz="1600" dirty="0">
                    <a:latin typeface="Candara" panose="020E0502030303020204" pitchFamily="34" charset="0"/>
                  </a:rPr>
                  <a:t>Shade the region represented by:</a:t>
                </a:r>
              </a:p>
              <a:p>
                <a:pPr algn="ctr"/>
                <a14:m>
                  <m:oMath xmlns:m="http://schemas.openxmlformats.org/officeDocument/2006/math">
                    <m:r>
                      <a:rPr lang="en-GB" sz="1600" b="0" i="1" smtClean="0">
                        <a:latin typeface="Cambria Math" panose="02040503050406030204" pitchFamily="18" charset="0"/>
                      </a:rPr>
                      <m:t>𝐶</m:t>
                    </m:r>
                  </m:oMath>
                </a14:m>
                <a:r>
                  <a:rPr lang="en-GB" sz="1600" dirty="0">
                    <a:latin typeface="Candara" panose="020E0502030303020204" pitchFamily="34" charset="0"/>
                  </a:rPr>
                  <a:t> or </a:t>
                </a:r>
                <a14:m>
                  <m:oMath xmlns:m="http://schemas.openxmlformats.org/officeDocument/2006/math">
                    <m:r>
                      <a:rPr lang="en-GB" sz="1600" b="0" i="1" smtClean="0">
                        <a:latin typeface="Cambria Math" panose="02040503050406030204" pitchFamily="18" charset="0"/>
                      </a:rPr>
                      <m:t>𝐷</m:t>
                    </m:r>
                  </m:oMath>
                </a14:m>
                <a:endParaRPr lang="en-GB" sz="1600" dirty="0">
                  <a:latin typeface="Candara" panose="020E0502030303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5018" y="461665"/>
                <a:ext cx="4572000" cy="830997"/>
              </a:xfrm>
              <a:prstGeom prst="rect">
                <a:avLst/>
              </a:prstGeom>
              <a:blipFill>
                <a:blip r:embed="rId2"/>
                <a:stretch>
                  <a:fillRect l="-667" t="-2206" b="-882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1077218"/>
              </a:xfrm>
              <a:prstGeom prst="rect">
                <a:avLst/>
              </a:prstGeom>
              <a:noFill/>
            </p:spPr>
            <p:txBody>
              <a:bodyPr wrap="square" rtlCol="0">
                <a:spAutoFit/>
              </a:bodyPr>
              <a:lstStyle/>
              <a:p>
                <a:r>
                  <a:rPr lang="en-GB" sz="1600" dirty="0">
                    <a:latin typeface="Candara" panose="020E0502030303020204" pitchFamily="34" charset="0"/>
                  </a:rPr>
                  <a:t>Draw a Venn diagram for two events </a:t>
                </a:r>
                <a14:m>
                  <m:oMath xmlns:m="http://schemas.openxmlformats.org/officeDocument/2006/math">
                    <m:r>
                      <a:rPr lang="en-GB" sz="1600" b="0" i="1" dirty="0" smtClean="0">
                        <a:latin typeface="Cambria Math" panose="02040503050406030204" pitchFamily="18" charset="0"/>
                      </a:rPr>
                      <m:t>𝐴</m:t>
                    </m:r>
                  </m:oMath>
                </a14:m>
                <a:r>
                  <a:rPr lang="en-GB" sz="1600" dirty="0">
                    <a:latin typeface="Candara" panose="020E0502030303020204" pitchFamily="34" charset="0"/>
                  </a:rPr>
                  <a:t> and </a:t>
                </a:r>
                <a14:m>
                  <m:oMath xmlns:m="http://schemas.openxmlformats.org/officeDocument/2006/math">
                    <m:r>
                      <a:rPr lang="en-GB" sz="1600" b="0" i="1" dirty="0" smtClean="0">
                        <a:latin typeface="Cambria Math" panose="02040503050406030204" pitchFamily="18" charset="0"/>
                      </a:rPr>
                      <m:t>𝐵</m:t>
                    </m:r>
                  </m:oMath>
                </a14:m>
                <a:r>
                  <a:rPr lang="en-GB" sz="1600" dirty="0">
                    <a:latin typeface="Candara" panose="020E0502030303020204" pitchFamily="34" charset="0"/>
                  </a:rPr>
                  <a:t>.</a:t>
                </a:r>
              </a:p>
              <a:p>
                <a:r>
                  <a:rPr lang="en-GB" sz="1600" dirty="0">
                    <a:latin typeface="Candara" panose="020E0502030303020204" pitchFamily="34" charset="0"/>
                  </a:rPr>
                  <a:t>Shade the Venn diagram the region represented by:</a:t>
                </a:r>
              </a:p>
              <a:p>
                <a:pPr algn="ctr"/>
                <a14:m>
                  <m:oMath xmlns:m="http://schemas.openxmlformats.org/officeDocument/2006/math">
                    <m:r>
                      <a:rPr lang="en-GB" sz="1600" b="0" i="1" smtClean="0">
                        <a:latin typeface="Cambria Math" panose="02040503050406030204" pitchFamily="18" charset="0"/>
                      </a:rPr>
                      <m:t>𝐴</m:t>
                    </m:r>
                  </m:oMath>
                </a14:m>
                <a:r>
                  <a:rPr lang="en-GB" sz="1600" dirty="0">
                    <a:latin typeface="Candara" panose="020E0502030303020204" pitchFamily="34" charset="0"/>
                  </a:rPr>
                  <a:t> or </a:t>
                </a:r>
                <a14:m>
                  <m:oMath xmlns:m="http://schemas.openxmlformats.org/officeDocument/2006/math">
                    <m:r>
                      <a:rPr lang="en-GB" sz="1600" b="0" i="1" smtClean="0">
                        <a:latin typeface="Cambria Math" panose="02040503050406030204" pitchFamily="18" charset="0"/>
                      </a:rPr>
                      <m:t>𝐵</m:t>
                    </m:r>
                  </m:oMath>
                </a14:m>
                <a:endParaRPr lang="en-GB" sz="1600"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1077218"/>
              </a:xfrm>
              <a:prstGeom prst="rect">
                <a:avLst/>
              </a:prstGeom>
              <a:blipFill>
                <a:blip r:embed="rId3"/>
                <a:stretch>
                  <a:fillRect l="-800" t="-1695" b="-6215"/>
                </a:stretch>
              </a:blipFill>
            </p:spPr>
            <p:txBody>
              <a:bodyPr/>
              <a:lstStyle/>
              <a:p>
                <a:r>
                  <a:rPr lang="en-GB">
                    <a:noFill/>
                  </a:rPr>
                  <a:t> </a:t>
                </a:r>
              </a:p>
            </p:txBody>
          </p:sp>
        </mc:Fallback>
      </mc:AlternateContent>
      <p:pic>
        <p:nvPicPr>
          <p:cNvPr id="6" name="Picture 5">
            <a:extLst>
              <a:ext uri="{FF2B5EF4-FFF2-40B4-BE49-F238E27FC236}">
                <a16:creationId xmlns:a16="http://schemas.microsoft.com/office/drawing/2014/main" id="{34A66342-6A8D-411E-B154-602633E8F278}"/>
              </a:ext>
            </a:extLst>
          </p:cNvPr>
          <p:cNvPicPr>
            <a:picLocks noChangeAspect="1"/>
          </p:cNvPicPr>
          <p:nvPr/>
        </p:nvPicPr>
        <p:blipFill>
          <a:blip r:embed="rId4"/>
          <a:stretch>
            <a:fillRect/>
          </a:stretch>
        </p:blipFill>
        <p:spPr>
          <a:xfrm>
            <a:off x="4832659" y="1288471"/>
            <a:ext cx="3924848" cy="2010056"/>
          </a:xfrm>
          <a:prstGeom prst="rect">
            <a:avLst/>
          </a:prstGeom>
        </p:spPr>
      </p:pic>
      <p:sp>
        <p:nvSpPr>
          <p:cNvPr id="12" name="TextBox 11">
            <a:extLst>
              <a:ext uri="{FF2B5EF4-FFF2-40B4-BE49-F238E27FC236}">
                <a16:creationId xmlns:a16="http://schemas.microsoft.com/office/drawing/2014/main" id="{4D3728F1-1F8D-4022-AFCD-E4EA9E257330}"/>
              </a:ext>
            </a:extLst>
          </p:cNvPr>
          <p:cNvSpPr txBox="1"/>
          <p:nvPr/>
        </p:nvSpPr>
        <p:spPr>
          <a:xfrm>
            <a:off x="0" y="6550223"/>
            <a:ext cx="9144000" cy="307777"/>
          </a:xfrm>
          <a:prstGeom prst="rect">
            <a:avLst/>
          </a:prstGeom>
          <a:noFill/>
        </p:spPr>
        <p:txBody>
          <a:bodyPr wrap="square" rtlCol="0">
            <a:spAutoFit/>
          </a:bodyPr>
          <a:lstStyle/>
          <a:p>
            <a:pPr algn="ctr"/>
            <a:r>
              <a:rPr lang="en-US" sz="1400" dirty="0">
                <a:latin typeface="Candara" panose="020E0502030303020204" pitchFamily="34" charset="0"/>
                <a:ea typeface="Cambria Math" panose="02040503050406030204" pitchFamily="18" charset="0"/>
              </a:rPr>
              <a:t>Diagrams/Graphs used with permission from </a:t>
            </a:r>
            <a:r>
              <a:rPr lang="en-US" sz="1400" dirty="0" err="1">
                <a:latin typeface="Candara" panose="020E0502030303020204" pitchFamily="34" charset="0"/>
                <a:ea typeface="Cambria Math" panose="02040503050406030204" pitchFamily="18" charset="0"/>
              </a:rPr>
              <a:t>DrFrostMaths</a:t>
            </a:r>
            <a:r>
              <a:rPr lang="en-US" sz="1400" dirty="0">
                <a:latin typeface="Candara" panose="020E0502030303020204" pitchFamily="34" charset="0"/>
                <a:ea typeface="Cambria Math" panose="02040503050406030204" pitchFamily="18" charset="0"/>
              </a:rPr>
              <a:t>: </a:t>
            </a:r>
            <a:r>
              <a:rPr lang="en-GB" sz="1400" dirty="0">
                <a:hlinkClick r:id="rId5"/>
              </a:rPr>
              <a:t>https://www.drfrostmaths.com/</a:t>
            </a:r>
            <a:endParaRPr lang="en-GB" sz="1400" dirty="0"/>
          </a:p>
        </p:txBody>
      </p:sp>
    </p:spTree>
    <p:extLst>
      <p:ext uri="{BB962C8B-B14F-4D97-AF65-F5344CB8AC3E}">
        <p14:creationId xmlns:p14="http://schemas.microsoft.com/office/powerpoint/2010/main" val="1386617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1665"/>
                <a:ext cx="4572000" cy="830997"/>
              </a:xfrm>
              <a:prstGeom prst="rect">
                <a:avLst/>
              </a:prstGeom>
              <a:noFill/>
            </p:spPr>
            <p:txBody>
              <a:bodyPr wrap="square" rtlCol="0">
                <a:spAutoFit/>
              </a:bodyPr>
              <a:lstStyle/>
              <a:p>
                <a:r>
                  <a:rPr lang="en-GB" sz="1600" dirty="0">
                    <a:latin typeface="Candara" panose="020E0502030303020204" pitchFamily="34" charset="0"/>
                  </a:rPr>
                  <a:t>Draw a Venn diagram for two events </a:t>
                </a:r>
                <a14:m>
                  <m:oMath xmlns:m="http://schemas.openxmlformats.org/officeDocument/2006/math">
                    <m:r>
                      <a:rPr lang="en-GB" sz="1600" b="0" i="1" dirty="0" smtClean="0">
                        <a:latin typeface="Cambria Math" panose="02040503050406030204" pitchFamily="18" charset="0"/>
                      </a:rPr>
                      <m:t>𝐶</m:t>
                    </m:r>
                  </m:oMath>
                </a14:m>
                <a:r>
                  <a:rPr lang="en-GB" sz="1600" dirty="0">
                    <a:latin typeface="Candara" panose="020E0502030303020204" pitchFamily="34" charset="0"/>
                  </a:rPr>
                  <a:t> and </a:t>
                </a:r>
                <a14:m>
                  <m:oMath xmlns:m="http://schemas.openxmlformats.org/officeDocument/2006/math">
                    <m:r>
                      <a:rPr lang="en-GB" sz="1600" i="1" dirty="0" smtClean="0">
                        <a:latin typeface="Cambria Math" panose="02040503050406030204" pitchFamily="18" charset="0"/>
                      </a:rPr>
                      <m:t>𝐷</m:t>
                    </m:r>
                  </m:oMath>
                </a14:m>
                <a:r>
                  <a:rPr lang="en-GB" sz="1600" dirty="0">
                    <a:latin typeface="Candara" panose="020E0502030303020204" pitchFamily="34" charset="0"/>
                  </a:rPr>
                  <a:t>.</a:t>
                </a:r>
              </a:p>
              <a:p>
                <a:r>
                  <a:rPr lang="en-GB" sz="1600" dirty="0">
                    <a:latin typeface="Candara" panose="020E0502030303020204" pitchFamily="34" charset="0"/>
                  </a:rPr>
                  <a:t>Shade the region represented by:</a:t>
                </a:r>
              </a:p>
              <a:p>
                <a:pPr algn="ctr"/>
                <a14:m>
                  <m:oMath xmlns:m="http://schemas.openxmlformats.org/officeDocument/2006/math">
                    <m:r>
                      <a:rPr lang="en-GB" sz="1600" b="0" i="1" smtClean="0">
                        <a:latin typeface="Cambria Math" panose="02040503050406030204" pitchFamily="18" charset="0"/>
                      </a:rPr>
                      <m:t>𝐶</m:t>
                    </m:r>
                  </m:oMath>
                </a14:m>
                <a:r>
                  <a:rPr lang="en-GB" sz="1600" dirty="0">
                    <a:latin typeface="Candara" panose="020E0502030303020204" pitchFamily="34" charset="0"/>
                  </a:rPr>
                  <a:t> and </a:t>
                </a:r>
                <a14:m>
                  <m:oMath xmlns:m="http://schemas.openxmlformats.org/officeDocument/2006/math">
                    <m:r>
                      <a:rPr lang="en-GB" sz="1600" b="0" i="1" smtClean="0">
                        <a:latin typeface="Cambria Math" panose="02040503050406030204" pitchFamily="18" charset="0"/>
                      </a:rPr>
                      <m:t>𝐷</m:t>
                    </m:r>
                  </m:oMath>
                </a14:m>
                <a:endParaRPr lang="en-GB" sz="1600" dirty="0">
                  <a:latin typeface="Candara" panose="020E0502030303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5018" y="461665"/>
                <a:ext cx="4572000" cy="830997"/>
              </a:xfrm>
              <a:prstGeom prst="rect">
                <a:avLst/>
              </a:prstGeom>
              <a:blipFill>
                <a:blip r:embed="rId2"/>
                <a:stretch>
                  <a:fillRect l="-667" t="-2206" b="-882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1077218"/>
              </a:xfrm>
              <a:prstGeom prst="rect">
                <a:avLst/>
              </a:prstGeom>
              <a:noFill/>
            </p:spPr>
            <p:txBody>
              <a:bodyPr wrap="square" rtlCol="0">
                <a:spAutoFit/>
              </a:bodyPr>
              <a:lstStyle/>
              <a:p>
                <a:r>
                  <a:rPr lang="en-GB" sz="1600" dirty="0">
                    <a:latin typeface="Candara" panose="020E0502030303020204" pitchFamily="34" charset="0"/>
                  </a:rPr>
                  <a:t>Draw a Venn diagram for two events </a:t>
                </a:r>
                <a14:m>
                  <m:oMath xmlns:m="http://schemas.openxmlformats.org/officeDocument/2006/math">
                    <m:r>
                      <a:rPr lang="en-GB" sz="1600" b="0" i="1" dirty="0" smtClean="0">
                        <a:latin typeface="Cambria Math" panose="02040503050406030204" pitchFamily="18" charset="0"/>
                      </a:rPr>
                      <m:t>𝐴</m:t>
                    </m:r>
                  </m:oMath>
                </a14:m>
                <a:r>
                  <a:rPr lang="en-GB" sz="1600" dirty="0">
                    <a:latin typeface="Candara" panose="020E0502030303020204" pitchFamily="34" charset="0"/>
                  </a:rPr>
                  <a:t> and </a:t>
                </a:r>
                <a14:m>
                  <m:oMath xmlns:m="http://schemas.openxmlformats.org/officeDocument/2006/math">
                    <m:r>
                      <a:rPr lang="en-GB" sz="1600" b="0" i="1" dirty="0" smtClean="0">
                        <a:latin typeface="Cambria Math" panose="02040503050406030204" pitchFamily="18" charset="0"/>
                      </a:rPr>
                      <m:t>𝐵</m:t>
                    </m:r>
                  </m:oMath>
                </a14:m>
                <a:r>
                  <a:rPr lang="en-GB" sz="1600" dirty="0">
                    <a:latin typeface="Candara" panose="020E0502030303020204" pitchFamily="34" charset="0"/>
                  </a:rPr>
                  <a:t>.</a:t>
                </a:r>
              </a:p>
              <a:p>
                <a:r>
                  <a:rPr lang="en-GB" sz="1600" dirty="0">
                    <a:latin typeface="Candara" panose="020E0502030303020204" pitchFamily="34" charset="0"/>
                  </a:rPr>
                  <a:t>Shade the Venn diagram the region represented by:</a:t>
                </a:r>
              </a:p>
              <a:p>
                <a:pPr algn="ctr"/>
                <a14:m>
                  <m:oMath xmlns:m="http://schemas.openxmlformats.org/officeDocument/2006/math">
                    <m:r>
                      <a:rPr lang="en-GB" sz="1600" b="0" i="1" smtClean="0">
                        <a:latin typeface="Cambria Math" panose="02040503050406030204" pitchFamily="18" charset="0"/>
                      </a:rPr>
                      <m:t>𝐴</m:t>
                    </m:r>
                  </m:oMath>
                </a14:m>
                <a:r>
                  <a:rPr lang="en-GB" sz="1600" dirty="0">
                    <a:latin typeface="Candara" panose="020E0502030303020204" pitchFamily="34" charset="0"/>
                  </a:rPr>
                  <a:t> and </a:t>
                </a:r>
                <a14:m>
                  <m:oMath xmlns:m="http://schemas.openxmlformats.org/officeDocument/2006/math">
                    <m:r>
                      <a:rPr lang="en-GB" sz="1600" b="0" i="1" smtClean="0">
                        <a:latin typeface="Cambria Math" panose="02040503050406030204" pitchFamily="18" charset="0"/>
                      </a:rPr>
                      <m:t>𝐵</m:t>
                    </m:r>
                  </m:oMath>
                </a14:m>
                <a:endParaRPr lang="en-GB" sz="1600"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1077218"/>
              </a:xfrm>
              <a:prstGeom prst="rect">
                <a:avLst/>
              </a:prstGeom>
              <a:blipFill>
                <a:blip r:embed="rId3"/>
                <a:stretch>
                  <a:fillRect l="-800" t="-1695" b="-6215"/>
                </a:stretch>
              </a:blipFill>
            </p:spPr>
            <p:txBody>
              <a:bodyPr/>
              <a:lstStyle/>
              <a:p>
                <a:r>
                  <a:rPr lang="en-GB">
                    <a:noFill/>
                  </a:rPr>
                  <a:t> </a:t>
                </a:r>
              </a:p>
            </p:txBody>
          </p:sp>
        </mc:Fallback>
      </mc:AlternateContent>
      <p:pic>
        <p:nvPicPr>
          <p:cNvPr id="3" name="Picture 2">
            <a:extLst>
              <a:ext uri="{FF2B5EF4-FFF2-40B4-BE49-F238E27FC236}">
                <a16:creationId xmlns:a16="http://schemas.microsoft.com/office/drawing/2014/main" id="{96A54477-CB13-44A8-806F-8D4CE8D7DA7E}"/>
              </a:ext>
            </a:extLst>
          </p:cNvPr>
          <p:cNvPicPr>
            <a:picLocks noChangeAspect="1"/>
          </p:cNvPicPr>
          <p:nvPr/>
        </p:nvPicPr>
        <p:blipFill>
          <a:blip r:embed="rId4"/>
          <a:stretch>
            <a:fillRect/>
          </a:stretch>
        </p:blipFill>
        <p:spPr>
          <a:xfrm>
            <a:off x="4716350" y="1364555"/>
            <a:ext cx="4169568" cy="2064445"/>
          </a:xfrm>
          <a:prstGeom prst="rect">
            <a:avLst/>
          </a:prstGeom>
        </p:spPr>
      </p:pic>
      <p:sp>
        <p:nvSpPr>
          <p:cNvPr id="12" name="TextBox 11">
            <a:extLst>
              <a:ext uri="{FF2B5EF4-FFF2-40B4-BE49-F238E27FC236}">
                <a16:creationId xmlns:a16="http://schemas.microsoft.com/office/drawing/2014/main" id="{325E5273-BBA0-4861-AB39-B938AEB5109E}"/>
              </a:ext>
            </a:extLst>
          </p:cNvPr>
          <p:cNvSpPr txBox="1"/>
          <p:nvPr/>
        </p:nvSpPr>
        <p:spPr>
          <a:xfrm>
            <a:off x="0" y="6550223"/>
            <a:ext cx="9144000" cy="307777"/>
          </a:xfrm>
          <a:prstGeom prst="rect">
            <a:avLst/>
          </a:prstGeom>
          <a:noFill/>
        </p:spPr>
        <p:txBody>
          <a:bodyPr wrap="square" rtlCol="0">
            <a:spAutoFit/>
          </a:bodyPr>
          <a:lstStyle/>
          <a:p>
            <a:pPr algn="ctr"/>
            <a:r>
              <a:rPr lang="en-US" sz="1400" dirty="0">
                <a:latin typeface="Candara" panose="020E0502030303020204" pitchFamily="34" charset="0"/>
                <a:ea typeface="Cambria Math" panose="02040503050406030204" pitchFamily="18" charset="0"/>
              </a:rPr>
              <a:t>Diagrams/Graphs used with permission from </a:t>
            </a:r>
            <a:r>
              <a:rPr lang="en-US" sz="1400" dirty="0" err="1">
                <a:latin typeface="Candara" panose="020E0502030303020204" pitchFamily="34" charset="0"/>
                <a:ea typeface="Cambria Math" panose="02040503050406030204" pitchFamily="18" charset="0"/>
              </a:rPr>
              <a:t>DrFrostMaths</a:t>
            </a:r>
            <a:r>
              <a:rPr lang="en-US" sz="1400" dirty="0">
                <a:latin typeface="Candara" panose="020E0502030303020204" pitchFamily="34" charset="0"/>
                <a:ea typeface="Cambria Math" panose="02040503050406030204" pitchFamily="18" charset="0"/>
              </a:rPr>
              <a:t>: </a:t>
            </a:r>
            <a:r>
              <a:rPr lang="en-GB" sz="1400" dirty="0">
                <a:hlinkClick r:id="rId5"/>
              </a:rPr>
              <a:t>https://www.drfrostmaths.com/</a:t>
            </a:r>
            <a:endParaRPr lang="en-GB" sz="1400" dirty="0"/>
          </a:p>
        </p:txBody>
      </p:sp>
    </p:spTree>
    <p:extLst>
      <p:ext uri="{BB962C8B-B14F-4D97-AF65-F5344CB8AC3E}">
        <p14:creationId xmlns:p14="http://schemas.microsoft.com/office/powerpoint/2010/main" val="2745786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1665"/>
                <a:ext cx="4572000" cy="830997"/>
              </a:xfrm>
              <a:prstGeom prst="rect">
                <a:avLst/>
              </a:prstGeom>
              <a:noFill/>
            </p:spPr>
            <p:txBody>
              <a:bodyPr wrap="square" rtlCol="0">
                <a:spAutoFit/>
              </a:bodyPr>
              <a:lstStyle/>
              <a:p>
                <a:r>
                  <a:rPr lang="en-GB" sz="1600" dirty="0">
                    <a:latin typeface="Candara" panose="020E0502030303020204" pitchFamily="34" charset="0"/>
                  </a:rPr>
                  <a:t>Draw a Venn diagram for two events </a:t>
                </a:r>
                <a14:m>
                  <m:oMath xmlns:m="http://schemas.openxmlformats.org/officeDocument/2006/math">
                    <m:r>
                      <a:rPr lang="en-GB" sz="1600" b="0" i="1" dirty="0" smtClean="0">
                        <a:latin typeface="Cambria Math" panose="02040503050406030204" pitchFamily="18" charset="0"/>
                      </a:rPr>
                      <m:t>𝐶</m:t>
                    </m:r>
                  </m:oMath>
                </a14:m>
                <a:r>
                  <a:rPr lang="en-GB" sz="1600" dirty="0">
                    <a:latin typeface="Candara" panose="020E0502030303020204" pitchFamily="34" charset="0"/>
                  </a:rPr>
                  <a:t> and </a:t>
                </a:r>
                <a14:m>
                  <m:oMath xmlns:m="http://schemas.openxmlformats.org/officeDocument/2006/math">
                    <m:r>
                      <a:rPr lang="en-GB" sz="1600" i="1" dirty="0" smtClean="0">
                        <a:latin typeface="Cambria Math" panose="02040503050406030204" pitchFamily="18" charset="0"/>
                      </a:rPr>
                      <m:t>𝐷</m:t>
                    </m:r>
                  </m:oMath>
                </a14:m>
                <a:r>
                  <a:rPr lang="en-GB" sz="1600" dirty="0">
                    <a:latin typeface="Candara" panose="020E0502030303020204" pitchFamily="34" charset="0"/>
                  </a:rPr>
                  <a:t>.</a:t>
                </a:r>
              </a:p>
              <a:p>
                <a:r>
                  <a:rPr lang="en-GB" sz="1600" dirty="0">
                    <a:latin typeface="Candara" panose="020E0502030303020204" pitchFamily="34" charset="0"/>
                  </a:rPr>
                  <a:t>Shade the region represented by:</a:t>
                </a:r>
              </a:p>
              <a:p>
                <a:pPr algn="ctr"/>
                <a14:m>
                  <m:oMath xmlns:m="http://schemas.openxmlformats.org/officeDocument/2006/math">
                    <m:r>
                      <a:rPr lang="en-GB" sz="1600" b="0" i="1" smtClean="0">
                        <a:latin typeface="Cambria Math" panose="02040503050406030204" pitchFamily="18" charset="0"/>
                      </a:rPr>
                      <m:t>𝐷</m:t>
                    </m:r>
                  </m:oMath>
                </a14:m>
                <a:r>
                  <a:rPr lang="en-GB" sz="1600" dirty="0">
                    <a:latin typeface="Candara" panose="020E0502030303020204" pitchFamily="34" charset="0"/>
                  </a:rPr>
                  <a:t> and not </a:t>
                </a:r>
                <a14:m>
                  <m:oMath xmlns:m="http://schemas.openxmlformats.org/officeDocument/2006/math">
                    <m:r>
                      <a:rPr lang="en-GB" sz="1600" b="0" i="1" smtClean="0">
                        <a:latin typeface="Cambria Math" panose="02040503050406030204" pitchFamily="18" charset="0"/>
                      </a:rPr>
                      <m:t>𝐶</m:t>
                    </m:r>
                  </m:oMath>
                </a14:m>
                <a:endParaRPr lang="en-GB" sz="1600" dirty="0">
                  <a:latin typeface="Candara" panose="020E0502030303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5018" y="461665"/>
                <a:ext cx="4572000" cy="830997"/>
              </a:xfrm>
              <a:prstGeom prst="rect">
                <a:avLst/>
              </a:prstGeom>
              <a:blipFill>
                <a:blip r:embed="rId2"/>
                <a:stretch>
                  <a:fillRect l="-667" t="-2206" b="-882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7" y="457474"/>
                <a:ext cx="4572000" cy="1077218"/>
              </a:xfrm>
              <a:prstGeom prst="rect">
                <a:avLst/>
              </a:prstGeom>
              <a:noFill/>
            </p:spPr>
            <p:txBody>
              <a:bodyPr wrap="square" rtlCol="0">
                <a:spAutoFit/>
              </a:bodyPr>
              <a:lstStyle/>
              <a:p>
                <a:r>
                  <a:rPr lang="en-GB" sz="1600" dirty="0">
                    <a:latin typeface="Candara" panose="020E0502030303020204" pitchFamily="34" charset="0"/>
                  </a:rPr>
                  <a:t>Draw a Venn diagram for two events </a:t>
                </a:r>
                <a14:m>
                  <m:oMath xmlns:m="http://schemas.openxmlformats.org/officeDocument/2006/math">
                    <m:r>
                      <a:rPr lang="en-GB" sz="1600" b="0" i="1" dirty="0" smtClean="0">
                        <a:latin typeface="Cambria Math" panose="02040503050406030204" pitchFamily="18" charset="0"/>
                      </a:rPr>
                      <m:t>𝐴</m:t>
                    </m:r>
                  </m:oMath>
                </a14:m>
                <a:r>
                  <a:rPr lang="en-GB" sz="1600" dirty="0">
                    <a:latin typeface="Candara" panose="020E0502030303020204" pitchFamily="34" charset="0"/>
                  </a:rPr>
                  <a:t> and </a:t>
                </a:r>
                <a14:m>
                  <m:oMath xmlns:m="http://schemas.openxmlformats.org/officeDocument/2006/math">
                    <m:r>
                      <a:rPr lang="en-GB" sz="1600" b="0" i="1" dirty="0" smtClean="0">
                        <a:latin typeface="Cambria Math" panose="02040503050406030204" pitchFamily="18" charset="0"/>
                      </a:rPr>
                      <m:t>𝐵</m:t>
                    </m:r>
                  </m:oMath>
                </a14:m>
                <a:r>
                  <a:rPr lang="en-GB" sz="1600" dirty="0">
                    <a:latin typeface="Candara" panose="020E0502030303020204" pitchFamily="34" charset="0"/>
                  </a:rPr>
                  <a:t>.</a:t>
                </a:r>
              </a:p>
              <a:p>
                <a:r>
                  <a:rPr lang="en-GB" sz="1600" dirty="0">
                    <a:latin typeface="Candara" panose="020E0502030303020204" pitchFamily="34" charset="0"/>
                  </a:rPr>
                  <a:t>Shade the Venn diagram the region represented by:</a:t>
                </a:r>
              </a:p>
              <a:p>
                <a:pPr algn="ctr"/>
                <a14:m>
                  <m:oMath xmlns:m="http://schemas.openxmlformats.org/officeDocument/2006/math">
                    <m:r>
                      <a:rPr lang="en-GB" sz="1600" b="0" i="1" smtClean="0">
                        <a:latin typeface="Cambria Math" panose="02040503050406030204" pitchFamily="18" charset="0"/>
                      </a:rPr>
                      <m:t>𝐴</m:t>
                    </m:r>
                  </m:oMath>
                </a14:m>
                <a:r>
                  <a:rPr lang="en-GB" sz="1600" dirty="0">
                    <a:latin typeface="Candara" panose="020E0502030303020204" pitchFamily="34" charset="0"/>
                  </a:rPr>
                  <a:t> and not </a:t>
                </a:r>
                <a14:m>
                  <m:oMath xmlns:m="http://schemas.openxmlformats.org/officeDocument/2006/math">
                    <m:r>
                      <a:rPr lang="en-GB" sz="1600" b="0" i="1" smtClean="0">
                        <a:latin typeface="Cambria Math" panose="02040503050406030204" pitchFamily="18" charset="0"/>
                      </a:rPr>
                      <m:t>𝐵</m:t>
                    </m:r>
                  </m:oMath>
                </a14:m>
                <a:endParaRPr lang="en-GB" sz="1600"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7017" y="457474"/>
                <a:ext cx="4572000" cy="1077218"/>
              </a:xfrm>
              <a:prstGeom prst="rect">
                <a:avLst/>
              </a:prstGeom>
              <a:blipFill>
                <a:blip r:embed="rId3"/>
                <a:stretch>
                  <a:fillRect l="-800" t="-1695" b="-6215"/>
                </a:stretch>
              </a:blipFill>
            </p:spPr>
            <p:txBody>
              <a:bodyPr/>
              <a:lstStyle/>
              <a:p>
                <a:r>
                  <a:rPr lang="en-GB">
                    <a:noFill/>
                  </a:rPr>
                  <a:t> </a:t>
                </a:r>
              </a:p>
            </p:txBody>
          </p:sp>
        </mc:Fallback>
      </mc:AlternateContent>
      <p:pic>
        <p:nvPicPr>
          <p:cNvPr id="6" name="Picture 5">
            <a:extLst>
              <a:ext uri="{FF2B5EF4-FFF2-40B4-BE49-F238E27FC236}">
                <a16:creationId xmlns:a16="http://schemas.microsoft.com/office/drawing/2014/main" id="{4F8EB3ED-176B-43C1-A395-1CD72EB2BC2B}"/>
              </a:ext>
            </a:extLst>
          </p:cNvPr>
          <p:cNvPicPr>
            <a:picLocks noChangeAspect="1"/>
          </p:cNvPicPr>
          <p:nvPr/>
        </p:nvPicPr>
        <p:blipFill>
          <a:blip r:embed="rId4"/>
          <a:stretch>
            <a:fillRect/>
          </a:stretch>
        </p:blipFill>
        <p:spPr>
          <a:xfrm>
            <a:off x="4761707" y="1288471"/>
            <a:ext cx="3848637" cy="1991003"/>
          </a:xfrm>
          <a:prstGeom prst="rect">
            <a:avLst/>
          </a:prstGeom>
        </p:spPr>
      </p:pic>
      <p:sp>
        <p:nvSpPr>
          <p:cNvPr id="12" name="TextBox 11">
            <a:extLst>
              <a:ext uri="{FF2B5EF4-FFF2-40B4-BE49-F238E27FC236}">
                <a16:creationId xmlns:a16="http://schemas.microsoft.com/office/drawing/2014/main" id="{0F4236D2-4A52-42AD-B37C-090CCE5E8A3D}"/>
              </a:ext>
            </a:extLst>
          </p:cNvPr>
          <p:cNvSpPr txBox="1"/>
          <p:nvPr/>
        </p:nvSpPr>
        <p:spPr>
          <a:xfrm>
            <a:off x="0" y="6550223"/>
            <a:ext cx="9144000" cy="307777"/>
          </a:xfrm>
          <a:prstGeom prst="rect">
            <a:avLst/>
          </a:prstGeom>
          <a:noFill/>
        </p:spPr>
        <p:txBody>
          <a:bodyPr wrap="square" rtlCol="0">
            <a:spAutoFit/>
          </a:bodyPr>
          <a:lstStyle/>
          <a:p>
            <a:pPr algn="ctr"/>
            <a:r>
              <a:rPr lang="en-US" sz="1400" dirty="0">
                <a:latin typeface="Candara" panose="020E0502030303020204" pitchFamily="34" charset="0"/>
                <a:ea typeface="Cambria Math" panose="02040503050406030204" pitchFamily="18" charset="0"/>
              </a:rPr>
              <a:t>Diagrams/Graphs used with permission from </a:t>
            </a:r>
            <a:r>
              <a:rPr lang="en-US" sz="1400" dirty="0" err="1">
                <a:latin typeface="Candara" panose="020E0502030303020204" pitchFamily="34" charset="0"/>
                <a:ea typeface="Cambria Math" panose="02040503050406030204" pitchFamily="18" charset="0"/>
              </a:rPr>
              <a:t>DrFrostMaths</a:t>
            </a:r>
            <a:r>
              <a:rPr lang="en-US" sz="1400" dirty="0">
                <a:latin typeface="Candara" panose="020E0502030303020204" pitchFamily="34" charset="0"/>
                <a:ea typeface="Cambria Math" panose="02040503050406030204" pitchFamily="18" charset="0"/>
              </a:rPr>
              <a:t>: </a:t>
            </a:r>
            <a:r>
              <a:rPr lang="en-GB" sz="1400" dirty="0">
                <a:hlinkClick r:id="rId5"/>
              </a:rPr>
              <a:t>https://www.drfrostmaths.com/</a:t>
            </a:r>
            <a:endParaRPr lang="en-GB" sz="1400" dirty="0"/>
          </a:p>
        </p:txBody>
      </p:sp>
    </p:spTree>
    <p:extLst>
      <p:ext uri="{BB962C8B-B14F-4D97-AF65-F5344CB8AC3E}">
        <p14:creationId xmlns:p14="http://schemas.microsoft.com/office/powerpoint/2010/main" val="2765489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p:sp>
        <p:nvSpPr>
          <p:cNvPr id="10" name="TextBox 9"/>
          <p:cNvSpPr txBox="1"/>
          <p:nvPr/>
        </p:nvSpPr>
        <p:spPr>
          <a:xfrm>
            <a:off x="-5018" y="461665"/>
            <a:ext cx="4572000" cy="1569660"/>
          </a:xfrm>
          <a:prstGeom prst="rect">
            <a:avLst/>
          </a:prstGeom>
          <a:noFill/>
        </p:spPr>
        <p:txBody>
          <a:bodyPr wrap="square" rtlCol="0">
            <a:spAutoFit/>
          </a:bodyPr>
          <a:lstStyle/>
          <a:p>
            <a:r>
              <a:rPr lang="en-GB" sz="1600" dirty="0">
                <a:solidFill>
                  <a:srgbClr val="333333"/>
                </a:solidFill>
                <a:latin typeface="Candara" panose="020E0502030303020204" pitchFamily="34" charset="0"/>
              </a:rPr>
              <a:t>In a class of 30 students, 6 play the piano, 11 play the guitar and 3 play both instruments. A student is chosen at random from the class. Find the probability that the student:</a:t>
            </a:r>
          </a:p>
          <a:p>
            <a:pPr marL="342900" indent="-342900">
              <a:buAutoNum type="alphaLcParenR"/>
            </a:pPr>
            <a:r>
              <a:rPr lang="en-GB" sz="1600" dirty="0">
                <a:solidFill>
                  <a:srgbClr val="333333"/>
                </a:solidFill>
                <a:latin typeface="Candara" panose="020E0502030303020204" pitchFamily="34" charset="0"/>
              </a:rPr>
              <a:t>Does not play the piano</a:t>
            </a:r>
          </a:p>
          <a:p>
            <a:pPr marL="342900" indent="-342900">
              <a:buAutoNum type="alphaLcParenR"/>
            </a:pPr>
            <a:r>
              <a:rPr lang="en-GB" sz="1600" dirty="0">
                <a:solidFill>
                  <a:srgbClr val="333333"/>
                </a:solidFill>
                <a:latin typeface="Candara" panose="020E0502030303020204" pitchFamily="34" charset="0"/>
              </a:rPr>
              <a:t>Does not play the piano or the guitar</a:t>
            </a:r>
          </a:p>
        </p:txBody>
      </p:sp>
      <p:sp>
        <p:nvSpPr>
          <p:cNvPr id="11" name="TextBox 10"/>
          <p:cNvSpPr txBox="1"/>
          <p:nvPr/>
        </p:nvSpPr>
        <p:spPr>
          <a:xfrm>
            <a:off x="4577017" y="457474"/>
            <a:ext cx="4572000" cy="1569660"/>
          </a:xfrm>
          <a:prstGeom prst="rect">
            <a:avLst/>
          </a:prstGeom>
          <a:noFill/>
        </p:spPr>
        <p:txBody>
          <a:bodyPr wrap="square" rtlCol="0">
            <a:spAutoFit/>
          </a:bodyPr>
          <a:lstStyle/>
          <a:p>
            <a:r>
              <a:rPr lang="en-GB" sz="1600" dirty="0">
                <a:solidFill>
                  <a:srgbClr val="333333"/>
                </a:solidFill>
                <a:latin typeface="Candara" panose="020E0502030303020204" pitchFamily="34" charset="0"/>
              </a:rPr>
              <a:t>In a class of 30 students, 7 are in the choir, 5 are in the school band and 2 are in the choir and the band. A student is chosen at random from the class. Find the probability that the student:</a:t>
            </a:r>
          </a:p>
          <a:p>
            <a:pPr marL="342900" indent="-342900">
              <a:buAutoNum type="alphaLcParenR"/>
            </a:pPr>
            <a:r>
              <a:rPr lang="en-GB" sz="1600" dirty="0">
                <a:solidFill>
                  <a:srgbClr val="333333"/>
                </a:solidFill>
                <a:latin typeface="Candara" panose="020E0502030303020204" pitchFamily="34" charset="0"/>
              </a:rPr>
              <a:t>Is not in the band</a:t>
            </a:r>
          </a:p>
          <a:p>
            <a:pPr marL="342900" indent="-342900">
              <a:buAutoNum type="alphaLcParenR"/>
            </a:pPr>
            <a:r>
              <a:rPr lang="en-GB" sz="1600" dirty="0">
                <a:solidFill>
                  <a:srgbClr val="333333"/>
                </a:solidFill>
                <a:latin typeface="Candara" panose="020E0502030303020204" pitchFamily="34" charset="0"/>
              </a:rPr>
              <a:t>Is not in the choir or the band</a:t>
            </a:r>
          </a:p>
        </p:txBody>
      </p:sp>
      <mc:AlternateContent xmlns:mc="http://schemas.openxmlformats.org/markup-compatibility/2006" xmlns:a14="http://schemas.microsoft.com/office/drawing/2010/main">
        <mc:Choice Requires="a14">
          <p:sp>
            <p:nvSpPr>
              <p:cNvPr id="14" name="Rectangle 13">
                <a:extLst>
                  <a:ext uri="{FF2B5EF4-FFF2-40B4-BE49-F238E27FC236}">
                    <a16:creationId xmlns:a16="http://schemas.microsoft.com/office/drawing/2014/main" id="{005896CF-8919-4782-AB24-83CDCF746DD4}"/>
                  </a:ext>
                </a:extLst>
              </p:cNvPr>
              <p:cNvSpPr/>
              <p:nvPr/>
            </p:nvSpPr>
            <p:spPr>
              <a:xfrm>
                <a:off x="4577017" y="2027134"/>
                <a:ext cx="4572001" cy="882806"/>
              </a:xfrm>
              <a:prstGeom prst="rect">
                <a:avLst/>
              </a:prstGeom>
            </p:spPr>
            <p:txBody>
              <a:bodyPr wrap="square">
                <a:spAutoFit/>
              </a:bodyPr>
              <a:lstStyle/>
              <a:p>
                <a:r>
                  <a:rPr lang="en-GB" dirty="0">
                    <a:solidFill>
                      <a:srgbClr val="FF0000"/>
                    </a:solidFill>
                    <a:latin typeface="Candara" panose="020E0502030303020204" pitchFamily="34" charset="0"/>
                  </a:rPr>
                  <a:t>a) </a:t>
                </a:r>
                <a14:m>
                  <m:oMath xmlns:m="http://schemas.openxmlformats.org/officeDocument/2006/math">
                    <m:f>
                      <m:fPr>
                        <m:ctrlPr>
                          <a:rPr lang="en-GB" b="0" i="1" smtClean="0">
                            <a:solidFill>
                              <a:srgbClr val="FF0000"/>
                            </a:solidFill>
                            <a:latin typeface="Cambria Math" panose="02040503050406030204" pitchFamily="18" charset="0"/>
                          </a:rPr>
                        </m:ctrlPr>
                      </m:fPr>
                      <m:num>
                        <m:r>
                          <a:rPr lang="en-GB" b="0" i="1" smtClean="0">
                            <a:solidFill>
                              <a:srgbClr val="FF0000"/>
                            </a:solidFill>
                            <a:latin typeface="Cambria Math" panose="02040503050406030204" pitchFamily="18" charset="0"/>
                          </a:rPr>
                          <m:t>5</m:t>
                        </m:r>
                      </m:num>
                      <m:den>
                        <m:r>
                          <a:rPr lang="en-GB" b="0" i="1" smtClean="0">
                            <a:solidFill>
                              <a:srgbClr val="FF0000"/>
                            </a:solidFill>
                            <a:latin typeface="Cambria Math" panose="02040503050406030204" pitchFamily="18" charset="0"/>
                          </a:rPr>
                          <m:t>6</m:t>
                        </m:r>
                      </m:den>
                    </m:f>
                  </m:oMath>
                </a14:m>
                <a:endParaRPr lang="en-GB" dirty="0">
                  <a:solidFill>
                    <a:srgbClr val="FF0000"/>
                  </a:solidFill>
                  <a:latin typeface="Candara" panose="020E0502030303020204" pitchFamily="34" charset="0"/>
                </a:endParaRPr>
              </a:p>
              <a:p>
                <a:r>
                  <a:rPr lang="en-GB" dirty="0">
                    <a:solidFill>
                      <a:srgbClr val="FF0000"/>
                    </a:solidFill>
                    <a:latin typeface="Candara" panose="020E0502030303020204" pitchFamily="34" charset="0"/>
                  </a:rPr>
                  <a:t>b) </a:t>
                </a:r>
                <a14:m>
                  <m:oMath xmlns:m="http://schemas.openxmlformats.org/officeDocument/2006/math">
                    <m:f>
                      <m:fPr>
                        <m:ctrlPr>
                          <a:rPr lang="en-GB" b="0" i="1" smtClean="0">
                            <a:solidFill>
                              <a:srgbClr val="FF0000"/>
                            </a:solidFill>
                            <a:latin typeface="Cambria Math" panose="02040503050406030204" pitchFamily="18" charset="0"/>
                          </a:rPr>
                        </m:ctrlPr>
                      </m:fPr>
                      <m:num>
                        <m:r>
                          <a:rPr lang="en-GB" b="0" i="1" smtClean="0">
                            <a:solidFill>
                              <a:srgbClr val="FF0000"/>
                            </a:solidFill>
                            <a:latin typeface="Cambria Math" panose="02040503050406030204" pitchFamily="18" charset="0"/>
                          </a:rPr>
                          <m:t>2</m:t>
                        </m:r>
                      </m:num>
                      <m:den>
                        <m:r>
                          <a:rPr lang="en-GB" b="0" i="1" smtClean="0">
                            <a:solidFill>
                              <a:srgbClr val="FF0000"/>
                            </a:solidFill>
                            <a:latin typeface="Cambria Math" panose="02040503050406030204" pitchFamily="18" charset="0"/>
                          </a:rPr>
                          <m:t>3</m:t>
                        </m:r>
                      </m:den>
                    </m:f>
                  </m:oMath>
                </a14:m>
                <a:endParaRPr lang="en-GB" dirty="0">
                  <a:solidFill>
                    <a:srgbClr val="FF0000"/>
                  </a:solidFill>
                  <a:latin typeface="Candara" panose="020E0502030303020204" pitchFamily="34" charset="0"/>
                </a:endParaRPr>
              </a:p>
            </p:txBody>
          </p:sp>
        </mc:Choice>
        <mc:Fallback xmlns="">
          <p:sp>
            <p:nvSpPr>
              <p:cNvPr id="14" name="Rectangle 13">
                <a:extLst>
                  <a:ext uri="{FF2B5EF4-FFF2-40B4-BE49-F238E27FC236}">
                    <a16:creationId xmlns:a16="http://schemas.microsoft.com/office/drawing/2014/main" id="{005896CF-8919-4782-AB24-83CDCF746DD4}"/>
                  </a:ext>
                </a:extLst>
              </p:cNvPr>
              <p:cNvSpPr>
                <a:spLocks noRot="1" noChangeAspect="1" noMove="1" noResize="1" noEditPoints="1" noAdjustHandles="1" noChangeArrowheads="1" noChangeShapeType="1" noTextEdit="1"/>
              </p:cNvSpPr>
              <p:nvPr/>
            </p:nvSpPr>
            <p:spPr>
              <a:xfrm>
                <a:off x="4577017" y="2027134"/>
                <a:ext cx="4572001" cy="882806"/>
              </a:xfrm>
              <a:prstGeom prst="rect">
                <a:avLst/>
              </a:prstGeom>
              <a:blipFill>
                <a:blip r:embed="rId2"/>
                <a:stretch>
                  <a:fillRect l="-1200" b="-4167"/>
                </a:stretch>
              </a:blipFill>
            </p:spPr>
            <p:txBody>
              <a:bodyPr/>
              <a:lstStyle/>
              <a:p>
                <a:r>
                  <a:rPr lang="en-GB">
                    <a:noFill/>
                  </a:rPr>
                  <a:t> </a:t>
                </a:r>
              </a:p>
            </p:txBody>
          </p:sp>
        </mc:Fallback>
      </mc:AlternateContent>
    </p:spTree>
    <p:extLst>
      <p:ext uri="{BB962C8B-B14F-4D97-AF65-F5344CB8AC3E}">
        <p14:creationId xmlns:p14="http://schemas.microsoft.com/office/powerpoint/2010/main" val="3491790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p:sp>
        <p:nvSpPr>
          <p:cNvPr id="10" name="TextBox 9"/>
          <p:cNvSpPr txBox="1"/>
          <p:nvPr/>
        </p:nvSpPr>
        <p:spPr>
          <a:xfrm>
            <a:off x="-5018" y="461665"/>
            <a:ext cx="4572000" cy="1323439"/>
          </a:xfrm>
          <a:prstGeom prst="rect">
            <a:avLst/>
          </a:prstGeom>
          <a:noFill/>
        </p:spPr>
        <p:txBody>
          <a:bodyPr wrap="square" rtlCol="0">
            <a:spAutoFit/>
          </a:bodyPr>
          <a:lstStyle/>
          <a:p>
            <a:r>
              <a:rPr lang="en-GB" sz="1600" dirty="0">
                <a:solidFill>
                  <a:srgbClr val="333333"/>
                </a:solidFill>
                <a:latin typeface="Candara" panose="020E0502030303020204" pitchFamily="34" charset="0"/>
              </a:rPr>
              <a:t>In a class of 30 students, 6 play the piano only, 11 play the guitar only and 3 play neither instrument. A student is chosen at random from the class. </a:t>
            </a:r>
          </a:p>
          <a:p>
            <a:r>
              <a:rPr lang="en-GB" sz="1600" dirty="0">
                <a:solidFill>
                  <a:srgbClr val="333333"/>
                </a:solidFill>
                <a:latin typeface="Candara" panose="020E0502030303020204" pitchFamily="34" charset="0"/>
              </a:rPr>
              <a:t>Find the probability that the student plays both instruments.</a:t>
            </a:r>
          </a:p>
        </p:txBody>
      </p:sp>
      <p:sp>
        <p:nvSpPr>
          <p:cNvPr id="11" name="TextBox 10"/>
          <p:cNvSpPr txBox="1"/>
          <p:nvPr/>
        </p:nvSpPr>
        <p:spPr>
          <a:xfrm>
            <a:off x="4577017" y="457474"/>
            <a:ext cx="4572000" cy="1323439"/>
          </a:xfrm>
          <a:prstGeom prst="rect">
            <a:avLst/>
          </a:prstGeom>
          <a:noFill/>
        </p:spPr>
        <p:txBody>
          <a:bodyPr wrap="square" rtlCol="0">
            <a:spAutoFit/>
          </a:bodyPr>
          <a:lstStyle/>
          <a:p>
            <a:r>
              <a:rPr lang="en-GB" sz="1600" dirty="0">
                <a:solidFill>
                  <a:srgbClr val="333333"/>
                </a:solidFill>
                <a:latin typeface="Candara" panose="020E0502030303020204" pitchFamily="34" charset="0"/>
              </a:rPr>
              <a:t>In a class of 30 students, 7 are in the choir only, 5 are in the school band only and 2 are in neither group. A student is chosen at random from the class. Find the probability that the student is in both groups.</a:t>
            </a:r>
          </a:p>
        </p:txBody>
      </p:sp>
      <mc:AlternateContent xmlns:mc="http://schemas.openxmlformats.org/markup-compatibility/2006" xmlns:a14="http://schemas.microsoft.com/office/drawing/2010/main">
        <mc:Choice Requires="a14">
          <p:sp>
            <p:nvSpPr>
              <p:cNvPr id="14" name="Rectangle 13">
                <a:extLst>
                  <a:ext uri="{FF2B5EF4-FFF2-40B4-BE49-F238E27FC236}">
                    <a16:creationId xmlns:a16="http://schemas.microsoft.com/office/drawing/2014/main" id="{005896CF-8919-4782-AB24-83CDCF746DD4}"/>
                  </a:ext>
                </a:extLst>
              </p:cNvPr>
              <p:cNvSpPr/>
              <p:nvPr/>
            </p:nvSpPr>
            <p:spPr>
              <a:xfrm>
                <a:off x="4577017" y="2027134"/>
                <a:ext cx="4572001" cy="6127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GB" b="0" i="1" smtClean="0">
                              <a:solidFill>
                                <a:srgbClr val="FF0000"/>
                              </a:solidFill>
                              <a:latin typeface="Cambria Math" panose="02040503050406030204" pitchFamily="18" charset="0"/>
                            </a:rPr>
                          </m:ctrlPr>
                        </m:fPr>
                        <m:num>
                          <m:r>
                            <a:rPr lang="en-GB" b="0" i="1" smtClean="0">
                              <a:solidFill>
                                <a:srgbClr val="FF0000"/>
                              </a:solidFill>
                              <a:latin typeface="Cambria Math" panose="02040503050406030204" pitchFamily="18" charset="0"/>
                            </a:rPr>
                            <m:t>16</m:t>
                          </m:r>
                        </m:num>
                        <m:den>
                          <m:r>
                            <a:rPr lang="en-GB" b="0" i="1" smtClean="0">
                              <a:solidFill>
                                <a:srgbClr val="FF0000"/>
                              </a:solidFill>
                              <a:latin typeface="Cambria Math" panose="02040503050406030204" pitchFamily="18" charset="0"/>
                            </a:rPr>
                            <m:t>30</m:t>
                          </m:r>
                        </m:den>
                      </m:f>
                      <m:r>
                        <a:rPr lang="en-GB" b="0" i="1" smtClean="0">
                          <a:solidFill>
                            <a:srgbClr val="FF0000"/>
                          </a:solidFill>
                          <a:latin typeface="Cambria Math" panose="02040503050406030204" pitchFamily="18" charset="0"/>
                        </a:rPr>
                        <m:t>=</m:t>
                      </m:r>
                      <m:f>
                        <m:fPr>
                          <m:ctrlPr>
                            <a:rPr lang="en-GB" b="0" i="1" smtClean="0">
                              <a:solidFill>
                                <a:srgbClr val="FF0000"/>
                              </a:solidFill>
                              <a:latin typeface="Cambria Math" panose="02040503050406030204" pitchFamily="18" charset="0"/>
                            </a:rPr>
                          </m:ctrlPr>
                        </m:fPr>
                        <m:num>
                          <m:r>
                            <a:rPr lang="en-GB" b="0" i="1" smtClean="0">
                              <a:solidFill>
                                <a:srgbClr val="FF0000"/>
                              </a:solidFill>
                              <a:latin typeface="Cambria Math" panose="02040503050406030204" pitchFamily="18" charset="0"/>
                            </a:rPr>
                            <m:t>8</m:t>
                          </m:r>
                        </m:num>
                        <m:den>
                          <m:r>
                            <a:rPr lang="en-GB" b="0" i="1" smtClean="0">
                              <a:solidFill>
                                <a:srgbClr val="FF0000"/>
                              </a:solidFill>
                              <a:latin typeface="Cambria Math" panose="02040503050406030204" pitchFamily="18" charset="0"/>
                            </a:rPr>
                            <m:t>15</m:t>
                          </m:r>
                        </m:den>
                      </m:f>
                    </m:oMath>
                  </m:oMathPara>
                </a14:m>
                <a:endParaRPr lang="en-GB" dirty="0">
                  <a:solidFill>
                    <a:srgbClr val="FF0000"/>
                  </a:solidFill>
                  <a:latin typeface="Candara" panose="020E0502030303020204" pitchFamily="34" charset="0"/>
                </a:endParaRPr>
              </a:p>
            </p:txBody>
          </p:sp>
        </mc:Choice>
        <mc:Fallback xmlns="">
          <p:sp>
            <p:nvSpPr>
              <p:cNvPr id="14" name="Rectangle 13">
                <a:extLst>
                  <a:ext uri="{FF2B5EF4-FFF2-40B4-BE49-F238E27FC236}">
                    <a16:creationId xmlns:a16="http://schemas.microsoft.com/office/drawing/2014/main" id="{005896CF-8919-4782-AB24-83CDCF746DD4}"/>
                  </a:ext>
                </a:extLst>
              </p:cNvPr>
              <p:cNvSpPr>
                <a:spLocks noRot="1" noChangeAspect="1" noMove="1" noResize="1" noEditPoints="1" noAdjustHandles="1" noChangeArrowheads="1" noChangeShapeType="1" noTextEdit="1"/>
              </p:cNvSpPr>
              <p:nvPr/>
            </p:nvSpPr>
            <p:spPr>
              <a:xfrm>
                <a:off x="4577017" y="2027134"/>
                <a:ext cx="4572001" cy="612732"/>
              </a:xfrm>
              <a:prstGeom prst="rect">
                <a:avLst/>
              </a:prstGeom>
              <a:blipFill>
                <a:blip r:embed="rId2"/>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715173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p:sp>
        <p:nvSpPr>
          <p:cNvPr id="10" name="TextBox 9"/>
          <p:cNvSpPr txBox="1"/>
          <p:nvPr/>
        </p:nvSpPr>
        <p:spPr>
          <a:xfrm>
            <a:off x="-5018" y="461665"/>
            <a:ext cx="4572000" cy="1323439"/>
          </a:xfrm>
          <a:prstGeom prst="rect">
            <a:avLst/>
          </a:prstGeom>
          <a:noFill/>
        </p:spPr>
        <p:txBody>
          <a:bodyPr wrap="square" rtlCol="0">
            <a:spAutoFit/>
          </a:bodyPr>
          <a:lstStyle/>
          <a:p>
            <a:r>
              <a:rPr lang="en-GB" sz="1600" dirty="0">
                <a:solidFill>
                  <a:srgbClr val="333333"/>
                </a:solidFill>
                <a:latin typeface="Candara" panose="020E0502030303020204" pitchFamily="34" charset="0"/>
              </a:rPr>
              <a:t>In a class of 30 students, 6 play the piano, 11 play the guitar and 16 play neither instrument. A student is chosen at random from the class. </a:t>
            </a:r>
          </a:p>
          <a:p>
            <a:r>
              <a:rPr lang="en-GB" sz="1600" dirty="0">
                <a:solidFill>
                  <a:srgbClr val="333333"/>
                </a:solidFill>
                <a:latin typeface="Candara" panose="020E0502030303020204" pitchFamily="34" charset="0"/>
              </a:rPr>
              <a:t>Find the probability that the student plays both instruments.</a:t>
            </a:r>
          </a:p>
        </p:txBody>
      </p:sp>
      <p:sp>
        <p:nvSpPr>
          <p:cNvPr id="11" name="TextBox 10"/>
          <p:cNvSpPr txBox="1"/>
          <p:nvPr/>
        </p:nvSpPr>
        <p:spPr>
          <a:xfrm>
            <a:off x="4577017" y="457474"/>
            <a:ext cx="4572000" cy="1077218"/>
          </a:xfrm>
          <a:prstGeom prst="rect">
            <a:avLst/>
          </a:prstGeom>
          <a:noFill/>
        </p:spPr>
        <p:txBody>
          <a:bodyPr wrap="square" rtlCol="0">
            <a:spAutoFit/>
          </a:bodyPr>
          <a:lstStyle/>
          <a:p>
            <a:r>
              <a:rPr lang="en-GB" sz="1600" dirty="0">
                <a:solidFill>
                  <a:srgbClr val="333333"/>
                </a:solidFill>
                <a:latin typeface="Candara" panose="020E0502030303020204" pitchFamily="34" charset="0"/>
              </a:rPr>
              <a:t>In a class of 30 students, 7 are in the choir, 5 are in the school band and 21 are in neither group. A student is chosen at random from the class. Find the probability that the student is in both groups.</a:t>
            </a:r>
          </a:p>
        </p:txBody>
      </p:sp>
      <mc:AlternateContent xmlns:mc="http://schemas.openxmlformats.org/markup-compatibility/2006" xmlns:a14="http://schemas.microsoft.com/office/drawing/2010/main">
        <mc:Choice Requires="a14">
          <p:sp>
            <p:nvSpPr>
              <p:cNvPr id="14" name="Rectangle 13">
                <a:extLst>
                  <a:ext uri="{FF2B5EF4-FFF2-40B4-BE49-F238E27FC236}">
                    <a16:creationId xmlns:a16="http://schemas.microsoft.com/office/drawing/2014/main" id="{005896CF-8919-4782-AB24-83CDCF746DD4}"/>
                  </a:ext>
                </a:extLst>
              </p:cNvPr>
              <p:cNvSpPr/>
              <p:nvPr/>
            </p:nvSpPr>
            <p:spPr>
              <a:xfrm>
                <a:off x="4577017" y="1658018"/>
                <a:ext cx="4572001" cy="6127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GB" b="0" i="1" smtClean="0">
                              <a:solidFill>
                                <a:srgbClr val="FF0000"/>
                              </a:solidFill>
                              <a:latin typeface="Cambria Math" panose="02040503050406030204" pitchFamily="18" charset="0"/>
                            </a:rPr>
                          </m:ctrlPr>
                        </m:fPr>
                        <m:num>
                          <m:r>
                            <a:rPr lang="en-GB" b="0" i="1" smtClean="0">
                              <a:solidFill>
                                <a:srgbClr val="FF0000"/>
                              </a:solidFill>
                              <a:latin typeface="Cambria Math" panose="02040503050406030204" pitchFamily="18" charset="0"/>
                            </a:rPr>
                            <m:t>3</m:t>
                          </m:r>
                        </m:num>
                        <m:den>
                          <m:r>
                            <a:rPr lang="en-GB" b="0" i="1" smtClean="0">
                              <a:solidFill>
                                <a:srgbClr val="FF0000"/>
                              </a:solidFill>
                              <a:latin typeface="Cambria Math" panose="02040503050406030204" pitchFamily="18" charset="0"/>
                            </a:rPr>
                            <m:t>30</m:t>
                          </m:r>
                        </m:den>
                      </m:f>
                      <m:r>
                        <a:rPr lang="en-GB" b="0" i="1" smtClean="0">
                          <a:solidFill>
                            <a:srgbClr val="FF0000"/>
                          </a:solidFill>
                          <a:latin typeface="Cambria Math" panose="02040503050406030204" pitchFamily="18" charset="0"/>
                        </a:rPr>
                        <m:t>=</m:t>
                      </m:r>
                      <m:f>
                        <m:fPr>
                          <m:ctrlPr>
                            <a:rPr lang="en-GB" b="0" i="1" smtClean="0">
                              <a:solidFill>
                                <a:srgbClr val="FF0000"/>
                              </a:solidFill>
                              <a:latin typeface="Cambria Math" panose="02040503050406030204" pitchFamily="18" charset="0"/>
                            </a:rPr>
                          </m:ctrlPr>
                        </m:fPr>
                        <m:num>
                          <m:r>
                            <a:rPr lang="en-GB" b="0" i="1" smtClean="0">
                              <a:solidFill>
                                <a:srgbClr val="FF0000"/>
                              </a:solidFill>
                              <a:latin typeface="Cambria Math" panose="02040503050406030204" pitchFamily="18" charset="0"/>
                            </a:rPr>
                            <m:t>1</m:t>
                          </m:r>
                        </m:num>
                        <m:den>
                          <m:r>
                            <a:rPr lang="en-GB" b="0" i="1" smtClean="0">
                              <a:solidFill>
                                <a:srgbClr val="FF0000"/>
                              </a:solidFill>
                              <a:latin typeface="Cambria Math" panose="02040503050406030204" pitchFamily="18" charset="0"/>
                            </a:rPr>
                            <m:t>10</m:t>
                          </m:r>
                        </m:den>
                      </m:f>
                    </m:oMath>
                  </m:oMathPara>
                </a14:m>
                <a:endParaRPr lang="en-GB" dirty="0">
                  <a:solidFill>
                    <a:srgbClr val="FF0000"/>
                  </a:solidFill>
                  <a:latin typeface="Candara" panose="020E0502030303020204" pitchFamily="34" charset="0"/>
                </a:endParaRPr>
              </a:p>
            </p:txBody>
          </p:sp>
        </mc:Choice>
        <mc:Fallback xmlns="">
          <p:sp>
            <p:nvSpPr>
              <p:cNvPr id="14" name="Rectangle 13">
                <a:extLst>
                  <a:ext uri="{FF2B5EF4-FFF2-40B4-BE49-F238E27FC236}">
                    <a16:creationId xmlns:a16="http://schemas.microsoft.com/office/drawing/2014/main" id="{005896CF-8919-4782-AB24-83CDCF746DD4}"/>
                  </a:ext>
                </a:extLst>
              </p:cNvPr>
              <p:cNvSpPr>
                <a:spLocks noRot="1" noChangeAspect="1" noMove="1" noResize="1" noEditPoints="1" noAdjustHandles="1" noChangeArrowheads="1" noChangeShapeType="1" noTextEdit="1"/>
              </p:cNvSpPr>
              <p:nvPr/>
            </p:nvSpPr>
            <p:spPr>
              <a:xfrm>
                <a:off x="4577017" y="1658018"/>
                <a:ext cx="4572001" cy="612732"/>
              </a:xfrm>
              <a:prstGeom prst="rect">
                <a:avLst/>
              </a:prstGeom>
              <a:blipFill>
                <a:blip r:embed="rId2"/>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2835967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F4A154C4641E49BD6DB2899EAF25E9" ma:contentTypeVersion="14" ma:contentTypeDescription="Create a new document." ma:contentTypeScope="" ma:versionID="f3eecc50e9b07754bbdd7d7f84a5a0e8">
  <xsd:schema xmlns:xsd="http://www.w3.org/2001/XMLSchema" xmlns:xs="http://www.w3.org/2001/XMLSchema" xmlns:p="http://schemas.microsoft.com/office/2006/metadata/properties" xmlns:ns3="78db98b4-7c56-4667-9532-fea666d1edab" xmlns:ns4="00eee050-7eda-4a68-8825-514e694f5f09" targetNamespace="http://schemas.microsoft.com/office/2006/metadata/properties" ma:root="true" ma:fieldsID="a84750f097cb468e172277703b223c85" ns3:_="" ns4:_="">
    <xsd:import namespace="78db98b4-7c56-4667-9532-fea666d1edab"/>
    <xsd:import namespace="00eee050-7eda-4a68-8825-514e694f5f0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db98b4-7c56-4667-9532-fea666d1ed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0eee050-7eda-4a68-8825-514e694f5f0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0401F2-C529-47D1-8FB5-62137EF551FA}">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78db98b4-7c56-4667-9532-fea666d1edab"/>
    <ds:schemaRef ds:uri="00eee050-7eda-4a68-8825-514e694f5f09"/>
    <ds:schemaRef ds:uri="http://www.w3.org/XML/1998/namespace"/>
    <ds:schemaRef ds:uri="http://purl.org/dc/dcmitype/"/>
  </ds:schemaRefs>
</ds:datastoreItem>
</file>

<file path=customXml/itemProps2.xml><?xml version="1.0" encoding="utf-8"?>
<ds:datastoreItem xmlns:ds="http://schemas.openxmlformats.org/officeDocument/2006/customXml" ds:itemID="{1A05C4DF-0A8E-4F79-80E2-D3FF0BA9A31F}">
  <ds:schemaRefs>
    <ds:schemaRef ds:uri="http://schemas.microsoft.com/sharepoint/v3/contenttype/forms"/>
  </ds:schemaRefs>
</ds:datastoreItem>
</file>

<file path=customXml/itemProps3.xml><?xml version="1.0" encoding="utf-8"?>
<ds:datastoreItem xmlns:ds="http://schemas.openxmlformats.org/officeDocument/2006/customXml" ds:itemID="{8C4EBBBB-EEB1-4FED-BBDF-B11A00D221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db98b4-7c56-4667-9532-fea666d1edab"/>
    <ds:schemaRef ds:uri="00eee050-7eda-4a68-8825-514e694f5f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17018</TotalTime>
  <Words>1476</Words>
  <Application>Microsoft Office PowerPoint</Application>
  <PresentationFormat>On-screen Show (4:3)</PresentationFormat>
  <Paragraphs>159</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Cambria Math</vt:lpstr>
      <vt:lpstr>Candara</vt:lpstr>
      <vt:lpstr>Office Theme</vt:lpstr>
      <vt:lpstr>5.2) Venn diagrams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Algebra</dc:title>
  <dc:creator>cspeller</dc:creator>
  <cp:lastModifiedBy>Mr G Westwater (Staff)</cp:lastModifiedBy>
  <cp:revision>598</cp:revision>
  <dcterms:created xsi:type="dcterms:W3CDTF">2020-05-18T02:11:06Z</dcterms:created>
  <dcterms:modified xsi:type="dcterms:W3CDTF">2021-09-04T15:20:03Z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0x010100C5F4A154C4641E49BD6DB2899EAF25E9</vt:lpwstr>
  </property>
</Properties>
</file>