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669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3119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0.png"/><Relationship Id="rId2" Type="http://schemas.openxmlformats.org/officeDocument/2006/relationships/image" Target="../media/image56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7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3.png"/><Relationship Id="rId2" Type="http://schemas.openxmlformats.org/officeDocument/2006/relationships/image" Target="../media/image572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desmos.com/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6.png"/><Relationship Id="rId2" Type="http://schemas.openxmlformats.org/officeDocument/2006/relationships/image" Target="../media/image575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desmos.com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634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Find the exact values, without a calculator: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634200"/>
              </a:xfrm>
              <a:prstGeom prst="rect">
                <a:avLst/>
              </a:prstGeom>
              <a:blipFill>
                <a:blip r:embed="rId2"/>
                <a:stretch>
                  <a:fillRect l="-1067" t="-8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36350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exact values, without a calculator: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3635034"/>
              </a:xfrm>
              <a:prstGeom prst="rect">
                <a:avLst/>
              </a:prstGeom>
              <a:blipFill>
                <a:blip r:embed="rId3"/>
                <a:stretch>
                  <a:fillRect l="-1067" t="-10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346906"/>
                <a:ext cx="4572001" cy="33455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46906"/>
                <a:ext cx="4572001" cy="33455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501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528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Sketch the graph for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b="0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528402"/>
              </a:xfrm>
              <a:prstGeom prst="rect">
                <a:avLst/>
              </a:prstGeom>
              <a:blipFill>
                <a:blip r:embed="rId2"/>
                <a:stretch>
                  <a:fillRect l="-1067" t="-8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99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Sketch the graph for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9974"/>
              </a:xfrm>
              <a:prstGeom prst="rect">
                <a:avLst/>
              </a:prstGeom>
              <a:blipFill>
                <a:blip r:embed="rId3"/>
                <a:stretch>
                  <a:fillRect l="-1067" t="-43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7FF366FB-8CE3-48D5-ABF4-941A58FB5F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2116" y="1477448"/>
            <a:ext cx="4211767" cy="436416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CE01E25-7397-486F-90FD-8EF53825BEE3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5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73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Sketch the graph for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(4</m:t>
                          </m:r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b="0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139321"/>
              </a:xfrm>
              <a:prstGeom prst="rect">
                <a:avLst/>
              </a:prstGeom>
              <a:blipFill>
                <a:blip r:embed="rId2"/>
                <a:stretch>
                  <a:fillRect l="-1067" t="-9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Sketch the graph for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 b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324E6A64-EE75-4767-91C8-75F0AE55B4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4744" y="1164521"/>
            <a:ext cx="4033068" cy="413175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5FF0302-7534-45D5-B74C-3800FE14A08E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5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87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EF2531-2A10-4C64-A09D-F45CE72929B5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20799</TotalTime>
  <Words>236</Words>
  <Application>Microsoft Office PowerPoint</Application>
  <PresentationFormat>On-screen Show (4:3)</PresentationFormat>
  <Paragraphs>66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Candara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529</cp:revision>
  <dcterms:created xsi:type="dcterms:W3CDTF">2020-05-18T02:11:06Z</dcterms:created>
  <dcterms:modified xsi:type="dcterms:W3CDTF">2021-09-05T10:06:03Z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