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handoutMasterIdLst>
    <p:handoutMasterId r:id="rId12"/>
  </p:handoutMasterIdLst>
  <p:sldIdLst>
    <p:sldId id="256" r:id="rId5"/>
    <p:sldId id="257" r:id="rId6"/>
    <p:sldId id="258" r:id="rId7"/>
    <p:sldId id="259" r:id="rId8"/>
    <p:sldId id="260"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Speller" initials="CS" lastIdx="2" clrIdx="0">
    <p:extLst>
      <p:ext uri="{19B8F6BF-5375-455C-9EA6-DF929625EA0E}">
        <p15:presenceInfo xmlns:p15="http://schemas.microsoft.com/office/powerpoint/2012/main" userId="S::Chris.Speller@paddington-academy.org::0a97f007-b978-4543-a8a0-9ee0abccdf0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06" autoAdjust="0"/>
    <p:restoredTop sz="94660"/>
  </p:normalViewPr>
  <p:slideViewPr>
    <p:cSldViewPr snapToGrid="0">
      <p:cViewPr varScale="1">
        <p:scale>
          <a:sx n="70" d="100"/>
          <a:sy n="70" d="100"/>
        </p:scale>
        <p:origin x="948" y="60"/>
      </p:cViewPr>
      <p:guideLst/>
    </p:cSldViewPr>
  </p:slideViewPr>
  <p:notesTextViewPr>
    <p:cViewPr>
      <p:scale>
        <a:sx n="1" d="1"/>
        <a:sy n="1" d="1"/>
      </p:scale>
      <p:origin x="0" y="0"/>
    </p:cViewPr>
  </p:notesTextViewPr>
  <p:notesViewPr>
    <p:cSldViewPr snapToGrid="0">
      <p:cViewPr varScale="1">
        <p:scale>
          <a:sx n="88" d="100"/>
          <a:sy n="88" d="100"/>
        </p:scale>
        <p:origin x="93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45"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Speller" userId="0a97f007-b978-4543-a8a0-9ee0abccdf0a" providerId="ADAL" clId="{49AE9936-2127-4A5C-BBB9-F2ECFFFA535D}"/>
    <pc:docChg chg="modSld">
      <pc:chgData name="Chris Speller" userId="0a97f007-b978-4543-a8a0-9ee0abccdf0a" providerId="ADAL" clId="{49AE9936-2127-4A5C-BBB9-F2ECFFFA535D}" dt="2020-12-16T14:05:23.619" v="1" actId="20577"/>
      <pc:docMkLst>
        <pc:docMk/>
      </pc:docMkLst>
      <pc:sldChg chg="modSp">
        <pc:chgData name="Chris Speller" userId="0a97f007-b978-4543-a8a0-9ee0abccdf0a" providerId="ADAL" clId="{49AE9936-2127-4A5C-BBB9-F2ECFFFA535D}" dt="2020-12-16T14:05:23.619" v="1" actId="20577"/>
        <pc:sldMkLst>
          <pc:docMk/>
          <pc:sldMk cId="2728932380" sldId="4392"/>
        </pc:sldMkLst>
        <pc:spChg chg="mod">
          <ac:chgData name="Chris Speller" userId="0a97f007-b978-4543-a8a0-9ee0abccdf0a" providerId="ADAL" clId="{49AE9936-2127-4A5C-BBB9-F2ECFFFA535D}" dt="2020-12-16T14:05:23.619" v="1" actId="20577"/>
          <ac:spMkLst>
            <pc:docMk/>
            <pc:sldMk cId="2728932380" sldId="4392"/>
            <ac:spMk id="11" creationId="{00000000-0000-0000-0000-000000000000}"/>
          </ac:spMkLst>
        </pc:spChg>
      </pc:sldChg>
    </pc:docChg>
  </pc:docChgLst>
  <pc:docChgLst>
    <pc:chgData name="Chris Speller" userId="0a97f007-b978-4543-a8a0-9ee0abccdf0a" providerId="ADAL" clId="{D87621BB-2E2D-4D88-B948-1EDB64269BFA}"/>
    <pc:docChg chg="custSel addSld modSld">
      <pc:chgData name="Chris Speller" userId="0a97f007-b978-4543-a8a0-9ee0abccdf0a" providerId="ADAL" clId="{D87621BB-2E2D-4D88-B948-1EDB64269BFA}" dt="2020-12-14T13:51:08.911" v="918" actId="20577"/>
      <pc:docMkLst>
        <pc:docMk/>
      </pc:docMkLst>
      <pc:sldChg chg="modSp">
        <pc:chgData name="Chris Speller" userId="0a97f007-b978-4543-a8a0-9ee0abccdf0a" providerId="ADAL" clId="{D87621BB-2E2D-4D88-B948-1EDB64269BFA}" dt="2020-12-14T13:36:00.199" v="828" actId="20577"/>
        <pc:sldMkLst>
          <pc:docMk/>
          <pc:sldMk cId="2354999837" sldId="4411"/>
        </pc:sldMkLst>
        <pc:spChg chg="mod">
          <ac:chgData name="Chris Speller" userId="0a97f007-b978-4543-a8a0-9ee0abccdf0a" providerId="ADAL" clId="{D87621BB-2E2D-4D88-B948-1EDB64269BFA}" dt="2020-12-14T13:35:39.465" v="826" actId="20577"/>
          <ac:spMkLst>
            <pc:docMk/>
            <pc:sldMk cId="2354999837" sldId="4411"/>
            <ac:spMk id="10" creationId="{00000000-0000-0000-0000-000000000000}"/>
          </ac:spMkLst>
        </pc:spChg>
        <pc:spChg chg="mod">
          <ac:chgData name="Chris Speller" userId="0a97f007-b978-4543-a8a0-9ee0abccdf0a" providerId="ADAL" clId="{D87621BB-2E2D-4D88-B948-1EDB64269BFA}" dt="2020-12-14T13:36:00.199" v="828" actId="20577"/>
          <ac:spMkLst>
            <pc:docMk/>
            <pc:sldMk cId="2354999837" sldId="4411"/>
            <ac:spMk id="11" creationId="{00000000-0000-0000-0000-000000000000}"/>
          </ac:spMkLst>
        </pc:spChg>
      </pc:sldChg>
      <pc:sldChg chg="delSp modSp delAnim">
        <pc:chgData name="Chris Speller" userId="0a97f007-b978-4543-a8a0-9ee0abccdf0a" providerId="ADAL" clId="{D87621BB-2E2D-4D88-B948-1EDB64269BFA}" dt="2020-12-14T13:38:55.215" v="830" actId="478"/>
        <pc:sldMkLst>
          <pc:docMk/>
          <pc:sldMk cId="3371434852" sldId="4413"/>
        </pc:sldMkLst>
        <pc:spChg chg="mod">
          <ac:chgData name="Chris Speller" userId="0a97f007-b978-4543-a8a0-9ee0abccdf0a" providerId="ADAL" clId="{D87621BB-2E2D-4D88-B948-1EDB64269BFA}" dt="2020-12-14T13:35:43.521" v="827" actId="20577"/>
          <ac:spMkLst>
            <pc:docMk/>
            <pc:sldMk cId="3371434852" sldId="4413"/>
            <ac:spMk id="10" creationId="{00000000-0000-0000-0000-000000000000}"/>
          </ac:spMkLst>
        </pc:spChg>
        <pc:spChg chg="mod">
          <ac:chgData name="Chris Speller" userId="0a97f007-b978-4543-a8a0-9ee0abccdf0a" providerId="ADAL" clId="{D87621BB-2E2D-4D88-B948-1EDB64269BFA}" dt="2020-12-14T13:36:03.576" v="829" actId="20577"/>
          <ac:spMkLst>
            <pc:docMk/>
            <pc:sldMk cId="3371434852" sldId="4413"/>
            <ac:spMk id="11" creationId="{00000000-0000-0000-0000-000000000000}"/>
          </ac:spMkLst>
        </pc:spChg>
        <pc:picChg chg="del">
          <ac:chgData name="Chris Speller" userId="0a97f007-b978-4543-a8a0-9ee0abccdf0a" providerId="ADAL" clId="{D87621BB-2E2D-4D88-B948-1EDB64269BFA}" dt="2020-12-14T13:38:55.215" v="830" actId="478"/>
          <ac:picMkLst>
            <pc:docMk/>
            <pc:sldMk cId="3371434852" sldId="4413"/>
            <ac:picMk id="3" creationId="{2D573B54-E779-4D24-AE00-CB37F1276F5F}"/>
          </ac:picMkLst>
        </pc:picChg>
      </pc:sldChg>
      <pc:sldChg chg="modSp">
        <pc:chgData name="Chris Speller" userId="0a97f007-b978-4543-a8a0-9ee0abccdf0a" providerId="ADAL" clId="{D87621BB-2E2D-4D88-B948-1EDB64269BFA}" dt="2020-12-14T13:04:43.405" v="308" actId="20577"/>
        <pc:sldMkLst>
          <pc:docMk/>
          <pc:sldMk cId="830439883" sldId="4460"/>
        </pc:sldMkLst>
        <pc:spChg chg="mod">
          <ac:chgData name="Chris Speller" userId="0a97f007-b978-4543-a8a0-9ee0abccdf0a" providerId="ADAL" clId="{D87621BB-2E2D-4D88-B948-1EDB64269BFA}" dt="2020-12-14T13:03:46.820" v="259" actId="20577"/>
          <ac:spMkLst>
            <pc:docMk/>
            <pc:sldMk cId="830439883" sldId="4460"/>
            <ac:spMk id="10" creationId="{00000000-0000-0000-0000-000000000000}"/>
          </ac:spMkLst>
        </pc:spChg>
        <pc:spChg chg="mod">
          <ac:chgData name="Chris Speller" userId="0a97f007-b978-4543-a8a0-9ee0abccdf0a" providerId="ADAL" clId="{D87621BB-2E2D-4D88-B948-1EDB64269BFA}" dt="2020-12-14T13:04:01.602" v="262" actId="20577"/>
          <ac:spMkLst>
            <pc:docMk/>
            <pc:sldMk cId="830439883" sldId="4460"/>
            <ac:spMk id="11" creationId="{00000000-0000-0000-0000-000000000000}"/>
          </ac:spMkLst>
        </pc:spChg>
        <pc:spChg chg="mod">
          <ac:chgData name="Chris Speller" userId="0a97f007-b978-4543-a8a0-9ee0abccdf0a" providerId="ADAL" clId="{D87621BB-2E2D-4D88-B948-1EDB64269BFA}" dt="2020-12-14T13:04:43.405" v="308" actId="20577"/>
          <ac:spMkLst>
            <pc:docMk/>
            <pc:sldMk cId="830439883" sldId="4460"/>
            <ac:spMk id="12" creationId="{C24385B1-56CC-4BCF-9B84-8EA2D3337E37}"/>
          </ac:spMkLst>
        </pc:spChg>
      </pc:sldChg>
      <pc:sldChg chg="modSp add modAnim">
        <pc:chgData name="Chris Speller" userId="0a97f007-b978-4543-a8a0-9ee0abccdf0a" providerId="ADAL" clId="{D87621BB-2E2D-4D88-B948-1EDB64269BFA}" dt="2020-12-14T12:46:28.763" v="43" actId="20577"/>
        <pc:sldMkLst>
          <pc:docMk/>
          <pc:sldMk cId="1646239338" sldId="4461"/>
        </pc:sldMkLst>
        <pc:spChg chg="mod">
          <ac:chgData name="Chris Speller" userId="0a97f007-b978-4543-a8a0-9ee0abccdf0a" providerId="ADAL" clId="{D87621BB-2E2D-4D88-B948-1EDB64269BFA}" dt="2020-12-14T12:45:43.823" v="23" actId="20577"/>
          <ac:spMkLst>
            <pc:docMk/>
            <pc:sldMk cId="1646239338" sldId="4461"/>
            <ac:spMk id="10" creationId="{00000000-0000-0000-0000-000000000000}"/>
          </ac:spMkLst>
        </pc:spChg>
        <pc:spChg chg="mod">
          <ac:chgData name="Chris Speller" userId="0a97f007-b978-4543-a8a0-9ee0abccdf0a" providerId="ADAL" clId="{D87621BB-2E2D-4D88-B948-1EDB64269BFA}" dt="2020-12-14T12:46:14.680" v="35" actId="20577"/>
          <ac:spMkLst>
            <pc:docMk/>
            <pc:sldMk cId="1646239338" sldId="4461"/>
            <ac:spMk id="11" creationId="{00000000-0000-0000-0000-000000000000}"/>
          </ac:spMkLst>
        </pc:spChg>
        <pc:spChg chg="mod">
          <ac:chgData name="Chris Speller" userId="0a97f007-b978-4543-a8a0-9ee0abccdf0a" providerId="ADAL" clId="{D87621BB-2E2D-4D88-B948-1EDB64269BFA}" dt="2020-12-14T12:46:28.763" v="43" actId="20577"/>
          <ac:spMkLst>
            <pc:docMk/>
            <pc:sldMk cId="1646239338" sldId="4461"/>
            <ac:spMk id="12" creationId="{00000000-0000-0000-0000-000000000000}"/>
          </ac:spMkLst>
        </pc:spChg>
      </pc:sldChg>
      <pc:sldChg chg="modSp add">
        <pc:chgData name="Chris Speller" userId="0a97f007-b978-4543-a8a0-9ee0abccdf0a" providerId="ADAL" clId="{D87621BB-2E2D-4D88-B948-1EDB64269BFA}" dt="2020-12-14T13:08:55.599" v="336" actId="6549"/>
        <pc:sldMkLst>
          <pc:docMk/>
          <pc:sldMk cId="951039632" sldId="4462"/>
        </pc:sldMkLst>
        <pc:spChg chg="mod">
          <ac:chgData name="Chris Speller" userId="0a97f007-b978-4543-a8a0-9ee0abccdf0a" providerId="ADAL" clId="{D87621BB-2E2D-4D88-B948-1EDB64269BFA}" dt="2020-12-14T13:08:55.599" v="336" actId="6549"/>
          <ac:spMkLst>
            <pc:docMk/>
            <pc:sldMk cId="951039632" sldId="4462"/>
            <ac:spMk id="10" creationId="{00000000-0000-0000-0000-000000000000}"/>
          </ac:spMkLst>
        </pc:spChg>
        <pc:spChg chg="mod">
          <ac:chgData name="Chris Speller" userId="0a97f007-b978-4543-a8a0-9ee0abccdf0a" providerId="ADAL" clId="{D87621BB-2E2D-4D88-B948-1EDB64269BFA}" dt="2020-12-14T13:06:06.684" v="317" actId="403"/>
          <ac:spMkLst>
            <pc:docMk/>
            <pc:sldMk cId="951039632" sldId="4462"/>
            <ac:spMk id="11" creationId="{00000000-0000-0000-0000-000000000000}"/>
          </ac:spMkLst>
        </pc:spChg>
        <pc:spChg chg="mod">
          <ac:chgData name="Chris Speller" userId="0a97f007-b978-4543-a8a0-9ee0abccdf0a" providerId="ADAL" clId="{D87621BB-2E2D-4D88-B948-1EDB64269BFA}" dt="2020-12-14T13:06:28.366" v="330" actId="20577"/>
          <ac:spMkLst>
            <pc:docMk/>
            <pc:sldMk cId="951039632" sldId="4462"/>
            <ac:spMk id="12" creationId="{C24385B1-56CC-4BCF-9B84-8EA2D3337E37}"/>
          </ac:spMkLst>
        </pc:spChg>
      </pc:sldChg>
      <pc:sldChg chg="modSp add modAnim">
        <pc:chgData name="Chris Speller" userId="0a97f007-b978-4543-a8a0-9ee0abccdf0a" providerId="ADAL" clId="{D87621BB-2E2D-4D88-B948-1EDB64269BFA}" dt="2020-12-14T13:12:03.410" v="366" actId="20577"/>
        <pc:sldMkLst>
          <pc:docMk/>
          <pc:sldMk cId="47327065" sldId="4463"/>
        </pc:sldMkLst>
        <pc:spChg chg="mod">
          <ac:chgData name="Chris Speller" userId="0a97f007-b978-4543-a8a0-9ee0abccdf0a" providerId="ADAL" clId="{D87621BB-2E2D-4D88-B948-1EDB64269BFA}" dt="2020-12-14T13:12:03.410" v="366" actId="20577"/>
          <ac:spMkLst>
            <pc:docMk/>
            <pc:sldMk cId="47327065" sldId="4463"/>
            <ac:spMk id="10" creationId="{00000000-0000-0000-0000-000000000000}"/>
          </ac:spMkLst>
        </pc:spChg>
        <pc:spChg chg="mod">
          <ac:chgData name="Chris Speller" userId="0a97f007-b978-4543-a8a0-9ee0abccdf0a" providerId="ADAL" clId="{D87621BB-2E2D-4D88-B948-1EDB64269BFA}" dt="2020-12-14T13:10:05.684" v="344"/>
          <ac:spMkLst>
            <pc:docMk/>
            <pc:sldMk cId="47327065" sldId="4463"/>
            <ac:spMk id="11" creationId="{00000000-0000-0000-0000-000000000000}"/>
          </ac:spMkLst>
        </pc:spChg>
        <pc:spChg chg="mod">
          <ac:chgData name="Chris Speller" userId="0a97f007-b978-4543-a8a0-9ee0abccdf0a" providerId="ADAL" clId="{D87621BB-2E2D-4D88-B948-1EDB64269BFA}" dt="2020-12-14T13:10:50.775" v="348" actId="207"/>
          <ac:spMkLst>
            <pc:docMk/>
            <pc:sldMk cId="47327065" sldId="4463"/>
            <ac:spMk id="12" creationId="{C24385B1-56CC-4BCF-9B84-8EA2D3337E37}"/>
          </ac:spMkLst>
        </pc:spChg>
      </pc:sldChg>
      <pc:sldChg chg="modSp add">
        <pc:chgData name="Chris Speller" userId="0a97f007-b978-4543-a8a0-9ee0abccdf0a" providerId="ADAL" clId="{D87621BB-2E2D-4D88-B948-1EDB64269BFA}" dt="2020-12-14T13:13:21.307" v="372" actId="20577"/>
        <pc:sldMkLst>
          <pc:docMk/>
          <pc:sldMk cId="2363795935" sldId="4464"/>
        </pc:sldMkLst>
        <pc:spChg chg="mod">
          <ac:chgData name="Chris Speller" userId="0a97f007-b978-4543-a8a0-9ee0abccdf0a" providerId="ADAL" clId="{D87621BB-2E2D-4D88-B948-1EDB64269BFA}" dt="2020-12-14T13:13:21.307" v="372" actId="20577"/>
          <ac:spMkLst>
            <pc:docMk/>
            <pc:sldMk cId="2363795935" sldId="4464"/>
            <ac:spMk id="10" creationId="{00000000-0000-0000-0000-000000000000}"/>
          </ac:spMkLst>
        </pc:spChg>
        <pc:spChg chg="mod">
          <ac:chgData name="Chris Speller" userId="0a97f007-b978-4543-a8a0-9ee0abccdf0a" providerId="ADAL" clId="{D87621BB-2E2D-4D88-B948-1EDB64269BFA}" dt="2020-12-14T13:12:37.164" v="369"/>
          <ac:spMkLst>
            <pc:docMk/>
            <pc:sldMk cId="2363795935" sldId="4464"/>
            <ac:spMk id="11" creationId="{00000000-0000-0000-0000-000000000000}"/>
          </ac:spMkLst>
        </pc:spChg>
        <pc:spChg chg="mod">
          <ac:chgData name="Chris Speller" userId="0a97f007-b978-4543-a8a0-9ee0abccdf0a" providerId="ADAL" clId="{D87621BB-2E2D-4D88-B948-1EDB64269BFA}" dt="2020-12-14T13:12:56.556" v="371" actId="207"/>
          <ac:spMkLst>
            <pc:docMk/>
            <pc:sldMk cId="2363795935" sldId="4464"/>
            <ac:spMk id="12" creationId="{C24385B1-56CC-4BCF-9B84-8EA2D3337E37}"/>
          </ac:spMkLst>
        </pc:spChg>
      </pc:sldChg>
      <pc:sldChg chg="modSp add modAnim">
        <pc:chgData name="Chris Speller" userId="0a97f007-b978-4543-a8a0-9ee0abccdf0a" providerId="ADAL" clId="{D87621BB-2E2D-4D88-B948-1EDB64269BFA}" dt="2020-12-14T13:28:21.917" v="733"/>
        <pc:sldMkLst>
          <pc:docMk/>
          <pc:sldMk cId="4158013522" sldId="4465"/>
        </pc:sldMkLst>
        <pc:spChg chg="mod">
          <ac:chgData name="Chris Speller" userId="0a97f007-b978-4543-a8a0-9ee0abccdf0a" providerId="ADAL" clId="{D87621BB-2E2D-4D88-B948-1EDB64269BFA}" dt="2020-12-14T13:28:21.917" v="733"/>
          <ac:spMkLst>
            <pc:docMk/>
            <pc:sldMk cId="4158013522" sldId="4465"/>
            <ac:spMk id="10" creationId="{00000000-0000-0000-0000-000000000000}"/>
          </ac:spMkLst>
        </pc:spChg>
        <pc:spChg chg="mod">
          <ac:chgData name="Chris Speller" userId="0a97f007-b978-4543-a8a0-9ee0abccdf0a" providerId="ADAL" clId="{D87621BB-2E2D-4D88-B948-1EDB64269BFA}" dt="2020-12-14T13:23:22.497" v="599"/>
          <ac:spMkLst>
            <pc:docMk/>
            <pc:sldMk cId="4158013522" sldId="4465"/>
            <ac:spMk id="11" creationId="{00000000-0000-0000-0000-000000000000}"/>
          </ac:spMkLst>
        </pc:spChg>
        <pc:spChg chg="mod">
          <ac:chgData name="Chris Speller" userId="0a97f007-b978-4543-a8a0-9ee0abccdf0a" providerId="ADAL" clId="{D87621BB-2E2D-4D88-B948-1EDB64269BFA}" dt="2020-12-14T13:24:28.738" v="721" actId="20577"/>
          <ac:spMkLst>
            <pc:docMk/>
            <pc:sldMk cId="4158013522" sldId="4465"/>
            <ac:spMk id="12" creationId="{C24385B1-56CC-4BCF-9B84-8EA2D3337E37}"/>
          </ac:spMkLst>
        </pc:spChg>
      </pc:sldChg>
      <pc:sldChg chg="modSp add">
        <pc:chgData name="Chris Speller" userId="0a97f007-b978-4543-a8a0-9ee0abccdf0a" providerId="ADAL" clId="{D87621BB-2E2D-4D88-B948-1EDB64269BFA}" dt="2020-12-14T13:31:01.415" v="767" actId="20577"/>
        <pc:sldMkLst>
          <pc:docMk/>
          <pc:sldMk cId="3914526714" sldId="4466"/>
        </pc:sldMkLst>
        <pc:spChg chg="mod">
          <ac:chgData name="Chris Speller" userId="0a97f007-b978-4543-a8a0-9ee0abccdf0a" providerId="ADAL" clId="{D87621BB-2E2D-4D88-B948-1EDB64269BFA}" dt="2020-12-14T13:31:01.415" v="767" actId="20577"/>
          <ac:spMkLst>
            <pc:docMk/>
            <pc:sldMk cId="3914526714" sldId="4466"/>
            <ac:spMk id="10" creationId="{00000000-0000-0000-0000-000000000000}"/>
          </ac:spMkLst>
        </pc:spChg>
        <pc:spChg chg="mod">
          <ac:chgData name="Chris Speller" userId="0a97f007-b978-4543-a8a0-9ee0abccdf0a" providerId="ADAL" clId="{D87621BB-2E2D-4D88-B948-1EDB64269BFA}" dt="2020-12-14T13:30:47.262" v="745"/>
          <ac:spMkLst>
            <pc:docMk/>
            <pc:sldMk cId="3914526714" sldId="4466"/>
            <ac:spMk id="11" creationId="{00000000-0000-0000-0000-000000000000}"/>
          </ac:spMkLst>
        </pc:spChg>
        <pc:spChg chg="mod">
          <ac:chgData name="Chris Speller" userId="0a97f007-b978-4543-a8a0-9ee0abccdf0a" providerId="ADAL" clId="{D87621BB-2E2D-4D88-B948-1EDB64269BFA}" dt="2020-12-14T13:30:57.098" v="765" actId="20577"/>
          <ac:spMkLst>
            <pc:docMk/>
            <pc:sldMk cId="3914526714" sldId="4466"/>
            <ac:spMk id="12" creationId="{C24385B1-56CC-4BCF-9B84-8EA2D3337E37}"/>
          </ac:spMkLst>
        </pc:spChg>
      </pc:sldChg>
      <pc:sldChg chg="modSp add">
        <pc:chgData name="Chris Speller" userId="0a97f007-b978-4543-a8a0-9ee0abccdf0a" providerId="ADAL" clId="{D87621BB-2E2D-4D88-B948-1EDB64269BFA}" dt="2020-12-14T13:33:17.703" v="825" actId="20577"/>
        <pc:sldMkLst>
          <pc:docMk/>
          <pc:sldMk cId="3353844501" sldId="4467"/>
        </pc:sldMkLst>
        <pc:spChg chg="mod">
          <ac:chgData name="Chris Speller" userId="0a97f007-b978-4543-a8a0-9ee0abccdf0a" providerId="ADAL" clId="{D87621BB-2E2D-4D88-B948-1EDB64269BFA}" dt="2020-12-14T13:33:17.703" v="825" actId="20577"/>
          <ac:spMkLst>
            <pc:docMk/>
            <pc:sldMk cId="3353844501" sldId="4467"/>
            <ac:spMk id="10" creationId="{00000000-0000-0000-0000-000000000000}"/>
          </ac:spMkLst>
        </pc:spChg>
        <pc:spChg chg="mod">
          <ac:chgData name="Chris Speller" userId="0a97f007-b978-4543-a8a0-9ee0abccdf0a" providerId="ADAL" clId="{D87621BB-2E2D-4D88-B948-1EDB64269BFA}" dt="2020-12-14T13:32:37.722" v="799"/>
          <ac:spMkLst>
            <pc:docMk/>
            <pc:sldMk cId="3353844501" sldId="4467"/>
            <ac:spMk id="11" creationId="{00000000-0000-0000-0000-000000000000}"/>
          </ac:spMkLst>
        </pc:spChg>
        <pc:spChg chg="mod">
          <ac:chgData name="Chris Speller" userId="0a97f007-b978-4543-a8a0-9ee0abccdf0a" providerId="ADAL" clId="{D87621BB-2E2D-4D88-B948-1EDB64269BFA}" dt="2020-12-14T13:32:55.623" v="817" actId="20577"/>
          <ac:spMkLst>
            <pc:docMk/>
            <pc:sldMk cId="3353844501" sldId="4467"/>
            <ac:spMk id="12" creationId="{C24385B1-56CC-4BCF-9B84-8EA2D3337E37}"/>
          </ac:spMkLst>
        </pc:spChg>
      </pc:sldChg>
      <pc:sldChg chg="addSp delSp modSp add delAnim modAnim">
        <pc:chgData name="Chris Speller" userId="0a97f007-b978-4543-a8a0-9ee0abccdf0a" providerId="ADAL" clId="{D87621BB-2E2D-4D88-B948-1EDB64269BFA}" dt="2020-12-14T13:51:08.911" v="918" actId="20577"/>
        <pc:sldMkLst>
          <pc:docMk/>
          <pc:sldMk cId="3552951428" sldId="4468"/>
        </pc:sldMkLst>
        <pc:spChg chg="mod">
          <ac:chgData name="Chris Speller" userId="0a97f007-b978-4543-a8a0-9ee0abccdf0a" providerId="ADAL" clId="{D87621BB-2E2D-4D88-B948-1EDB64269BFA}" dt="2020-12-14T13:51:08.911" v="918" actId="20577"/>
          <ac:spMkLst>
            <pc:docMk/>
            <pc:sldMk cId="3552951428" sldId="4468"/>
            <ac:spMk id="10" creationId="{00000000-0000-0000-0000-000000000000}"/>
          </ac:spMkLst>
        </pc:spChg>
        <pc:spChg chg="mod">
          <ac:chgData name="Chris Speller" userId="0a97f007-b978-4543-a8a0-9ee0abccdf0a" providerId="ADAL" clId="{D87621BB-2E2D-4D88-B948-1EDB64269BFA}" dt="2020-12-14T13:47:18.669" v="903" actId="20577"/>
          <ac:spMkLst>
            <pc:docMk/>
            <pc:sldMk cId="3552951428" sldId="4468"/>
            <ac:spMk id="11" creationId="{00000000-0000-0000-0000-000000000000}"/>
          </ac:spMkLst>
        </pc:spChg>
        <pc:spChg chg="del mod">
          <ac:chgData name="Chris Speller" userId="0a97f007-b978-4543-a8a0-9ee0abccdf0a" providerId="ADAL" clId="{D87621BB-2E2D-4D88-B948-1EDB64269BFA}" dt="2020-12-14T13:50:10.910" v="906" actId="478"/>
          <ac:spMkLst>
            <pc:docMk/>
            <pc:sldMk cId="3552951428" sldId="4468"/>
            <ac:spMk id="12" creationId="{C24385B1-56CC-4BCF-9B84-8EA2D3337E37}"/>
          </ac:spMkLst>
        </pc:spChg>
        <pc:picChg chg="add del mod">
          <ac:chgData name="Chris Speller" userId="0a97f007-b978-4543-a8a0-9ee0abccdf0a" providerId="ADAL" clId="{D87621BB-2E2D-4D88-B948-1EDB64269BFA}" dt="2020-12-14T13:50:43.865" v="909" actId="478"/>
          <ac:picMkLst>
            <pc:docMk/>
            <pc:sldMk cId="3552951428" sldId="4468"/>
            <ac:picMk id="2" creationId="{F14CCEA9-4689-4B34-9A13-ADF9D17D9C8C}"/>
          </ac:picMkLst>
        </pc:picChg>
        <pc:picChg chg="add mod">
          <ac:chgData name="Chris Speller" userId="0a97f007-b978-4543-a8a0-9ee0abccdf0a" providerId="ADAL" clId="{D87621BB-2E2D-4D88-B948-1EDB64269BFA}" dt="2020-12-14T13:50:50.355" v="914" actId="1076"/>
          <ac:picMkLst>
            <pc:docMk/>
            <pc:sldMk cId="3552951428" sldId="4468"/>
            <ac:picMk id="3" creationId="{76ED7B0C-09A0-43EC-A1A4-654E40A23F70}"/>
          </ac:picMkLst>
        </pc:picChg>
      </pc:sldChg>
    </pc:docChg>
  </pc:docChgLst>
  <pc:docChgLst>
    <pc:chgData name="Chris Speller" userId="0a97f007-b978-4543-a8a0-9ee0abccdf0a" providerId="ADAL" clId="{B8B649C5-C549-4FEB-BF49-7EEBAD02D5DE}"/>
    <pc:docChg chg="undo redo custSel addSld delSld modSld sldOrd modMainMaster">
      <pc:chgData name="Chris Speller" userId="0a97f007-b978-4543-a8a0-9ee0abccdf0a" providerId="ADAL" clId="{B8B649C5-C549-4FEB-BF49-7EEBAD02D5DE}" dt="2020-12-23T13:47:55.528" v="42783" actId="27636"/>
      <pc:docMkLst>
        <pc:docMk/>
      </pc:docMkLst>
      <pc:sldChg chg="modSp add modAnim">
        <pc:chgData name="Chris Speller" userId="0a97f007-b978-4543-a8a0-9ee0abccdf0a" providerId="ADAL" clId="{B8B649C5-C549-4FEB-BF49-7EEBAD02D5DE}" dt="2020-12-20T16:14:03.124" v="3006" actId="20577"/>
        <pc:sldMkLst>
          <pc:docMk/>
          <pc:sldMk cId="3693764538" sldId="3904"/>
        </pc:sldMkLst>
        <pc:spChg chg="mod">
          <ac:chgData name="Chris Speller" userId="0a97f007-b978-4543-a8a0-9ee0abccdf0a" providerId="ADAL" clId="{B8B649C5-C549-4FEB-BF49-7EEBAD02D5DE}" dt="2020-12-20T16:14:03.124" v="3006" actId="20577"/>
          <ac:spMkLst>
            <pc:docMk/>
            <pc:sldMk cId="3693764538" sldId="3904"/>
            <ac:spMk id="10" creationId="{00000000-0000-0000-0000-000000000000}"/>
          </ac:spMkLst>
        </pc:spChg>
        <pc:spChg chg="mod">
          <ac:chgData name="Chris Speller" userId="0a97f007-b978-4543-a8a0-9ee0abccdf0a" providerId="ADAL" clId="{B8B649C5-C549-4FEB-BF49-7EEBAD02D5DE}" dt="2020-12-20T16:13:58.340" v="3003" actId="20577"/>
          <ac:spMkLst>
            <pc:docMk/>
            <pc:sldMk cId="3693764538" sldId="3904"/>
            <ac:spMk id="11" creationId="{00000000-0000-0000-0000-000000000000}"/>
          </ac:spMkLst>
        </pc:spChg>
      </pc:sldChg>
      <pc:sldChg chg="addSp modSp add modAnim">
        <pc:chgData name="Chris Speller" userId="0a97f007-b978-4543-a8a0-9ee0abccdf0a" providerId="ADAL" clId="{B8B649C5-C549-4FEB-BF49-7EEBAD02D5DE}" dt="2020-12-20T23:21:59.704" v="7616" actId="2711"/>
        <pc:sldMkLst>
          <pc:docMk/>
          <pc:sldMk cId="2465052058" sldId="3906"/>
        </pc:sldMkLst>
        <pc:spChg chg="mod">
          <ac:chgData name="Chris Speller" userId="0a97f007-b978-4543-a8a0-9ee0abccdf0a" providerId="ADAL" clId="{B8B649C5-C549-4FEB-BF49-7EEBAD02D5DE}" dt="2020-12-20T23:21:56.457" v="7615" actId="2711"/>
          <ac:spMkLst>
            <pc:docMk/>
            <pc:sldMk cId="2465052058" sldId="3906"/>
            <ac:spMk id="10" creationId="{00000000-0000-0000-0000-000000000000}"/>
          </ac:spMkLst>
        </pc:spChg>
        <pc:spChg chg="mod">
          <ac:chgData name="Chris Speller" userId="0a97f007-b978-4543-a8a0-9ee0abccdf0a" providerId="ADAL" clId="{B8B649C5-C549-4FEB-BF49-7EEBAD02D5DE}" dt="2020-12-20T23:21:59.704" v="7616" actId="2711"/>
          <ac:spMkLst>
            <pc:docMk/>
            <pc:sldMk cId="2465052058" sldId="3906"/>
            <ac:spMk id="11" creationId="{00000000-0000-0000-0000-000000000000}"/>
          </ac:spMkLst>
        </pc:spChg>
        <pc:spChg chg="add mod">
          <ac:chgData name="Chris Speller" userId="0a97f007-b978-4543-a8a0-9ee0abccdf0a" providerId="ADAL" clId="{B8B649C5-C549-4FEB-BF49-7EEBAD02D5DE}" dt="2020-12-20T16:23:28.736" v="3309" actId="404"/>
          <ac:spMkLst>
            <pc:docMk/>
            <pc:sldMk cId="2465052058" sldId="3906"/>
            <ac:spMk id="14" creationId="{37BD3C66-C1BB-4A75-96FE-EE6697A5F5E7}"/>
          </ac:spMkLst>
        </pc:spChg>
      </pc:sldChg>
      <pc:sldChg chg="add">
        <pc:chgData name="Chris Speller" userId="0a97f007-b978-4543-a8a0-9ee0abccdf0a" providerId="ADAL" clId="{B8B649C5-C549-4FEB-BF49-7EEBAD02D5DE}" dt="2020-12-20T16:18:07.246" v="3136"/>
        <pc:sldMkLst>
          <pc:docMk/>
          <pc:sldMk cId="3513814994" sldId="3906"/>
        </pc:sldMkLst>
      </pc:sldChg>
      <pc:sldChg chg="addSp modSp add modAnim">
        <pc:chgData name="Chris Speller" userId="0a97f007-b978-4543-a8a0-9ee0abccdf0a" providerId="ADAL" clId="{B8B649C5-C549-4FEB-BF49-7EEBAD02D5DE}" dt="2020-12-20T23:20:18.482" v="7581" actId="2711"/>
        <pc:sldMkLst>
          <pc:docMk/>
          <pc:sldMk cId="2565329950" sldId="3907"/>
        </pc:sldMkLst>
        <pc:spChg chg="mod">
          <ac:chgData name="Chris Speller" userId="0a97f007-b978-4543-a8a0-9ee0abccdf0a" providerId="ADAL" clId="{B8B649C5-C549-4FEB-BF49-7EEBAD02D5DE}" dt="2020-12-20T23:20:14.755" v="7580" actId="2711"/>
          <ac:spMkLst>
            <pc:docMk/>
            <pc:sldMk cId="2565329950" sldId="3907"/>
            <ac:spMk id="10" creationId="{00000000-0000-0000-0000-000000000000}"/>
          </ac:spMkLst>
        </pc:spChg>
        <pc:spChg chg="mod">
          <ac:chgData name="Chris Speller" userId="0a97f007-b978-4543-a8a0-9ee0abccdf0a" providerId="ADAL" clId="{B8B649C5-C549-4FEB-BF49-7EEBAD02D5DE}" dt="2020-12-20T23:20:18.482" v="7581" actId="2711"/>
          <ac:spMkLst>
            <pc:docMk/>
            <pc:sldMk cId="2565329950" sldId="3907"/>
            <ac:spMk id="11" creationId="{00000000-0000-0000-0000-000000000000}"/>
          </ac:spMkLst>
        </pc:spChg>
        <pc:spChg chg="add mod">
          <ac:chgData name="Chris Speller" userId="0a97f007-b978-4543-a8a0-9ee0abccdf0a" providerId="ADAL" clId="{B8B649C5-C549-4FEB-BF49-7EEBAD02D5DE}" dt="2020-12-20T19:32:14.827" v="3655"/>
          <ac:spMkLst>
            <pc:docMk/>
            <pc:sldMk cId="2565329950" sldId="3907"/>
            <ac:spMk id="13" creationId="{548D03C2-A8EB-4F9B-9C8B-3BAD4877DE97}"/>
          </ac:spMkLst>
        </pc:spChg>
      </pc:sldChg>
      <pc:sldChg chg="addSp modSp add modAnim">
        <pc:chgData name="Chris Speller" userId="0a97f007-b978-4543-a8a0-9ee0abccdf0a" providerId="ADAL" clId="{B8B649C5-C549-4FEB-BF49-7EEBAD02D5DE}" dt="2020-12-20T19:54:51.301" v="4047" actId="20577"/>
        <pc:sldMkLst>
          <pc:docMk/>
          <pc:sldMk cId="581645618" sldId="3910"/>
        </pc:sldMkLst>
        <pc:spChg chg="add mod">
          <ac:chgData name="Chris Speller" userId="0a97f007-b978-4543-a8a0-9ee0abccdf0a" providerId="ADAL" clId="{B8B649C5-C549-4FEB-BF49-7EEBAD02D5DE}" dt="2020-12-20T19:54:51.301" v="4047" actId="20577"/>
          <ac:spMkLst>
            <pc:docMk/>
            <pc:sldMk cId="581645618" sldId="3910"/>
            <ac:spMk id="12" creationId="{2C7064E4-14A6-4E21-9F66-68D76F323FA8}"/>
          </ac:spMkLst>
        </pc:spChg>
      </pc:sldChg>
      <pc:sldChg chg="addSp modSp add modAnim">
        <pc:chgData name="Chris Speller" userId="0a97f007-b978-4543-a8a0-9ee0abccdf0a" providerId="ADAL" clId="{B8B649C5-C549-4FEB-BF49-7EEBAD02D5DE}" dt="2020-12-20T19:54:31.011" v="4032" actId="20577"/>
        <pc:sldMkLst>
          <pc:docMk/>
          <pc:sldMk cId="3693541020" sldId="3911"/>
        </pc:sldMkLst>
        <pc:spChg chg="add mod">
          <ac:chgData name="Chris Speller" userId="0a97f007-b978-4543-a8a0-9ee0abccdf0a" providerId="ADAL" clId="{B8B649C5-C549-4FEB-BF49-7EEBAD02D5DE}" dt="2020-12-20T19:54:31.011" v="4032" actId="20577"/>
          <ac:spMkLst>
            <pc:docMk/>
            <pc:sldMk cId="3693541020" sldId="3911"/>
            <ac:spMk id="12" creationId="{4424BA4D-88C5-4688-92D4-15CFC147C061}"/>
          </ac:spMkLst>
        </pc:spChg>
      </pc:sldChg>
      <pc:sldChg chg="addSp modSp add modAnim">
        <pc:chgData name="Chris Speller" userId="0a97f007-b978-4543-a8a0-9ee0abccdf0a" providerId="ADAL" clId="{B8B649C5-C549-4FEB-BF49-7EEBAD02D5DE}" dt="2020-12-20T23:19:48.080" v="7577" actId="2711"/>
        <pc:sldMkLst>
          <pc:docMk/>
          <pc:sldMk cId="2564498884" sldId="3912"/>
        </pc:sldMkLst>
        <pc:spChg chg="mod">
          <ac:chgData name="Chris Speller" userId="0a97f007-b978-4543-a8a0-9ee0abccdf0a" providerId="ADAL" clId="{B8B649C5-C549-4FEB-BF49-7EEBAD02D5DE}" dt="2020-12-20T23:19:48.080" v="7577" actId="2711"/>
          <ac:spMkLst>
            <pc:docMk/>
            <pc:sldMk cId="2564498884" sldId="3912"/>
            <ac:spMk id="10" creationId="{00000000-0000-0000-0000-000000000000}"/>
          </ac:spMkLst>
        </pc:spChg>
        <pc:spChg chg="add mod">
          <ac:chgData name="Chris Speller" userId="0a97f007-b978-4543-a8a0-9ee0abccdf0a" providerId="ADAL" clId="{B8B649C5-C549-4FEB-BF49-7EEBAD02D5DE}" dt="2020-12-20T19:54:19.080" v="4027" actId="20577"/>
          <ac:spMkLst>
            <pc:docMk/>
            <pc:sldMk cId="2564498884" sldId="3912"/>
            <ac:spMk id="12" creationId="{4032F047-A76B-4BA3-9B76-60FB9A81137C}"/>
          </ac:spMkLst>
        </pc:spChg>
      </pc:sldChg>
      <pc:sldChg chg="addSp modSp add mod modAnim">
        <pc:chgData name="Chris Speller" userId="0a97f007-b978-4543-a8a0-9ee0abccdf0a" providerId="ADAL" clId="{B8B649C5-C549-4FEB-BF49-7EEBAD02D5DE}" dt="2020-12-20T23:19:13.718" v="7576" actId="403"/>
        <pc:sldMkLst>
          <pc:docMk/>
          <pc:sldMk cId="680041335" sldId="3915"/>
        </pc:sldMkLst>
        <pc:spChg chg="mod">
          <ac:chgData name="Chris Speller" userId="0a97f007-b978-4543-a8a0-9ee0abccdf0a" providerId="ADAL" clId="{B8B649C5-C549-4FEB-BF49-7EEBAD02D5DE}" dt="2020-12-20T23:19:04.135" v="7571" actId="404"/>
          <ac:spMkLst>
            <pc:docMk/>
            <pc:sldMk cId="680041335" sldId="3915"/>
            <ac:spMk id="10" creationId="{00000000-0000-0000-0000-000000000000}"/>
          </ac:spMkLst>
        </pc:spChg>
        <pc:spChg chg="mod">
          <ac:chgData name="Chris Speller" userId="0a97f007-b978-4543-a8a0-9ee0abccdf0a" providerId="ADAL" clId="{B8B649C5-C549-4FEB-BF49-7EEBAD02D5DE}" dt="2020-12-20T23:19:08.155" v="7573" actId="404"/>
          <ac:spMkLst>
            <pc:docMk/>
            <pc:sldMk cId="680041335" sldId="3915"/>
            <ac:spMk id="11" creationId="{00000000-0000-0000-0000-000000000000}"/>
          </ac:spMkLst>
        </pc:spChg>
        <pc:spChg chg="add mod">
          <ac:chgData name="Chris Speller" userId="0a97f007-b978-4543-a8a0-9ee0abccdf0a" providerId="ADAL" clId="{B8B649C5-C549-4FEB-BF49-7EEBAD02D5DE}" dt="2020-12-20T23:19:13.718" v="7576" actId="403"/>
          <ac:spMkLst>
            <pc:docMk/>
            <pc:sldMk cId="680041335" sldId="3915"/>
            <ac:spMk id="12" creationId="{A7680ABE-41A1-40F9-BFFB-CBB4E167423A}"/>
          </ac:spMkLst>
        </pc:spChg>
      </pc:sldChg>
      <pc:sldChg chg="modSp add mod">
        <pc:chgData name="Chris Speller" userId="0a97f007-b978-4543-a8a0-9ee0abccdf0a" providerId="ADAL" clId="{B8B649C5-C549-4FEB-BF49-7EEBAD02D5DE}" dt="2020-12-20T23:19:00.054" v="7569" actId="2711"/>
        <pc:sldMkLst>
          <pc:docMk/>
          <pc:sldMk cId="2668014835" sldId="3916"/>
        </pc:sldMkLst>
        <pc:spChg chg="mod">
          <ac:chgData name="Chris Speller" userId="0a97f007-b978-4543-a8a0-9ee0abccdf0a" providerId="ADAL" clId="{B8B649C5-C549-4FEB-BF49-7EEBAD02D5DE}" dt="2020-12-20T23:18:53.221" v="7566" actId="404"/>
          <ac:spMkLst>
            <pc:docMk/>
            <pc:sldMk cId="2668014835" sldId="3916"/>
            <ac:spMk id="10" creationId="{00000000-0000-0000-0000-000000000000}"/>
          </ac:spMkLst>
        </pc:spChg>
        <pc:spChg chg="mod">
          <ac:chgData name="Chris Speller" userId="0a97f007-b978-4543-a8a0-9ee0abccdf0a" providerId="ADAL" clId="{B8B649C5-C549-4FEB-BF49-7EEBAD02D5DE}" dt="2020-12-20T23:18:56.607" v="7568" actId="404"/>
          <ac:spMkLst>
            <pc:docMk/>
            <pc:sldMk cId="2668014835" sldId="3916"/>
            <ac:spMk id="11" creationId="{00000000-0000-0000-0000-000000000000}"/>
          </ac:spMkLst>
        </pc:spChg>
        <pc:spChg chg="mod">
          <ac:chgData name="Chris Speller" userId="0a97f007-b978-4543-a8a0-9ee0abccdf0a" providerId="ADAL" clId="{B8B649C5-C549-4FEB-BF49-7EEBAD02D5DE}" dt="2020-12-20T23:19:00.054" v="7569" actId="2711"/>
          <ac:spMkLst>
            <pc:docMk/>
            <pc:sldMk cId="2668014835" sldId="3916"/>
            <ac:spMk id="12" creationId="{FC9165CE-D5EE-4384-8C71-216C7F56C0C7}"/>
          </ac:spMkLst>
        </pc:spChg>
      </pc:sldChg>
      <pc:sldChg chg="modSp add mod modAnim">
        <pc:chgData name="Chris Speller" userId="0a97f007-b978-4543-a8a0-9ee0abccdf0a" providerId="ADAL" clId="{B8B649C5-C549-4FEB-BF49-7EEBAD02D5DE}" dt="2020-12-20T23:18:11.002" v="7549" actId="2711"/>
        <pc:sldMkLst>
          <pc:docMk/>
          <pc:sldMk cId="2482038218" sldId="3917"/>
        </pc:sldMkLst>
        <pc:spChg chg="mod">
          <ac:chgData name="Chris Speller" userId="0a97f007-b978-4543-a8a0-9ee0abccdf0a" providerId="ADAL" clId="{B8B649C5-C549-4FEB-BF49-7EEBAD02D5DE}" dt="2020-12-20T23:18:04.485" v="7546" actId="404"/>
          <ac:spMkLst>
            <pc:docMk/>
            <pc:sldMk cId="2482038218" sldId="3917"/>
            <ac:spMk id="10" creationId="{00000000-0000-0000-0000-000000000000}"/>
          </ac:spMkLst>
        </pc:spChg>
        <pc:spChg chg="mod">
          <ac:chgData name="Chris Speller" userId="0a97f007-b978-4543-a8a0-9ee0abccdf0a" providerId="ADAL" clId="{B8B649C5-C549-4FEB-BF49-7EEBAD02D5DE}" dt="2020-12-20T23:18:08.400" v="7548" actId="404"/>
          <ac:spMkLst>
            <pc:docMk/>
            <pc:sldMk cId="2482038218" sldId="3917"/>
            <ac:spMk id="11" creationId="{00000000-0000-0000-0000-000000000000}"/>
          </ac:spMkLst>
        </pc:spChg>
        <pc:spChg chg="mod">
          <ac:chgData name="Chris Speller" userId="0a97f007-b978-4543-a8a0-9ee0abccdf0a" providerId="ADAL" clId="{B8B649C5-C549-4FEB-BF49-7EEBAD02D5DE}" dt="2020-12-20T23:18:11.002" v="7549" actId="2711"/>
          <ac:spMkLst>
            <pc:docMk/>
            <pc:sldMk cId="2482038218" sldId="3917"/>
            <ac:spMk id="12" creationId="{FC9165CE-D5EE-4384-8C71-216C7F56C0C7}"/>
          </ac:spMkLst>
        </pc:spChg>
      </pc:sldChg>
      <pc:sldChg chg="modSp add mod modAnim">
        <pc:chgData name="Chris Speller" userId="0a97f007-b978-4543-a8a0-9ee0abccdf0a" providerId="ADAL" clId="{B8B649C5-C549-4FEB-BF49-7EEBAD02D5DE}" dt="2020-12-20T23:17:58.930" v="7544" actId="2711"/>
        <pc:sldMkLst>
          <pc:docMk/>
          <pc:sldMk cId="1293384083" sldId="3920"/>
        </pc:sldMkLst>
        <pc:spChg chg="mod">
          <ac:chgData name="Chris Speller" userId="0a97f007-b978-4543-a8a0-9ee0abccdf0a" providerId="ADAL" clId="{B8B649C5-C549-4FEB-BF49-7EEBAD02D5DE}" dt="2020-12-20T23:17:51.514" v="7541" actId="404"/>
          <ac:spMkLst>
            <pc:docMk/>
            <pc:sldMk cId="1293384083" sldId="3920"/>
            <ac:spMk id="10" creationId="{00000000-0000-0000-0000-000000000000}"/>
          </ac:spMkLst>
        </pc:spChg>
        <pc:spChg chg="mod">
          <ac:chgData name="Chris Speller" userId="0a97f007-b978-4543-a8a0-9ee0abccdf0a" providerId="ADAL" clId="{B8B649C5-C549-4FEB-BF49-7EEBAD02D5DE}" dt="2020-12-20T23:17:55.031" v="7543" actId="404"/>
          <ac:spMkLst>
            <pc:docMk/>
            <pc:sldMk cId="1293384083" sldId="3920"/>
            <ac:spMk id="11" creationId="{00000000-0000-0000-0000-000000000000}"/>
          </ac:spMkLst>
        </pc:spChg>
        <pc:spChg chg="mod">
          <ac:chgData name="Chris Speller" userId="0a97f007-b978-4543-a8a0-9ee0abccdf0a" providerId="ADAL" clId="{B8B649C5-C549-4FEB-BF49-7EEBAD02D5DE}" dt="2020-12-20T23:17:58.930" v="7544" actId="2711"/>
          <ac:spMkLst>
            <pc:docMk/>
            <pc:sldMk cId="1293384083" sldId="3920"/>
            <ac:spMk id="12" creationId="{FC9165CE-D5EE-4384-8C71-216C7F56C0C7}"/>
          </ac:spMkLst>
        </pc:spChg>
      </pc:sldChg>
      <pc:sldChg chg="modSp add">
        <pc:chgData name="Chris Speller" userId="0a97f007-b978-4543-a8a0-9ee0abccdf0a" providerId="ADAL" clId="{B8B649C5-C549-4FEB-BF49-7EEBAD02D5DE}" dt="2020-12-20T20:05:03.450" v="4279" actId="20577"/>
        <pc:sldMkLst>
          <pc:docMk/>
          <pc:sldMk cId="833693275" sldId="3921"/>
        </pc:sldMkLst>
        <pc:spChg chg="mod">
          <ac:chgData name="Chris Speller" userId="0a97f007-b978-4543-a8a0-9ee0abccdf0a" providerId="ADAL" clId="{B8B649C5-C549-4FEB-BF49-7EEBAD02D5DE}" dt="2020-12-20T20:05:03.450" v="4279" actId="20577"/>
          <ac:spMkLst>
            <pc:docMk/>
            <pc:sldMk cId="833693275" sldId="3921"/>
            <ac:spMk id="11" creationId="{00000000-0000-0000-0000-000000000000}"/>
          </ac:spMkLst>
        </pc:spChg>
      </pc:sldChg>
      <pc:sldChg chg="modSp add">
        <pc:chgData name="Chris Speller" userId="0a97f007-b978-4543-a8a0-9ee0abccdf0a" providerId="ADAL" clId="{B8B649C5-C549-4FEB-BF49-7EEBAD02D5DE}" dt="2020-12-20T23:17:38.887" v="7535" actId="2711"/>
        <pc:sldMkLst>
          <pc:docMk/>
          <pc:sldMk cId="970779450" sldId="3924"/>
        </pc:sldMkLst>
        <pc:spChg chg="mod">
          <ac:chgData name="Chris Speller" userId="0a97f007-b978-4543-a8a0-9ee0abccdf0a" providerId="ADAL" clId="{B8B649C5-C549-4FEB-BF49-7EEBAD02D5DE}" dt="2020-12-20T23:17:31.776" v="7532" actId="404"/>
          <ac:spMkLst>
            <pc:docMk/>
            <pc:sldMk cId="970779450" sldId="3924"/>
            <ac:spMk id="10" creationId="{00000000-0000-0000-0000-000000000000}"/>
          </ac:spMkLst>
        </pc:spChg>
        <pc:spChg chg="mod">
          <ac:chgData name="Chris Speller" userId="0a97f007-b978-4543-a8a0-9ee0abccdf0a" providerId="ADAL" clId="{B8B649C5-C549-4FEB-BF49-7EEBAD02D5DE}" dt="2020-12-20T23:17:33.421" v="7533" actId="404"/>
          <ac:spMkLst>
            <pc:docMk/>
            <pc:sldMk cId="970779450" sldId="3924"/>
            <ac:spMk id="11" creationId="{00000000-0000-0000-0000-000000000000}"/>
          </ac:spMkLst>
        </pc:spChg>
        <pc:spChg chg="mod">
          <ac:chgData name="Chris Speller" userId="0a97f007-b978-4543-a8a0-9ee0abccdf0a" providerId="ADAL" clId="{B8B649C5-C549-4FEB-BF49-7EEBAD02D5DE}" dt="2020-12-20T23:17:38.887" v="7535" actId="2711"/>
          <ac:spMkLst>
            <pc:docMk/>
            <pc:sldMk cId="970779450" sldId="3924"/>
            <ac:spMk id="12" creationId="{0EAE4C1C-A1FE-4E20-854E-A830CE3A6FFA}"/>
          </ac:spMkLst>
        </pc:spChg>
      </pc:sldChg>
      <pc:sldChg chg="add">
        <pc:chgData name="Chris Speller" userId="0a97f007-b978-4543-a8a0-9ee0abccdf0a" providerId="ADAL" clId="{B8B649C5-C549-4FEB-BF49-7EEBAD02D5DE}" dt="2020-12-20T19:35:56.142" v="3692"/>
        <pc:sldMkLst>
          <pc:docMk/>
          <pc:sldMk cId="2924645112" sldId="3924"/>
        </pc:sldMkLst>
      </pc:sldChg>
      <pc:sldChg chg="modSp add">
        <pc:chgData name="Chris Speller" userId="0a97f007-b978-4543-a8a0-9ee0abccdf0a" providerId="ADAL" clId="{B8B649C5-C549-4FEB-BF49-7EEBAD02D5DE}" dt="2020-12-20T23:17:46.441" v="7539" actId="404"/>
        <pc:sldMkLst>
          <pc:docMk/>
          <pc:sldMk cId="1781496644" sldId="3925"/>
        </pc:sldMkLst>
        <pc:spChg chg="mod">
          <ac:chgData name="Chris Speller" userId="0a97f007-b978-4543-a8a0-9ee0abccdf0a" providerId="ADAL" clId="{B8B649C5-C549-4FEB-BF49-7EEBAD02D5DE}" dt="2020-12-20T23:17:43.276" v="7537" actId="404"/>
          <ac:spMkLst>
            <pc:docMk/>
            <pc:sldMk cId="1781496644" sldId="3925"/>
            <ac:spMk id="10" creationId="{00000000-0000-0000-0000-000000000000}"/>
          </ac:spMkLst>
        </pc:spChg>
        <pc:spChg chg="mod">
          <ac:chgData name="Chris Speller" userId="0a97f007-b978-4543-a8a0-9ee0abccdf0a" providerId="ADAL" clId="{B8B649C5-C549-4FEB-BF49-7EEBAD02D5DE}" dt="2020-12-20T23:17:46.441" v="7539" actId="404"/>
          <ac:spMkLst>
            <pc:docMk/>
            <pc:sldMk cId="1781496644" sldId="3925"/>
            <ac:spMk id="11" creationId="{00000000-0000-0000-0000-000000000000}"/>
          </ac:spMkLst>
        </pc:spChg>
      </pc:sldChg>
      <pc:sldChg chg="modSp add mod">
        <pc:chgData name="Chris Speller" userId="0a97f007-b978-4543-a8a0-9ee0abccdf0a" providerId="ADAL" clId="{B8B649C5-C549-4FEB-BF49-7EEBAD02D5DE}" dt="2020-12-20T23:17:21.685" v="7529" actId="2711"/>
        <pc:sldMkLst>
          <pc:docMk/>
          <pc:sldMk cId="4266632463" sldId="3926"/>
        </pc:sldMkLst>
        <pc:spChg chg="mod">
          <ac:chgData name="Chris Speller" userId="0a97f007-b978-4543-a8a0-9ee0abccdf0a" providerId="ADAL" clId="{B8B649C5-C549-4FEB-BF49-7EEBAD02D5DE}" dt="2020-12-20T23:17:15.047" v="7526" actId="404"/>
          <ac:spMkLst>
            <pc:docMk/>
            <pc:sldMk cId="4266632463" sldId="3926"/>
            <ac:spMk id="10" creationId="{00000000-0000-0000-0000-000000000000}"/>
          </ac:spMkLst>
        </pc:spChg>
        <pc:spChg chg="mod">
          <ac:chgData name="Chris Speller" userId="0a97f007-b978-4543-a8a0-9ee0abccdf0a" providerId="ADAL" clId="{B8B649C5-C549-4FEB-BF49-7EEBAD02D5DE}" dt="2020-12-20T23:17:18.790" v="7528" actId="404"/>
          <ac:spMkLst>
            <pc:docMk/>
            <pc:sldMk cId="4266632463" sldId="3926"/>
            <ac:spMk id="11" creationId="{00000000-0000-0000-0000-000000000000}"/>
          </ac:spMkLst>
        </pc:spChg>
        <pc:spChg chg="mod">
          <ac:chgData name="Chris Speller" userId="0a97f007-b978-4543-a8a0-9ee0abccdf0a" providerId="ADAL" clId="{B8B649C5-C549-4FEB-BF49-7EEBAD02D5DE}" dt="2020-12-20T23:17:21.685" v="7529" actId="2711"/>
          <ac:spMkLst>
            <pc:docMk/>
            <pc:sldMk cId="4266632463" sldId="3926"/>
            <ac:spMk id="14" creationId="{6C9731CF-F321-4669-AFBA-A84EE7B30EED}"/>
          </ac:spMkLst>
        </pc:spChg>
      </pc:sldChg>
      <pc:sldChg chg="modSp add mod modAnim">
        <pc:chgData name="Chris Speller" userId="0a97f007-b978-4543-a8a0-9ee0abccdf0a" providerId="ADAL" clId="{B8B649C5-C549-4FEB-BF49-7EEBAD02D5DE}" dt="2020-12-20T23:17:09.317" v="7524" actId="2711"/>
        <pc:sldMkLst>
          <pc:docMk/>
          <pc:sldMk cId="3038948477" sldId="3927"/>
        </pc:sldMkLst>
        <pc:spChg chg="mod">
          <ac:chgData name="Chris Speller" userId="0a97f007-b978-4543-a8a0-9ee0abccdf0a" providerId="ADAL" clId="{B8B649C5-C549-4FEB-BF49-7EEBAD02D5DE}" dt="2020-12-20T23:16:57.321" v="7520" actId="404"/>
          <ac:spMkLst>
            <pc:docMk/>
            <pc:sldMk cId="3038948477" sldId="3927"/>
            <ac:spMk id="10" creationId="{00000000-0000-0000-0000-000000000000}"/>
          </ac:spMkLst>
        </pc:spChg>
        <pc:spChg chg="mod">
          <ac:chgData name="Chris Speller" userId="0a97f007-b978-4543-a8a0-9ee0abccdf0a" providerId="ADAL" clId="{B8B649C5-C549-4FEB-BF49-7EEBAD02D5DE}" dt="2020-12-20T23:17:06.070" v="7523" actId="404"/>
          <ac:spMkLst>
            <pc:docMk/>
            <pc:sldMk cId="3038948477" sldId="3927"/>
            <ac:spMk id="11" creationId="{00000000-0000-0000-0000-000000000000}"/>
          </ac:spMkLst>
        </pc:spChg>
        <pc:spChg chg="mod">
          <ac:chgData name="Chris Speller" userId="0a97f007-b978-4543-a8a0-9ee0abccdf0a" providerId="ADAL" clId="{B8B649C5-C549-4FEB-BF49-7EEBAD02D5DE}" dt="2020-12-20T23:17:09.317" v="7524" actId="2711"/>
          <ac:spMkLst>
            <pc:docMk/>
            <pc:sldMk cId="3038948477" sldId="3927"/>
            <ac:spMk id="12" creationId="{0C562BBC-F18C-4242-B9C8-A8367AE4229C}"/>
          </ac:spMkLst>
        </pc:spChg>
      </pc:sldChg>
      <pc:sldChg chg="add">
        <pc:chgData name="Chris Speller" userId="0a97f007-b978-4543-a8a0-9ee0abccdf0a" providerId="ADAL" clId="{B8B649C5-C549-4FEB-BF49-7EEBAD02D5DE}" dt="2020-12-20T19:36:15.942" v="3696"/>
        <pc:sldMkLst>
          <pc:docMk/>
          <pc:sldMk cId="3744319082" sldId="3928"/>
        </pc:sldMkLst>
      </pc:sldChg>
      <pc:sldChg chg="add del">
        <pc:chgData name="Chris Speller" userId="0a97f007-b978-4543-a8a0-9ee0abccdf0a" providerId="ADAL" clId="{B8B649C5-C549-4FEB-BF49-7EEBAD02D5DE}" dt="2020-12-21T19:43:44.233" v="20698" actId="47"/>
        <pc:sldMkLst>
          <pc:docMk/>
          <pc:sldMk cId="2827207511" sldId="3992"/>
        </pc:sldMkLst>
      </pc:sldChg>
      <pc:sldChg chg="addSp delSp modSp add mod modAnim">
        <pc:chgData name="Chris Speller" userId="0a97f007-b978-4543-a8a0-9ee0abccdf0a" providerId="ADAL" clId="{B8B649C5-C549-4FEB-BF49-7EEBAD02D5DE}" dt="2020-12-21T15:06:14.081" v="14740" actId="22"/>
        <pc:sldMkLst>
          <pc:docMk/>
          <pc:sldMk cId="3363638441" sldId="3993"/>
        </pc:sldMkLst>
        <pc:spChg chg="mod">
          <ac:chgData name="Chris Speller" userId="0a97f007-b978-4543-a8a0-9ee0abccdf0a" providerId="ADAL" clId="{B8B649C5-C549-4FEB-BF49-7EEBAD02D5DE}" dt="2020-12-21T15:04:27.151" v="14724" actId="6549"/>
          <ac:spMkLst>
            <pc:docMk/>
            <pc:sldMk cId="3363638441" sldId="3993"/>
            <ac:spMk id="10" creationId="{00000000-0000-0000-0000-000000000000}"/>
          </ac:spMkLst>
        </pc:spChg>
        <pc:spChg chg="mod">
          <ac:chgData name="Chris Speller" userId="0a97f007-b978-4543-a8a0-9ee0abccdf0a" providerId="ADAL" clId="{B8B649C5-C549-4FEB-BF49-7EEBAD02D5DE}" dt="2020-12-21T15:04:58.650" v="14732" actId="20577"/>
          <ac:spMkLst>
            <pc:docMk/>
            <pc:sldMk cId="3363638441" sldId="3993"/>
            <ac:spMk id="11" creationId="{00000000-0000-0000-0000-000000000000}"/>
          </ac:spMkLst>
        </pc:spChg>
        <pc:spChg chg="add mod">
          <ac:chgData name="Chris Speller" userId="0a97f007-b978-4543-a8a0-9ee0abccdf0a" providerId="ADAL" clId="{B8B649C5-C549-4FEB-BF49-7EEBAD02D5DE}" dt="2020-12-21T15:05:09.496" v="14736" actId="6549"/>
          <ac:spMkLst>
            <pc:docMk/>
            <pc:sldMk cId="3363638441" sldId="3993"/>
            <ac:spMk id="12" creationId="{243D3520-A5EB-4DB7-95D1-13EDF7A8B3FC}"/>
          </ac:spMkLst>
        </pc:spChg>
        <pc:spChg chg="add del">
          <ac:chgData name="Chris Speller" userId="0a97f007-b978-4543-a8a0-9ee0abccdf0a" providerId="ADAL" clId="{B8B649C5-C549-4FEB-BF49-7EEBAD02D5DE}" dt="2020-12-21T15:06:14.081" v="14740" actId="22"/>
          <ac:spMkLst>
            <pc:docMk/>
            <pc:sldMk cId="3363638441" sldId="3993"/>
            <ac:spMk id="13" creationId="{D956B2B7-D025-4F26-A0B9-9CCFAC74AD23}"/>
          </ac:spMkLst>
        </pc:spChg>
      </pc:sldChg>
      <pc:sldChg chg="modSp add modAnim">
        <pc:chgData name="Chris Speller" userId="0a97f007-b978-4543-a8a0-9ee0abccdf0a" providerId="ADAL" clId="{B8B649C5-C549-4FEB-BF49-7EEBAD02D5DE}" dt="2020-12-20T21:22:26.057" v="6131" actId="20577"/>
        <pc:sldMkLst>
          <pc:docMk/>
          <pc:sldMk cId="1587189628" sldId="3995"/>
        </pc:sldMkLst>
        <pc:spChg chg="mod">
          <ac:chgData name="Chris Speller" userId="0a97f007-b978-4543-a8a0-9ee0abccdf0a" providerId="ADAL" clId="{B8B649C5-C549-4FEB-BF49-7EEBAD02D5DE}" dt="2020-12-20T21:22:26.057" v="6131" actId="20577"/>
          <ac:spMkLst>
            <pc:docMk/>
            <pc:sldMk cId="1587189628" sldId="3995"/>
            <ac:spMk id="10" creationId="{00000000-0000-0000-0000-000000000000}"/>
          </ac:spMkLst>
        </pc:spChg>
        <pc:spChg chg="mod">
          <ac:chgData name="Chris Speller" userId="0a97f007-b978-4543-a8a0-9ee0abccdf0a" providerId="ADAL" clId="{B8B649C5-C549-4FEB-BF49-7EEBAD02D5DE}" dt="2020-12-20T21:20:36.664" v="6114" actId="6549"/>
          <ac:spMkLst>
            <pc:docMk/>
            <pc:sldMk cId="1587189628" sldId="3995"/>
            <ac:spMk id="11" creationId="{00000000-0000-0000-0000-000000000000}"/>
          </ac:spMkLst>
        </pc:spChg>
      </pc:sldChg>
      <pc:sldChg chg="modSp add mod">
        <pc:chgData name="Chris Speller" userId="0a97f007-b978-4543-a8a0-9ee0abccdf0a" providerId="ADAL" clId="{B8B649C5-C549-4FEB-BF49-7EEBAD02D5DE}" dt="2020-12-21T15:05:18.585" v="14738" actId="6549"/>
        <pc:sldMkLst>
          <pc:docMk/>
          <pc:sldMk cId="472227038" sldId="3996"/>
        </pc:sldMkLst>
        <pc:spChg chg="mod">
          <ac:chgData name="Chris Speller" userId="0a97f007-b978-4543-a8a0-9ee0abccdf0a" providerId="ADAL" clId="{B8B649C5-C549-4FEB-BF49-7EEBAD02D5DE}" dt="2020-12-21T15:05:18.585" v="14738" actId="6549"/>
          <ac:spMkLst>
            <pc:docMk/>
            <pc:sldMk cId="472227038" sldId="3996"/>
            <ac:spMk id="2" creationId="{69081019-A6CB-4F3B-A979-71738C28D87F}"/>
          </ac:spMkLst>
        </pc:spChg>
      </pc:sldChg>
      <pc:sldChg chg="modSp add">
        <pc:chgData name="Chris Speller" userId="0a97f007-b978-4543-a8a0-9ee0abccdf0a" providerId="ADAL" clId="{B8B649C5-C549-4FEB-BF49-7EEBAD02D5DE}" dt="2020-12-21T15:50:10.758" v="14799" actId="6549"/>
        <pc:sldMkLst>
          <pc:docMk/>
          <pc:sldMk cId="1573794698" sldId="4002"/>
        </pc:sldMkLst>
        <pc:spChg chg="mod">
          <ac:chgData name="Chris Speller" userId="0a97f007-b978-4543-a8a0-9ee0abccdf0a" providerId="ADAL" clId="{B8B649C5-C549-4FEB-BF49-7EEBAD02D5DE}" dt="2020-12-21T15:50:10.758" v="14799" actId="6549"/>
          <ac:spMkLst>
            <pc:docMk/>
            <pc:sldMk cId="1573794698" sldId="4002"/>
            <ac:spMk id="10" creationId="{00000000-0000-0000-0000-000000000000}"/>
          </ac:spMkLst>
        </pc:spChg>
      </pc:sldChg>
      <pc:sldChg chg="addSp delSp modSp add mod delAnim modAnim">
        <pc:chgData name="Chris Speller" userId="0a97f007-b978-4543-a8a0-9ee0abccdf0a" providerId="ADAL" clId="{B8B649C5-C549-4FEB-BF49-7EEBAD02D5DE}" dt="2020-12-21T15:55:59.713" v="14928" actId="478"/>
        <pc:sldMkLst>
          <pc:docMk/>
          <pc:sldMk cId="786753493" sldId="4003"/>
        </pc:sldMkLst>
        <pc:spChg chg="mod">
          <ac:chgData name="Chris Speller" userId="0a97f007-b978-4543-a8a0-9ee0abccdf0a" providerId="ADAL" clId="{B8B649C5-C549-4FEB-BF49-7EEBAD02D5DE}" dt="2020-12-21T15:55:36.217" v="14906" actId="6549"/>
          <ac:spMkLst>
            <pc:docMk/>
            <pc:sldMk cId="786753493" sldId="4003"/>
            <ac:spMk id="10" creationId="{00000000-0000-0000-0000-000000000000}"/>
          </ac:spMkLst>
        </pc:spChg>
        <pc:spChg chg="mod">
          <ac:chgData name="Chris Speller" userId="0a97f007-b978-4543-a8a0-9ee0abccdf0a" providerId="ADAL" clId="{B8B649C5-C549-4FEB-BF49-7EEBAD02D5DE}" dt="2020-12-21T15:55:36.852" v="14909" actId="6549"/>
          <ac:spMkLst>
            <pc:docMk/>
            <pc:sldMk cId="786753493" sldId="4003"/>
            <ac:spMk id="11" creationId="{00000000-0000-0000-0000-000000000000}"/>
          </ac:spMkLst>
        </pc:spChg>
        <pc:spChg chg="add mod">
          <ac:chgData name="Chris Speller" userId="0a97f007-b978-4543-a8a0-9ee0abccdf0a" providerId="ADAL" clId="{B8B649C5-C549-4FEB-BF49-7EEBAD02D5DE}" dt="2020-12-21T15:55:54.602" v="14927" actId="113"/>
          <ac:spMkLst>
            <pc:docMk/>
            <pc:sldMk cId="786753493" sldId="4003"/>
            <ac:spMk id="12" creationId="{9D23E696-9C92-47B0-B583-71DD160BDE58}"/>
          </ac:spMkLst>
        </pc:spChg>
        <pc:picChg chg="del">
          <ac:chgData name="Chris Speller" userId="0a97f007-b978-4543-a8a0-9ee0abccdf0a" providerId="ADAL" clId="{B8B649C5-C549-4FEB-BF49-7EEBAD02D5DE}" dt="2020-12-21T15:55:59.713" v="14928" actId="478"/>
          <ac:picMkLst>
            <pc:docMk/>
            <pc:sldMk cId="786753493" sldId="4003"/>
            <ac:picMk id="2" creationId="{29A6CC0A-08DE-4F2C-9D8B-8981970B9CFA}"/>
          </ac:picMkLst>
        </pc:picChg>
      </pc:sldChg>
      <pc:sldChg chg="addSp modSp add mod modAnim">
        <pc:chgData name="Chris Speller" userId="0a97f007-b978-4543-a8a0-9ee0abccdf0a" providerId="ADAL" clId="{B8B649C5-C549-4FEB-BF49-7EEBAD02D5DE}" dt="2020-12-21T15:59:03.540" v="15191" actId="6549"/>
        <pc:sldMkLst>
          <pc:docMk/>
          <pc:sldMk cId="2009564673" sldId="4004"/>
        </pc:sldMkLst>
        <pc:spChg chg="add mod">
          <ac:chgData name="Chris Speller" userId="0a97f007-b978-4543-a8a0-9ee0abccdf0a" providerId="ADAL" clId="{B8B649C5-C549-4FEB-BF49-7EEBAD02D5DE}" dt="2020-12-21T15:59:03.540" v="15191" actId="6549"/>
          <ac:spMkLst>
            <pc:docMk/>
            <pc:sldMk cId="2009564673" sldId="4004"/>
            <ac:spMk id="12" creationId="{A3CB56F6-B94B-48EC-91BC-8E9351996551}"/>
          </ac:spMkLst>
        </pc:spChg>
      </pc:sldChg>
      <pc:sldChg chg="addSp delSp modSp add mod delAnim modAnim">
        <pc:chgData name="Chris Speller" userId="0a97f007-b978-4543-a8a0-9ee0abccdf0a" providerId="ADAL" clId="{B8B649C5-C549-4FEB-BF49-7EEBAD02D5DE}" dt="2020-12-21T16:00:25.461" v="15354" actId="20577"/>
        <pc:sldMkLst>
          <pc:docMk/>
          <pc:sldMk cId="388527253" sldId="4005"/>
        </pc:sldMkLst>
        <pc:spChg chg="add mod">
          <ac:chgData name="Chris Speller" userId="0a97f007-b978-4543-a8a0-9ee0abccdf0a" providerId="ADAL" clId="{B8B649C5-C549-4FEB-BF49-7EEBAD02D5DE}" dt="2020-12-21T16:00:25.461" v="15354" actId="20577"/>
          <ac:spMkLst>
            <pc:docMk/>
            <pc:sldMk cId="388527253" sldId="4005"/>
            <ac:spMk id="12" creationId="{9347598D-554A-4F43-96FF-3829B92D9CC2}"/>
          </ac:spMkLst>
        </pc:spChg>
        <pc:picChg chg="del">
          <ac:chgData name="Chris Speller" userId="0a97f007-b978-4543-a8a0-9ee0abccdf0a" providerId="ADAL" clId="{B8B649C5-C549-4FEB-BF49-7EEBAD02D5DE}" dt="2020-12-21T15:59:11.602" v="15193" actId="478"/>
          <ac:picMkLst>
            <pc:docMk/>
            <pc:sldMk cId="388527253" sldId="4005"/>
            <ac:picMk id="2" creationId="{7F18D40C-4FB8-4917-A644-0FBAC84BDF77}"/>
          </ac:picMkLst>
        </pc:picChg>
        <pc:inkChg chg="del">
          <ac:chgData name="Chris Speller" userId="0a97f007-b978-4543-a8a0-9ee0abccdf0a" providerId="ADAL" clId="{B8B649C5-C549-4FEB-BF49-7EEBAD02D5DE}" dt="2020-12-21T15:59:10.546" v="15192" actId="478"/>
          <ac:inkMkLst>
            <pc:docMk/>
            <pc:sldMk cId="388527253" sldId="4005"/>
            <ac:inkMk id="3" creationId="{B0A5ECAD-0888-4BAF-BCFD-2DAFEF1D64BB}"/>
          </ac:inkMkLst>
        </pc:inkChg>
      </pc:sldChg>
      <pc:sldChg chg="addSp delSp modSp add mod delAnim modAnim">
        <pc:chgData name="Chris Speller" userId="0a97f007-b978-4543-a8a0-9ee0abccdf0a" providerId="ADAL" clId="{B8B649C5-C549-4FEB-BF49-7EEBAD02D5DE}" dt="2020-12-21T16:06:36.541" v="15388" actId="122"/>
        <pc:sldMkLst>
          <pc:docMk/>
          <pc:sldMk cId="4069029249" sldId="4006"/>
        </pc:sldMkLst>
        <pc:spChg chg="mod">
          <ac:chgData name="Chris Speller" userId="0a97f007-b978-4543-a8a0-9ee0abccdf0a" providerId="ADAL" clId="{B8B649C5-C549-4FEB-BF49-7EEBAD02D5DE}" dt="2020-12-21T16:06:35.565" v="15387" actId="122"/>
          <ac:spMkLst>
            <pc:docMk/>
            <pc:sldMk cId="4069029249" sldId="4006"/>
            <ac:spMk id="10" creationId="{00000000-0000-0000-0000-000000000000}"/>
          </ac:spMkLst>
        </pc:spChg>
        <pc:spChg chg="mod">
          <ac:chgData name="Chris Speller" userId="0a97f007-b978-4543-a8a0-9ee0abccdf0a" providerId="ADAL" clId="{B8B649C5-C549-4FEB-BF49-7EEBAD02D5DE}" dt="2020-12-21T16:06:36.541" v="15388" actId="122"/>
          <ac:spMkLst>
            <pc:docMk/>
            <pc:sldMk cId="4069029249" sldId="4006"/>
            <ac:spMk id="11" creationId="{00000000-0000-0000-0000-000000000000}"/>
          </ac:spMkLst>
        </pc:spChg>
        <pc:spChg chg="add mod">
          <ac:chgData name="Chris Speller" userId="0a97f007-b978-4543-a8a0-9ee0abccdf0a" providerId="ADAL" clId="{B8B649C5-C549-4FEB-BF49-7EEBAD02D5DE}" dt="2020-12-21T16:03:13.609" v="15359" actId="207"/>
          <ac:spMkLst>
            <pc:docMk/>
            <pc:sldMk cId="4069029249" sldId="4006"/>
            <ac:spMk id="12" creationId="{73E0DEAD-D471-4D79-8969-EFCB7025263B}"/>
          </ac:spMkLst>
        </pc:spChg>
        <pc:picChg chg="del">
          <ac:chgData name="Chris Speller" userId="0a97f007-b978-4543-a8a0-9ee0abccdf0a" providerId="ADAL" clId="{B8B649C5-C549-4FEB-BF49-7EEBAD02D5DE}" dt="2020-12-21T16:02:46.120" v="15356" actId="478"/>
          <ac:picMkLst>
            <pc:docMk/>
            <pc:sldMk cId="4069029249" sldId="4006"/>
            <ac:picMk id="3" creationId="{8AEE6031-C901-4EE5-8917-BEBB28FECE04}"/>
          </ac:picMkLst>
        </pc:picChg>
        <pc:picChg chg="add del mod">
          <ac:chgData name="Chris Speller" userId="0a97f007-b978-4543-a8a0-9ee0abccdf0a" providerId="ADAL" clId="{B8B649C5-C549-4FEB-BF49-7EEBAD02D5DE}" dt="2020-12-21T16:06:13.175" v="15386" actId="478"/>
          <ac:picMkLst>
            <pc:docMk/>
            <pc:sldMk cId="4069029249" sldId="4006"/>
            <ac:picMk id="7" creationId="{3F2D6FE6-211C-4932-A5D9-E1A8D89394A5}"/>
          </ac:picMkLst>
        </pc:picChg>
        <pc:inkChg chg="del">
          <ac:chgData name="Chris Speller" userId="0a97f007-b978-4543-a8a0-9ee0abccdf0a" providerId="ADAL" clId="{B8B649C5-C549-4FEB-BF49-7EEBAD02D5DE}" dt="2020-12-21T16:02:43.616" v="15355" actId="478"/>
          <ac:inkMkLst>
            <pc:docMk/>
            <pc:sldMk cId="4069029249" sldId="4006"/>
            <ac:inkMk id="2" creationId="{5F3E0E0D-C5BA-47DB-862A-5B22855A6056}"/>
          </ac:inkMkLst>
        </pc:inkChg>
      </pc:sldChg>
      <pc:sldChg chg="addSp delSp modSp add mod delAnim modAnim">
        <pc:chgData name="Chris Speller" userId="0a97f007-b978-4543-a8a0-9ee0abccdf0a" providerId="ADAL" clId="{B8B649C5-C549-4FEB-BF49-7EEBAD02D5DE}" dt="2020-12-21T16:07:18.454" v="15398" actId="113"/>
        <pc:sldMkLst>
          <pc:docMk/>
          <pc:sldMk cId="225922720" sldId="4007"/>
        </pc:sldMkLst>
        <pc:spChg chg="add mod">
          <ac:chgData name="Chris Speller" userId="0a97f007-b978-4543-a8a0-9ee0abccdf0a" providerId="ADAL" clId="{B8B649C5-C549-4FEB-BF49-7EEBAD02D5DE}" dt="2020-12-21T16:07:18.454" v="15398" actId="113"/>
          <ac:spMkLst>
            <pc:docMk/>
            <pc:sldMk cId="225922720" sldId="4007"/>
            <ac:spMk id="12" creationId="{02C59E93-5098-4A24-863D-C5D8EC843ED3}"/>
          </ac:spMkLst>
        </pc:spChg>
        <pc:picChg chg="del">
          <ac:chgData name="Chris Speller" userId="0a97f007-b978-4543-a8a0-9ee0abccdf0a" providerId="ADAL" clId="{B8B649C5-C549-4FEB-BF49-7EEBAD02D5DE}" dt="2020-12-21T16:06:57.864" v="15391" actId="478"/>
          <ac:picMkLst>
            <pc:docMk/>
            <pc:sldMk cId="225922720" sldId="4007"/>
            <ac:picMk id="2" creationId="{B5CE4FA5-2273-4854-8B28-5D895586C9BD}"/>
          </ac:picMkLst>
        </pc:picChg>
      </pc:sldChg>
      <pc:sldChg chg="add del">
        <pc:chgData name="Chris Speller" userId="0a97f007-b978-4543-a8a0-9ee0abccdf0a" providerId="ADAL" clId="{B8B649C5-C549-4FEB-BF49-7EEBAD02D5DE}" dt="2020-12-20T21:26:18.307" v="6142"/>
        <pc:sldMkLst>
          <pc:docMk/>
          <pc:sldMk cId="2960417181" sldId="4008"/>
        </pc:sldMkLst>
      </pc:sldChg>
      <pc:sldChg chg="addSp delSp modSp add mod delAnim modAnim">
        <pc:chgData name="Chris Speller" userId="0a97f007-b978-4543-a8a0-9ee0abccdf0a" providerId="ADAL" clId="{B8B649C5-C549-4FEB-BF49-7EEBAD02D5DE}" dt="2020-12-21T16:08:18.165" v="15438" actId="20577"/>
        <pc:sldMkLst>
          <pc:docMk/>
          <pc:sldMk cId="3730089100" sldId="4013"/>
        </pc:sldMkLst>
        <pc:spChg chg="add mod">
          <ac:chgData name="Chris Speller" userId="0a97f007-b978-4543-a8a0-9ee0abccdf0a" providerId="ADAL" clId="{B8B649C5-C549-4FEB-BF49-7EEBAD02D5DE}" dt="2020-12-21T16:08:18.165" v="15438" actId="20577"/>
          <ac:spMkLst>
            <pc:docMk/>
            <pc:sldMk cId="3730089100" sldId="4013"/>
            <ac:spMk id="12" creationId="{615C85A5-8D87-4456-99E2-9DC87E7339D1}"/>
          </ac:spMkLst>
        </pc:spChg>
        <pc:picChg chg="del">
          <ac:chgData name="Chris Speller" userId="0a97f007-b978-4543-a8a0-9ee0abccdf0a" providerId="ADAL" clId="{B8B649C5-C549-4FEB-BF49-7EEBAD02D5DE}" dt="2020-12-21T16:07:33.624" v="15399" actId="478"/>
          <ac:picMkLst>
            <pc:docMk/>
            <pc:sldMk cId="3730089100" sldId="4013"/>
            <ac:picMk id="2" creationId="{B5CE4FA5-2273-4854-8B28-5D895586C9BD}"/>
          </ac:picMkLst>
        </pc:picChg>
      </pc:sldChg>
      <pc:sldChg chg="addSp delSp modSp add mod delAnim modAnim">
        <pc:chgData name="Chris Speller" userId="0a97f007-b978-4543-a8a0-9ee0abccdf0a" providerId="ADAL" clId="{B8B649C5-C549-4FEB-BF49-7EEBAD02D5DE}" dt="2020-12-21T17:32:21.196" v="15796" actId="2711"/>
        <pc:sldMkLst>
          <pc:docMk/>
          <pc:sldMk cId="3885664458" sldId="4014"/>
        </pc:sldMkLst>
        <pc:spChg chg="mod">
          <ac:chgData name="Chris Speller" userId="0a97f007-b978-4543-a8a0-9ee0abccdf0a" providerId="ADAL" clId="{B8B649C5-C549-4FEB-BF49-7EEBAD02D5DE}" dt="2020-12-21T17:01:46.259" v="15573" actId="1076"/>
          <ac:spMkLst>
            <pc:docMk/>
            <pc:sldMk cId="3885664458" sldId="4014"/>
            <ac:spMk id="8" creationId="{00000000-0000-0000-0000-000000000000}"/>
          </ac:spMkLst>
        </pc:spChg>
        <pc:spChg chg="mod">
          <ac:chgData name="Chris Speller" userId="0a97f007-b978-4543-a8a0-9ee0abccdf0a" providerId="ADAL" clId="{B8B649C5-C549-4FEB-BF49-7EEBAD02D5DE}" dt="2020-12-21T17:32:21.196" v="15796" actId="2711"/>
          <ac:spMkLst>
            <pc:docMk/>
            <pc:sldMk cId="3885664458" sldId="4014"/>
            <ac:spMk id="10" creationId="{00000000-0000-0000-0000-000000000000}"/>
          </ac:spMkLst>
        </pc:spChg>
        <pc:spChg chg="mod">
          <ac:chgData name="Chris Speller" userId="0a97f007-b978-4543-a8a0-9ee0abccdf0a" providerId="ADAL" clId="{B8B649C5-C549-4FEB-BF49-7EEBAD02D5DE}" dt="2020-12-21T16:14:08.634" v="15534" actId="14100"/>
          <ac:spMkLst>
            <pc:docMk/>
            <pc:sldMk cId="3885664458" sldId="4014"/>
            <ac:spMk id="11" creationId="{00000000-0000-0000-0000-000000000000}"/>
          </ac:spMkLst>
        </pc:spChg>
        <pc:spChg chg="add mod">
          <ac:chgData name="Chris Speller" userId="0a97f007-b978-4543-a8a0-9ee0abccdf0a" providerId="ADAL" clId="{B8B649C5-C549-4FEB-BF49-7EEBAD02D5DE}" dt="2020-12-21T17:01:43.127" v="15570" actId="14100"/>
          <ac:spMkLst>
            <pc:docMk/>
            <pc:sldMk cId="3885664458" sldId="4014"/>
            <ac:spMk id="12" creationId="{08F77ADB-BC1A-4A83-BB47-04546FC220C4}"/>
          </ac:spMkLst>
        </pc:spChg>
        <pc:picChg chg="del mod">
          <ac:chgData name="Chris Speller" userId="0a97f007-b978-4543-a8a0-9ee0abccdf0a" providerId="ADAL" clId="{B8B649C5-C549-4FEB-BF49-7EEBAD02D5DE}" dt="2020-12-21T16:14:24.511" v="15552" actId="478"/>
          <ac:picMkLst>
            <pc:docMk/>
            <pc:sldMk cId="3885664458" sldId="4014"/>
            <ac:picMk id="2" creationId="{B9D0820D-CDA0-49FF-B5E7-06FC7FEBB885}"/>
          </ac:picMkLst>
        </pc:picChg>
      </pc:sldChg>
      <pc:sldChg chg="add del">
        <pc:chgData name="Chris Speller" userId="0a97f007-b978-4543-a8a0-9ee0abccdf0a" providerId="ADAL" clId="{B8B649C5-C549-4FEB-BF49-7EEBAD02D5DE}" dt="2020-12-21T17:03:58.064" v="15723" actId="47"/>
        <pc:sldMkLst>
          <pc:docMk/>
          <pc:sldMk cId="570659147" sldId="4016"/>
        </pc:sldMkLst>
      </pc:sldChg>
      <pc:sldChg chg="addSp delSp modSp add mod delAnim modAnim">
        <pc:chgData name="Chris Speller" userId="0a97f007-b978-4543-a8a0-9ee0abccdf0a" providerId="ADAL" clId="{B8B649C5-C549-4FEB-BF49-7EEBAD02D5DE}" dt="2020-12-21T17:42:24.029" v="16163" actId="20577"/>
        <pc:sldMkLst>
          <pc:docMk/>
          <pc:sldMk cId="788143293" sldId="4017"/>
        </pc:sldMkLst>
        <pc:spChg chg="mod">
          <ac:chgData name="Chris Speller" userId="0a97f007-b978-4543-a8a0-9ee0abccdf0a" providerId="ADAL" clId="{B8B649C5-C549-4FEB-BF49-7EEBAD02D5DE}" dt="2020-12-21T17:42:20.030" v="16161" actId="20577"/>
          <ac:spMkLst>
            <pc:docMk/>
            <pc:sldMk cId="788143293" sldId="4017"/>
            <ac:spMk id="10" creationId="{00000000-0000-0000-0000-000000000000}"/>
          </ac:spMkLst>
        </pc:spChg>
        <pc:spChg chg="mod">
          <ac:chgData name="Chris Speller" userId="0a97f007-b978-4543-a8a0-9ee0abccdf0a" providerId="ADAL" clId="{B8B649C5-C549-4FEB-BF49-7EEBAD02D5DE}" dt="2020-12-21T17:42:24.029" v="16163" actId="20577"/>
          <ac:spMkLst>
            <pc:docMk/>
            <pc:sldMk cId="788143293" sldId="4017"/>
            <ac:spMk id="11" creationId="{00000000-0000-0000-0000-000000000000}"/>
          </ac:spMkLst>
        </pc:spChg>
        <pc:spChg chg="add mod">
          <ac:chgData name="Chris Speller" userId="0a97f007-b978-4543-a8a0-9ee0abccdf0a" providerId="ADAL" clId="{B8B649C5-C549-4FEB-BF49-7EEBAD02D5DE}" dt="2020-12-21T17:36:34.667" v="15891" actId="2711"/>
          <ac:spMkLst>
            <pc:docMk/>
            <pc:sldMk cId="788143293" sldId="4017"/>
            <ac:spMk id="12" creationId="{22835BE3-44B6-4CBB-8958-996FD3749AC1}"/>
          </ac:spMkLst>
        </pc:spChg>
        <pc:picChg chg="del">
          <ac:chgData name="Chris Speller" userId="0a97f007-b978-4543-a8a0-9ee0abccdf0a" providerId="ADAL" clId="{B8B649C5-C549-4FEB-BF49-7EEBAD02D5DE}" dt="2020-12-21T17:31:12.211" v="15784" actId="478"/>
          <ac:picMkLst>
            <pc:docMk/>
            <pc:sldMk cId="788143293" sldId="4017"/>
            <ac:picMk id="2" creationId="{B45498E9-C393-40C4-A7C6-E3B4AC8EF466}"/>
          </ac:picMkLst>
        </pc:picChg>
        <pc:inkChg chg="del">
          <ac:chgData name="Chris Speller" userId="0a97f007-b978-4543-a8a0-9ee0abccdf0a" providerId="ADAL" clId="{B8B649C5-C549-4FEB-BF49-7EEBAD02D5DE}" dt="2020-12-21T17:04:00.488" v="15724" actId="478"/>
          <ac:inkMkLst>
            <pc:docMk/>
            <pc:sldMk cId="788143293" sldId="4017"/>
            <ac:inkMk id="3" creationId="{2AC83D22-C92E-432E-82B5-7CDF04F44035}"/>
          </ac:inkMkLst>
        </pc:inkChg>
      </pc:sldChg>
      <pc:sldChg chg="addSp modSp add mod modAnim">
        <pc:chgData name="Chris Speller" userId="0a97f007-b978-4543-a8a0-9ee0abccdf0a" providerId="ADAL" clId="{B8B649C5-C549-4FEB-BF49-7EEBAD02D5DE}" dt="2020-12-21T15:55:07.360" v="14895" actId="20577"/>
        <pc:sldMkLst>
          <pc:docMk/>
          <pc:sldMk cId="323536547" sldId="4020"/>
        </pc:sldMkLst>
        <pc:spChg chg="mod">
          <ac:chgData name="Chris Speller" userId="0a97f007-b978-4543-a8a0-9ee0abccdf0a" providerId="ADAL" clId="{B8B649C5-C549-4FEB-BF49-7EEBAD02D5DE}" dt="2020-12-21T15:53:17.178" v="14838" actId="2711"/>
          <ac:spMkLst>
            <pc:docMk/>
            <pc:sldMk cId="323536547" sldId="4020"/>
            <ac:spMk id="10" creationId="{00000000-0000-0000-0000-000000000000}"/>
          </ac:spMkLst>
        </pc:spChg>
        <pc:spChg chg="mod">
          <ac:chgData name="Chris Speller" userId="0a97f007-b978-4543-a8a0-9ee0abccdf0a" providerId="ADAL" clId="{B8B649C5-C549-4FEB-BF49-7EEBAD02D5DE}" dt="2020-12-21T15:53:20.703" v="14839" actId="2711"/>
          <ac:spMkLst>
            <pc:docMk/>
            <pc:sldMk cId="323536547" sldId="4020"/>
            <ac:spMk id="11" creationId="{00000000-0000-0000-0000-000000000000}"/>
          </ac:spMkLst>
        </pc:spChg>
        <pc:spChg chg="add mod">
          <ac:chgData name="Chris Speller" userId="0a97f007-b978-4543-a8a0-9ee0abccdf0a" providerId="ADAL" clId="{B8B649C5-C549-4FEB-BF49-7EEBAD02D5DE}" dt="2020-12-21T15:55:07.360" v="14895" actId="20577"/>
          <ac:spMkLst>
            <pc:docMk/>
            <pc:sldMk cId="323536547" sldId="4020"/>
            <ac:spMk id="12" creationId="{EF0645FF-998D-4BEE-90EB-207ECC5E8894}"/>
          </ac:spMkLst>
        </pc:spChg>
      </pc:sldChg>
      <pc:sldChg chg="addSp delSp modSp add mod modAnim">
        <pc:chgData name="Chris Speller" userId="0a97f007-b978-4543-a8a0-9ee0abccdf0a" providerId="ADAL" clId="{B8B649C5-C549-4FEB-BF49-7EEBAD02D5DE}" dt="2020-12-21T16:10:16.486" v="15488" actId="478"/>
        <pc:sldMkLst>
          <pc:docMk/>
          <pc:sldMk cId="2553565533" sldId="4023"/>
        </pc:sldMkLst>
        <pc:spChg chg="add mod">
          <ac:chgData name="Chris Speller" userId="0a97f007-b978-4543-a8a0-9ee0abccdf0a" providerId="ADAL" clId="{B8B649C5-C549-4FEB-BF49-7EEBAD02D5DE}" dt="2020-12-21T16:10:10.305" v="15487" actId="20577"/>
          <ac:spMkLst>
            <pc:docMk/>
            <pc:sldMk cId="2553565533" sldId="4023"/>
            <ac:spMk id="12" creationId="{2C165E82-126B-40B4-A56C-A2AED024F982}"/>
          </ac:spMkLst>
        </pc:spChg>
        <pc:picChg chg="del">
          <ac:chgData name="Chris Speller" userId="0a97f007-b978-4543-a8a0-9ee0abccdf0a" providerId="ADAL" clId="{B8B649C5-C549-4FEB-BF49-7EEBAD02D5DE}" dt="2020-12-21T16:09:00.636" v="15439" actId="478"/>
          <ac:picMkLst>
            <pc:docMk/>
            <pc:sldMk cId="2553565533" sldId="4023"/>
            <ac:picMk id="3" creationId="{2C01B660-EDFD-4C77-8721-C49B0B550B19}"/>
          </ac:picMkLst>
        </pc:picChg>
        <pc:picChg chg="add del mod">
          <ac:chgData name="Chris Speller" userId="0a97f007-b978-4543-a8a0-9ee0abccdf0a" providerId="ADAL" clId="{B8B649C5-C549-4FEB-BF49-7EEBAD02D5DE}" dt="2020-12-21T16:10:16.486" v="15488" actId="478"/>
          <ac:picMkLst>
            <pc:docMk/>
            <pc:sldMk cId="2553565533" sldId="4023"/>
            <ac:picMk id="6" creationId="{A8E11A8E-0D14-441D-8FCC-0C9680BB0425}"/>
          </ac:picMkLst>
        </pc:picChg>
      </pc:sldChg>
      <pc:sldChg chg="delSp add del mod delAnim">
        <pc:chgData name="Chris Speller" userId="0a97f007-b978-4543-a8a0-9ee0abccdf0a" providerId="ADAL" clId="{B8B649C5-C549-4FEB-BF49-7EEBAD02D5DE}" dt="2020-12-21T18:00:47.525" v="16723" actId="47"/>
        <pc:sldMkLst>
          <pc:docMk/>
          <pc:sldMk cId="1009693792" sldId="4035"/>
        </pc:sldMkLst>
        <pc:picChg chg="del">
          <ac:chgData name="Chris Speller" userId="0a97f007-b978-4543-a8a0-9ee0abccdf0a" providerId="ADAL" clId="{B8B649C5-C549-4FEB-BF49-7EEBAD02D5DE}" dt="2020-12-21T17:57:54.164" v="16680" actId="478"/>
          <ac:picMkLst>
            <pc:docMk/>
            <pc:sldMk cId="1009693792" sldId="4035"/>
            <ac:picMk id="12" creationId="{5EF3FA62-FA4E-4CDF-BBDD-946EE219C9C0}"/>
          </ac:picMkLst>
        </pc:picChg>
        <pc:inkChg chg="del">
          <ac:chgData name="Chris Speller" userId="0a97f007-b978-4543-a8a0-9ee0abccdf0a" providerId="ADAL" clId="{B8B649C5-C549-4FEB-BF49-7EEBAD02D5DE}" dt="2020-12-21T17:57:53.563" v="16679" actId="478"/>
          <ac:inkMkLst>
            <pc:docMk/>
            <pc:sldMk cId="1009693792" sldId="4035"/>
            <ac:inkMk id="2" creationId="{129FD31F-B978-40DD-AD70-812302F31837}"/>
          </ac:inkMkLst>
        </pc:inkChg>
      </pc:sldChg>
      <pc:sldChg chg="addSp delSp modSp add mod modAnim">
        <pc:chgData name="Chris Speller" userId="0a97f007-b978-4543-a8a0-9ee0abccdf0a" providerId="ADAL" clId="{B8B649C5-C549-4FEB-BF49-7EEBAD02D5DE}" dt="2020-12-21T18:14:55.815" v="17191" actId="20577"/>
        <pc:sldMkLst>
          <pc:docMk/>
          <pc:sldMk cId="1212800800" sldId="4037"/>
        </pc:sldMkLst>
        <pc:spChg chg="mod">
          <ac:chgData name="Chris Speller" userId="0a97f007-b978-4543-a8a0-9ee0abccdf0a" providerId="ADAL" clId="{B8B649C5-C549-4FEB-BF49-7EEBAD02D5DE}" dt="2020-12-21T18:14:28.515" v="17161" actId="20577"/>
          <ac:spMkLst>
            <pc:docMk/>
            <pc:sldMk cId="1212800800" sldId="4037"/>
            <ac:spMk id="10" creationId="{00000000-0000-0000-0000-000000000000}"/>
          </ac:spMkLst>
        </pc:spChg>
        <pc:spChg chg="mod">
          <ac:chgData name="Chris Speller" userId="0a97f007-b978-4543-a8a0-9ee0abccdf0a" providerId="ADAL" clId="{B8B649C5-C549-4FEB-BF49-7EEBAD02D5DE}" dt="2020-12-21T18:14:38.954" v="17169" actId="20577"/>
          <ac:spMkLst>
            <pc:docMk/>
            <pc:sldMk cId="1212800800" sldId="4037"/>
            <ac:spMk id="11" creationId="{00000000-0000-0000-0000-000000000000}"/>
          </ac:spMkLst>
        </pc:spChg>
        <pc:spChg chg="add mod">
          <ac:chgData name="Chris Speller" userId="0a97f007-b978-4543-a8a0-9ee0abccdf0a" providerId="ADAL" clId="{B8B649C5-C549-4FEB-BF49-7EEBAD02D5DE}" dt="2020-12-21T18:13:23.182" v="17061" actId="20577"/>
          <ac:spMkLst>
            <pc:docMk/>
            <pc:sldMk cId="1212800800" sldId="4037"/>
            <ac:spMk id="12" creationId="{752B9874-566D-425B-9B0C-D55C5C65E7A4}"/>
          </ac:spMkLst>
        </pc:spChg>
        <pc:inkChg chg="del">
          <ac:chgData name="Chris Speller" userId="0a97f007-b978-4543-a8a0-9ee0abccdf0a" providerId="ADAL" clId="{B8B649C5-C549-4FEB-BF49-7EEBAD02D5DE}" dt="2020-12-21T18:11:41.417" v="16957" actId="478"/>
          <ac:inkMkLst>
            <pc:docMk/>
            <pc:sldMk cId="1212800800" sldId="4037"/>
            <ac:inkMk id="2" creationId="{2B91254C-7755-4989-B20E-4A045C91B6E4}"/>
          </ac:inkMkLst>
        </pc:inkChg>
      </pc:sldChg>
      <pc:sldChg chg="addSp delSp modSp add mod delAnim modAnim">
        <pc:chgData name="Chris Speller" userId="0a97f007-b978-4543-a8a0-9ee0abccdf0a" providerId="ADAL" clId="{B8B649C5-C549-4FEB-BF49-7EEBAD02D5DE}" dt="2020-12-21T18:16:50.202" v="17259" actId="478"/>
        <pc:sldMkLst>
          <pc:docMk/>
          <pc:sldMk cId="441069801" sldId="4038"/>
        </pc:sldMkLst>
        <pc:spChg chg="mod">
          <ac:chgData name="Chris Speller" userId="0a97f007-b978-4543-a8a0-9ee0abccdf0a" providerId="ADAL" clId="{B8B649C5-C549-4FEB-BF49-7EEBAD02D5DE}" dt="2020-12-21T18:16:24.625" v="17205" actId="2711"/>
          <ac:spMkLst>
            <pc:docMk/>
            <pc:sldMk cId="441069801" sldId="4038"/>
            <ac:spMk id="10" creationId="{00000000-0000-0000-0000-000000000000}"/>
          </ac:spMkLst>
        </pc:spChg>
        <pc:spChg chg="mod">
          <ac:chgData name="Chris Speller" userId="0a97f007-b978-4543-a8a0-9ee0abccdf0a" providerId="ADAL" clId="{B8B649C5-C549-4FEB-BF49-7EEBAD02D5DE}" dt="2020-12-21T18:16:27.863" v="17206" actId="2711"/>
          <ac:spMkLst>
            <pc:docMk/>
            <pc:sldMk cId="441069801" sldId="4038"/>
            <ac:spMk id="11" creationId="{00000000-0000-0000-0000-000000000000}"/>
          </ac:spMkLst>
        </pc:spChg>
        <pc:spChg chg="add mod">
          <ac:chgData name="Chris Speller" userId="0a97f007-b978-4543-a8a0-9ee0abccdf0a" providerId="ADAL" clId="{B8B649C5-C549-4FEB-BF49-7EEBAD02D5DE}" dt="2020-12-21T18:16:47.678" v="17257" actId="404"/>
          <ac:spMkLst>
            <pc:docMk/>
            <pc:sldMk cId="441069801" sldId="4038"/>
            <ac:spMk id="12" creationId="{CFD4E4E2-5DAF-436D-95D6-3C413B8FFC53}"/>
          </ac:spMkLst>
        </pc:spChg>
        <pc:picChg chg="del mod">
          <ac:chgData name="Chris Speller" userId="0a97f007-b978-4543-a8a0-9ee0abccdf0a" providerId="ADAL" clId="{B8B649C5-C549-4FEB-BF49-7EEBAD02D5DE}" dt="2020-12-21T18:16:49.762" v="17258" actId="478"/>
          <ac:picMkLst>
            <pc:docMk/>
            <pc:sldMk cId="441069801" sldId="4038"/>
            <ac:picMk id="7" creationId="{E3B33DC8-C613-4140-B16B-C58C83D3D076}"/>
          </ac:picMkLst>
        </pc:picChg>
        <pc:picChg chg="del mod">
          <ac:chgData name="Chris Speller" userId="0a97f007-b978-4543-a8a0-9ee0abccdf0a" providerId="ADAL" clId="{B8B649C5-C549-4FEB-BF49-7EEBAD02D5DE}" dt="2020-12-21T18:16:50.202" v="17259" actId="478"/>
          <ac:picMkLst>
            <pc:docMk/>
            <pc:sldMk cId="441069801" sldId="4038"/>
            <ac:picMk id="15" creationId="{314BE502-CB93-4EF4-9031-EA6DFA080825}"/>
          </ac:picMkLst>
        </pc:picChg>
        <pc:inkChg chg="del">
          <ac:chgData name="Chris Speller" userId="0a97f007-b978-4543-a8a0-9ee0abccdf0a" providerId="ADAL" clId="{B8B649C5-C549-4FEB-BF49-7EEBAD02D5DE}" dt="2020-12-21T18:16:16.113" v="17202" actId="478"/>
          <ac:inkMkLst>
            <pc:docMk/>
            <pc:sldMk cId="441069801" sldId="4038"/>
            <ac:inkMk id="2" creationId="{4D5F687C-DDF3-44B2-9E52-66070CD4608D}"/>
          </ac:inkMkLst>
        </pc:inkChg>
      </pc:sldChg>
      <pc:sldChg chg="addSp delSp modSp add mod addAnim delAnim modAnim">
        <pc:chgData name="Chris Speller" userId="0a97f007-b978-4543-a8a0-9ee0abccdf0a" providerId="ADAL" clId="{B8B649C5-C549-4FEB-BF49-7EEBAD02D5DE}" dt="2020-12-21T18:37:21.280" v="18585" actId="478"/>
        <pc:sldMkLst>
          <pc:docMk/>
          <pc:sldMk cId="3663918249" sldId="4039"/>
        </pc:sldMkLst>
        <pc:spChg chg="mod">
          <ac:chgData name="Chris Speller" userId="0a97f007-b978-4543-a8a0-9ee0abccdf0a" providerId="ADAL" clId="{B8B649C5-C549-4FEB-BF49-7EEBAD02D5DE}" dt="2020-12-21T18:35:57.002" v="18379" actId="404"/>
          <ac:spMkLst>
            <pc:docMk/>
            <pc:sldMk cId="3663918249" sldId="4039"/>
            <ac:spMk id="10" creationId="{00000000-0000-0000-0000-000000000000}"/>
          </ac:spMkLst>
        </pc:spChg>
        <pc:spChg chg="mod">
          <ac:chgData name="Chris Speller" userId="0a97f007-b978-4543-a8a0-9ee0abccdf0a" providerId="ADAL" clId="{B8B649C5-C549-4FEB-BF49-7EEBAD02D5DE}" dt="2020-12-21T18:36:03.250" v="18381" actId="404"/>
          <ac:spMkLst>
            <pc:docMk/>
            <pc:sldMk cId="3663918249" sldId="4039"/>
            <ac:spMk id="11" creationId="{00000000-0000-0000-0000-000000000000}"/>
          </ac:spMkLst>
        </pc:spChg>
        <pc:spChg chg="add mod">
          <ac:chgData name="Chris Speller" userId="0a97f007-b978-4543-a8a0-9ee0abccdf0a" providerId="ADAL" clId="{B8B649C5-C549-4FEB-BF49-7EEBAD02D5DE}" dt="2020-12-21T18:37:15.959" v="18583" actId="20577"/>
          <ac:spMkLst>
            <pc:docMk/>
            <pc:sldMk cId="3663918249" sldId="4039"/>
            <ac:spMk id="13" creationId="{14625303-26F6-424C-A186-49B1882CCBC0}"/>
          </ac:spMkLst>
        </pc:spChg>
        <pc:picChg chg="add del mod">
          <ac:chgData name="Chris Speller" userId="0a97f007-b978-4543-a8a0-9ee0abccdf0a" providerId="ADAL" clId="{B8B649C5-C549-4FEB-BF49-7EEBAD02D5DE}" dt="2020-12-21T18:37:21.280" v="18585" actId="478"/>
          <ac:picMkLst>
            <pc:docMk/>
            <pc:sldMk cId="3663918249" sldId="4039"/>
            <ac:picMk id="3" creationId="{088A463C-86E9-4B82-917D-6551084C08DB}"/>
          </ac:picMkLst>
        </pc:picChg>
        <pc:picChg chg="add del mod">
          <ac:chgData name="Chris Speller" userId="0a97f007-b978-4543-a8a0-9ee0abccdf0a" providerId="ADAL" clId="{B8B649C5-C549-4FEB-BF49-7EEBAD02D5DE}" dt="2020-12-21T18:37:20.913" v="18584" actId="478"/>
          <ac:picMkLst>
            <pc:docMk/>
            <pc:sldMk cId="3663918249" sldId="4039"/>
            <ac:picMk id="12" creationId="{CC47E4C6-E1E3-4EC8-9273-EB167FA29CFD}"/>
          </ac:picMkLst>
        </pc:picChg>
        <pc:inkChg chg="del">
          <ac:chgData name="Chris Speller" userId="0a97f007-b978-4543-a8a0-9ee0abccdf0a" providerId="ADAL" clId="{B8B649C5-C549-4FEB-BF49-7EEBAD02D5DE}" dt="2020-12-21T18:29:50.687" v="18144" actId="478"/>
          <ac:inkMkLst>
            <pc:docMk/>
            <pc:sldMk cId="3663918249" sldId="4039"/>
            <ac:inkMk id="2" creationId="{8219CECD-2547-47F5-BB00-FF5914FE7654}"/>
          </ac:inkMkLst>
        </pc:inkChg>
      </pc:sldChg>
      <pc:sldChg chg="delSp modSp add del mod delAnim">
        <pc:chgData name="Chris Speller" userId="0a97f007-b978-4543-a8a0-9ee0abccdf0a" providerId="ADAL" clId="{B8B649C5-C549-4FEB-BF49-7EEBAD02D5DE}" dt="2020-12-21T18:39:26.328" v="18646" actId="47"/>
        <pc:sldMkLst>
          <pc:docMk/>
          <pc:sldMk cId="1378579045" sldId="4042"/>
        </pc:sldMkLst>
        <pc:spChg chg="mod">
          <ac:chgData name="Chris Speller" userId="0a97f007-b978-4543-a8a0-9ee0abccdf0a" providerId="ADAL" clId="{B8B649C5-C549-4FEB-BF49-7EEBAD02D5DE}" dt="2020-12-21T18:37:44.678" v="18591"/>
          <ac:spMkLst>
            <pc:docMk/>
            <pc:sldMk cId="1378579045" sldId="4042"/>
            <ac:spMk id="11" creationId="{00000000-0000-0000-0000-000000000000}"/>
          </ac:spMkLst>
        </pc:spChg>
        <pc:picChg chg="del mod">
          <ac:chgData name="Chris Speller" userId="0a97f007-b978-4543-a8a0-9ee0abccdf0a" providerId="ADAL" clId="{B8B649C5-C549-4FEB-BF49-7EEBAD02D5DE}" dt="2020-12-21T18:39:20.632" v="18645" actId="478"/>
          <ac:picMkLst>
            <pc:docMk/>
            <pc:sldMk cId="1378579045" sldId="4042"/>
            <ac:picMk id="2" creationId="{B9FCFFB4-7806-499D-BCCD-EFC8BAAB2174}"/>
          </ac:picMkLst>
        </pc:picChg>
        <pc:picChg chg="del">
          <ac:chgData name="Chris Speller" userId="0a97f007-b978-4543-a8a0-9ee0abccdf0a" providerId="ADAL" clId="{B8B649C5-C549-4FEB-BF49-7EEBAD02D5DE}" dt="2020-12-21T18:39:20.376" v="18644" actId="478"/>
          <ac:picMkLst>
            <pc:docMk/>
            <pc:sldMk cId="1378579045" sldId="4042"/>
            <ac:picMk id="6" creationId="{3FF6522E-1E15-4754-9C30-9224692E07B2}"/>
          </ac:picMkLst>
        </pc:picChg>
        <pc:inkChg chg="del mod">
          <ac:chgData name="Chris Speller" userId="0a97f007-b978-4543-a8a0-9ee0abccdf0a" providerId="ADAL" clId="{B8B649C5-C549-4FEB-BF49-7EEBAD02D5DE}" dt="2020-12-21T18:37:35.287" v="18590" actId="478"/>
          <ac:inkMkLst>
            <pc:docMk/>
            <pc:sldMk cId="1378579045" sldId="4042"/>
            <ac:inkMk id="3" creationId="{4479E7DE-77CD-48C2-ACF8-1EC294851476}"/>
          </ac:inkMkLst>
        </pc:inkChg>
        <pc:inkChg chg="del">
          <ac:chgData name="Chris Speller" userId="0a97f007-b978-4543-a8a0-9ee0abccdf0a" providerId="ADAL" clId="{B8B649C5-C549-4FEB-BF49-7EEBAD02D5DE}" dt="2020-12-21T18:39:19.990" v="18643" actId="478"/>
          <ac:inkMkLst>
            <pc:docMk/>
            <pc:sldMk cId="1378579045" sldId="4042"/>
            <ac:inkMk id="7" creationId="{2E56E360-F877-4E11-95B1-633E3E624D2C}"/>
          </ac:inkMkLst>
        </pc:inkChg>
      </pc:sldChg>
      <pc:sldChg chg="addSp delSp modSp add mod delAnim modAnim">
        <pc:chgData name="Chris Speller" userId="0a97f007-b978-4543-a8a0-9ee0abccdf0a" providerId="ADAL" clId="{B8B649C5-C549-4FEB-BF49-7EEBAD02D5DE}" dt="2020-12-21T18:45:52.621" v="18800" actId="20577"/>
        <pc:sldMkLst>
          <pc:docMk/>
          <pc:sldMk cId="3055594513" sldId="4044"/>
        </pc:sldMkLst>
        <pc:spChg chg="mod">
          <ac:chgData name="Chris Speller" userId="0a97f007-b978-4543-a8a0-9ee0abccdf0a" providerId="ADAL" clId="{B8B649C5-C549-4FEB-BF49-7EEBAD02D5DE}" dt="2020-12-21T18:43:18.253" v="18745" actId="404"/>
          <ac:spMkLst>
            <pc:docMk/>
            <pc:sldMk cId="3055594513" sldId="4044"/>
            <ac:spMk id="10" creationId="{00000000-0000-0000-0000-000000000000}"/>
          </ac:spMkLst>
        </pc:spChg>
        <pc:spChg chg="add mod">
          <ac:chgData name="Chris Speller" userId="0a97f007-b978-4543-a8a0-9ee0abccdf0a" providerId="ADAL" clId="{B8B649C5-C549-4FEB-BF49-7EEBAD02D5DE}" dt="2020-12-21T18:43:22.116" v="18747" actId="20577"/>
          <ac:spMkLst>
            <pc:docMk/>
            <pc:sldMk cId="3055594513" sldId="4044"/>
            <ac:spMk id="11" creationId="{279CC686-E163-40B2-A0E1-A3D6236929F4}"/>
          </ac:spMkLst>
        </pc:spChg>
        <pc:spChg chg="add mod">
          <ac:chgData name="Chris Speller" userId="0a97f007-b978-4543-a8a0-9ee0abccdf0a" providerId="ADAL" clId="{B8B649C5-C549-4FEB-BF49-7EEBAD02D5DE}" dt="2020-12-21T18:45:52.621" v="18800" actId="20577"/>
          <ac:spMkLst>
            <pc:docMk/>
            <pc:sldMk cId="3055594513" sldId="4044"/>
            <ac:spMk id="12" creationId="{849C1D19-CBD2-4E1B-B336-6D17411F33D9}"/>
          </ac:spMkLst>
        </pc:spChg>
        <pc:picChg chg="del mod">
          <ac:chgData name="Chris Speller" userId="0a97f007-b978-4543-a8a0-9ee0abccdf0a" providerId="ADAL" clId="{B8B649C5-C549-4FEB-BF49-7EEBAD02D5DE}" dt="2020-12-21T18:41:42.831" v="18675" actId="478"/>
          <ac:picMkLst>
            <pc:docMk/>
            <pc:sldMk cId="3055594513" sldId="4044"/>
            <ac:picMk id="3" creationId="{CE91C33C-5CCE-492A-8712-EF86ACCA789D}"/>
          </ac:picMkLst>
        </pc:picChg>
        <pc:picChg chg="del mod">
          <ac:chgData name="Chris Speller" userId="0a97f007-b978-4543-a8a0-9ee0abccdf0a" providerId="ADAL" clId="{B8B649C5-C549-4FEB-BF49-7EEBAD02D5DE}" dt="2020-12-21T18:41:44.048" v="18676" actId="478"/>
          <ac:picMkLst>
            <pc:docMk/>
            <pc:sldMk cId="3055594513" sldId="4044"/>
            <ac:picMk id="7" creationId="{3C98DA7A-D4F2-4633-AA37-9C04848E5537}"/>
          </ac:picMkLst>
        </pc:picChg>
        <pc:inkChg chg="del">
          <ac:chgData name="Chris Speller" userId="0a97f007-b978-4543-a8a0-9ee0abccdf0a" providerId="ADAL" clId="{B8B649C5-C549-4FEB-BF49-7EEBAD02D5DE}" dt="2020-12-21T18:40:59.662" v="18660" actId="478"/>
          <ac:inkMkLst>
            <pc:docMk/>
            <pc:sldMk cId="3055594513" sldId="4044"/>
            <ac:inkMk id="2" creationId="{730BDE12-C2B7-454D-8150-0499CBBE19A0}"/>
          </ac:inkMkLst>
        </pc:inkChg>
      </pc:sldChg>
      <pc:sldChg chg="addSp delSp modSp add mod delAnim modAnim">
        <pc:chgData name="Chris Speller" userId="0a97f007-b978-4543-a8a0-9ee0abccdf0a" providerId="ADAL" clId="{B8B649C5-C549-4FEB-BF49-7EEBAD02D5DE}" dt="2020-12-21T18:56:26.844" v="19262" actId="122"/>
        <pc:sldMkLst>
          <pc:docMk/>
          <pc:sldMk cId="3542262345" sldId="4065"/>
        </pc:sldMkLst>
        <pc:spChg chg="mod">
          <ac:chgData name="Chris Speller" userId="0a97f007-b978-4543-a8a0-9ee0abccdf0a" providerId="ADAL" clId="{B8B649C5-C549-4FEB-BF49-7EEBAD02D5DE}" dt="2020-12-21T18:55:46.779" v="19238" actId="20577"/>
          <ac:spMkLst>
            <pc:docMk/>
            <pc:sldMk cId="3542262345" sldId="4065"/>
            <ac:spMk id="10" creationId="{00000000-0000-0000-0000-000000000000}"/>
          </ac:spMkLst>
        </pc:spChg>
        <pc:spChg chg="mod">
          <ac:chgData name="Chris Speller" userId="0a97f007-b978-4543-a8a0-9ee0abccdf0a" providerId="ADAL" clId="{B8B649C5-C549-4FEB-BF49-7EEBAD02D5DE}" dt="2020-12-21T18:55:53.325" v="19240" actId="20577"/>
          <ac:spMkLst>
            <pc:docMk/>
            <pc:sldMk cId="3542262345" sldId="4065"/>
            <ac:spMk id="11" creationId="{8E8498FE-22C5-4A1B-AA8D-26CEB58B8375}"/>
          </ac:spMkLst>
        </pc:spChg>
        <pc:spChg chg="add mod">
          <ac:chgData name="Chris Speller" userId="0a97f007-b978-4543-a8a0-9ee0abccdf0a" providerId="ADAL" clId="{B8B649C5-C549-4FEB-BF49-7EEBAD02D5DE}" dt="2020-12-21T18:56:26.844" v="19262" actId="122"/>
          <ac:spMkLst>
            <pc:docMk/>
            <pc:sldMk cId="3542262345" sldId="4065"/>
            <ac:spMk id="13" creationId="{A6C5E012-4C27-4AF5-9D1B-3F536B164AB0}"/>
          </ac:spMkLst>
        </pc:spChg>
        <pc:picChg chg="del">
          <ac:chgData name="Chris Speller" userId="0a97f007-b978-4543-a8a0-9ee0abccdf0a" providerId="ADAL" clId="{B8B649C5-C549-4FEB-BF49-7EEBAD02D5DE}" dt="2020-12-21T18:55:21.390" v="19215" actId="478"/>
          <ac:picMkLst>
            <pc:docMk/>
            <pc:sldMk cId="3542262345" sldId="4065"/>
            <ac:picMk id="12" creationId="{257B4FC3-84F8-4998-95C5-D0C4E182C9F8}"/>
          </ac:picMkLst>
        </pc:picChg>
        <pc:inkChg chg="del">
          <ac:chgData name="Chris Speller" userId="0a97f007-b978-4543-a8a0-9ee0abccdf0a" providerId="ADAL" clId="{B8B649C5-C549-4FEB-BF49-7EEBAD02D5DE}" dt="2020-12-21T18:55:20.621" v="19214" actId="478"/>
          <ac:inkMkLst>
            <pc:docMk/>
            <pc:sldMk cId="3542262345" sldId="4065"/>
            <ac:inkMk id="2" creationId="{6C78D663-710E-4DC7-BFF8-AC844C081553}"/>
          </ac:inkMkLst>
        </pc:inkChg>
      </pc:sldChg>
      <pc:sldChg chg="add del">
        <pc:chgData name="Chris Speller" userId="0a97f007-b978-4543-a8a0-9ee0abccdf0a" providerId="ADAL" clId="{B8B649C5-C549-4FEB-BF49-7EEBAD02D5DE}" dt="2020-12-21T18:58:17.407" v="19316" actId="47"/>
        <pc:sldMkLst>
          <pc:docMk/>
          <pc:sldMk cId="8765585" sldId="4067"/>
        </pc:sldMkLst>
      </pc:sldChg>
      <pc:sldChg chg="delSp modSp add del mod delAnim">
        <pc:chgData name="Chris Speller" userId="0a97f007-b978-4543-a8a0-9ee0abccdf0a" providerId="ADAL" clId="{B8B649C5-C549-4FEB-BF49-7EEBAD02D5DE}" dt="2020-12-21T19:00:23.005" v="19449" actId="47"/>
        <pc:sldMkLst>
          <pc:docMk/>
          <pc:sldMk cId="2393044934" sldId="4072"/>
        </pc:sldMkLst>
        <pc:picChg chg="mod">
          <ac:chgData name="Chris Speller" userId="0a97f007-b978-4543-a8a0-9ee0abccdf0a" providerId="ADAL" clId="{B8B649C5-C549-4FEB-BF49-7EEBAD02D5DE}" dt="2020-12-21T18:58:39.861" v="19319" actId="1076"/>
          <ac:picMkLst>
            <pc:docMk/>
            <pc:sldMk cId="2393044934" sldId="4072"/>
            <ac:picMk id="7" creationId="{8815C705-0A88-451D-B9EA-EBFA06B1EBEE}"/>
          </ac:picMkLst>
        </pc:picChg>
        <pc:picChg chg="del">
          <ac:chgData name="Chris Speller" userId="0a97f007-b978-4543-a8a0-9ee0abccdf0a" providerId="ADAL" clId="{B8B649C5-C549-4FEB-BF49-7EEBAD02D5DE}" dt="2020-12-21T18:58:28.014" v="19318" actId="478"/>
          <ac:picMkLst>
            <pc:docMk/>
            <pc:sldMk cId="2393044934" sldId="4072"/>
            <ac:picMk id="13" creationId="{CD4341B5-DB1D-473D-9E8C-8183EB5F0F9B}"/>
          </ac:picMkLst>
        </pc:picChg>
        <pc:inkChg chg="del">
          <ac:chgData name="Chris Speller" userId="0a97f007-b978-4543-a8a0-9ee0abccdf0a" providerId="ADAL" clId="{B8B649C5-C549-4FEB-BF49-7EEBAD02D5DE}" dt="2020-12-21T18:58:25.325" v="19317" actId="478"/>
          <ac:inkMkLst>
            <pc:docMk/>
            <pc:sldMk cId="2393044934" sldId="4072"/>
            <ac:inkMk id="2" creationId="{A3DD5B7E-F0B3-435B-8A67-8C3C4688C0B2}"/>
          </ac:inkMkLst>
        </pc:inkChg>
      </pc:sldChg>
      <pc:sldChg chg="add del">
        <pc:chgData name="Chris Speller" userId="0a97f007-b978-4543-a8a0-9ee0abccdf0a" providerId="ADAL" clId="{B8B649C5-C549-4FEB-BF49-7EEBAD02D5DE}" dt="2020-12-21T19:12:05.699" v="19578" actId="47"/>
        <pc:sldMkLst>
          <pc:docMk/>
          <pc:sldMk cId="760526311" sldId="4077"/>
        </pc:sldMkLst>
      </pc:sldChg>
      <pc:sldChg chg="add del">
        <pc:chgData name="Chris Speller" userId="0a97f007-b978-4543-a8a0-9ee0abccdf0a" providerId="ADAL" clId="{B8B649C5-C549-4FEB-BF49-7EEBAD02D5DE}" dt="2020-12-21T19:13:21.573" v="19671" actId="47"/>
        <pc:sldMkLst>
          <pc:docMk/>
          <pc:sldMk cId="2680576228" sldId="4078"/>
        </pc:sldMkLst>
      </pc:sldChg>
      <pc:sldChg chg="addSp delSp modSp add mod addAnim delAnim modAnim">
        <pc:chgData name="Chris Speller" userId="0a97f007-b978-4543-a8a0-9ee0abccdf0a" providerId="ADAL" clId="{B8B649C5-C549-4FEB-BF49-7EEBAD02D5DE}" dt="2020-12-21T22:15:47.319" v="20768" actId="478"/>
        <pc:sldMkLst>
          <pc:docMk/>
          <pc:sldMk cId="3648602230" sldId="4092"/>
        </pc:sldMkLst>
        <pc:spChg chg="mod">
          <ac:chgData name="Chris Speller" userId="0a97f007-b978-4543-a8a0-9ee0abccdf0a" providerId="ADAL" clId="{B8B649C5-C549-4FEB-BF49-7EEBAD02D5DE}" dt="2020-12-21T22:15:28.273" v="20751" actId="2711"/>
          <ac:spMkLst>
            <pc:docMk/>
            <pc:sldMk cId="3648602230" sldId="4092"/>
            <ac:spMk id="10" creationId="{00000000-0000-0000-0000-000000000000}"/>
          </ac:spMkLst>
        </pc:spChg>
        <pc:spChg chg="mod">
          <ac:chgData name="Chris Speller" userId="0a97f007-b978-4543-a8a0-9ee0abccdf0a" providerId="ADAL" clId="{B8B649C5-C549-4FEB-BF49-7EEBAD02D5DE}" dt="2020-12-21T22:15:32.655" v="20752" actId="2711"/>
          <ac:spMkLst>
            <pc:docMk/>
            <pc:sldMk cId="3648602230" sldId="4092"/>
            <ac:spMk id="11" creationId="{8E8498FE-22C5-4A1B-AA8D-26CEB58B8375}"/>
          </ac:spMkLst>
        </pc:spChg>
        <pc:spChg chg="add mod">
          <ac:chgData name="Chris Speller" userId="0a97f007-b978-4543-a8a0-9ee0abccdf0a" providerId="ADAL" clId="{B8B649C5-C549-4FEB-BF49-7EEBAD02D5DE}" dt="2020-12-21T22:15:43.868" v="20767" actId="20577"/>
          <ac:spMkLst>
            <pc:docMk/>
            <pc:sldMk cId="3648602230" sldId="4092"/>
            <ac:spMk id="12" creationId="{3287C2E5-963F-4146-BC2F-70FFA3BFF62A}"/>
          </ac:spMkLst>
        </pc:spChg>
        <pc:picChg chg="add del mod">
          <ac:chgData name="Chris Speller" userId="0a97f007-b978-4543-a8a0-9ee0abccdf0a" providerId="ADAL" clId="{B8B649C5-C549-4FEB-BF49-7EEBAD02D5DE}" dt="2020-12-21T22:15:47.319" v="20768" actId="478"/>
          <ac:picMkLst>
            <pc:docMk/>
            <pc:sldMk cId="3648602230" sldId="4092"/>
            <ac:picMk id="3" creationId="{3885BA50-AE74-4B7E-BB59-EE5C763CA494}"/>
          </ac:picMkLst>
        </pc:picChg>
        <pc:inkChg chg="del">
          <ac:chgData name="Chris Speller" userId="0a97f007-b978-4543-a8a0-9ee0abccdf0a" providerId="ADAL" clId="{B8B649C5-C549-4FEB-BF49-7EEBAD02D5DE}" dt="2020-12-21T19:47:31.303" v="20715" actId="478"/>
          <ac:inkMkLst>
            <pc:docMk/>
            <pc:sldMk cId="3648602230" sldId="4092"/>
            <ac:inkMk id="2" creationId="{15BED958-E71A-4DC6-898A-DF28FD1C7EE3}"/>
          </ac:inkMkLst>
        </pc:inkChg>
      </pc:sldChg>
      <pc:sldChg chg="addSp delSp modSp add mod delAnim modAnim">
        <pc:chgData name="Chris Speller" userId="0a97f007-b978-4543-a8a0-9ee0abccdf0a" providerId="ADAL" clId="{B8B649C5-C549-4FEB-BF49-7EEBAD02D5DE}" dt="2020-12-21T22:20:58.943" v="21038" actId="2711"/>
        <pc:sldMkLst>
          <pc:docMk/>
          <pc:sldMk cId="1339275060" sldId="4093"/>
        </pc:sldMkLst>
        <pc:spChg chg="mod">
          <ac:chgData name="Chris Speller" userId="0a97f007-b978-4543-a8a0-9ee0abccdf0a" providerId="ADAL" clId="{B8B649C5-C549-4FEB-BF49-7EEBAD02D5DE}" dt="2020-12-21T22:20:58.943" v="21038" actId="2711"/>
          <ac:spMkLst>
            <pc:docMk/>
            <pc:sldMk cId="1339275060" sldId="4093"/>
            <ac:spMk id="10" creationId="{00000000-0000-0000-0000-000000000000}"/>
          </ac:spMkLst>
        </pc:spChg>
        <pc:spChg chg="mod">
          <ac:chgData name="Chris Speller" userId="0a97f007-b978-4543-a8a0-9ee0abccdf0a" providerId="ADAL" clId="{B8B649C5-C549-4FEB-BF49-7EEBAD02D5DE}" dt="2020-12-21T22:16:15.100" v="20772" actId="2711"/>
          <ac:spMkLst>
            <pc:docMk/>
            <pc:sldMk cId="1339275060" sldId="4093"/>
            <ac:spMk id="11" creationId="{8E8498FE-22C5-4A1B-AA8D-26CEB58B8375}"/>
          </ac:spMkLst>
        </pc:spChg>
        <pc:spChg chg="add mod">
          <ac:chgData name="Chris Speller" userId="0a97f007-b978-4543-a8a0-9ee0abccdf0a" providerId="ADAL" clId="{B8B649C5-C549-4FEB-BF49-7EEBAD02D5DE}" dt="2020-12-21T22:20:39.372" v="21034" actId="20577"/>
          <ac:spMkLst>
            <pc:docMk/>
            <pc:sldMk cId="1339275060" sldId="4093"/>
            <ac:spMk id="12" creationId="{20B542CF-68F9-4BD0-9514-E3AD718A1EB0}"/>
          </ac:spMkLst>
        </pc:spChg>
        <pc:picChg chg="del mod">
          <ac:chgData name="Chris Speller" userId="0a97f007-b978-4543-a8a0-9ee0abccdf0a" providerId="ADAL" clId="{B8B649C5-C549-4FEB-BF49-7EEBAD02D5DE}" dt="2020-12-21T22:20:44.899" v="21035" actId="478"/>
          <ac:picMkLst>
            <pc:docMk/>
            <pc:sldMk cId="1339275060" sldId="4093"/>
            <ac:picMk id="2" creationId="{1C7363D7-B7B8-4493-92ED-4007BCE5D424}"/>
          </ac:picMkLst>
        </pc:picChg>
        <pc:inkChg chg="del">
          <ac:chgData name="Chris Speller" userId="0a97f007-b978-4543-a8a0-9ee0abccdf0a" providerId="ADAL" clId="{B8B649C5-C549-4FEB-BF49-7EEBAD02D5DE}" dt="2020-12-21T22:16:17.213" v="20773" actId="478"/>
          <ac:inkMkLst>
            <pc:docMk/>
            <pc:sldMk cId="1339275060" sldId="4093"/>
            <ac:inkMk id="3" creationId="{27CF1D30-E826-428D-B5F8-670136C937EB}"/>
          </ac:inkMkLst>
        </pc:inkChg>
      </pc:sldChg>
      <pc:sldChg chg="add del">
        <pc:chgData name="Chris Speller" userId="0a97f007-b978-4543-a8a0-9ee0abccdf0a" providerId="ADAL" clId="{B8B649C5-C549-4FEB-BF49-7EEBAD02D5DE}" dt="2020-12-21T22:22:14.872" v="21107" actId="47"/>
        <pc:sldMkLst>
          <pc:docMk/>
          <pc:sldMk cId="1148854778" sldId="4094"/>
        </pc:sldMkLst>
      </pc:sldChg>
      <pc:sldChg chg="delSp add del mod">
        <pc:chgData name="Chris Speller" userId="0a97f007-b978-4543-a8a0-9ee0abccdf0a" providerId="ADAL" clId="{B8B649C5-C549-4FEB-BF49-7EEBAD02D5DE}" dt="2020-12-21T22:26:48.221" v="21259" actId="47"/>
        <pc:sldMkLst>
          <pc:docMk/>
          <pc:sldMk cId="1041034135" sldId="4095"/>
        </pc:sldMkLst>
        <pc:inkChg chg="del">
          <ac:chgData name="Chris Speller" userId="0a97f007-b978-4543-a8a0-9ee0abccdf0a" providerId="ADAL" clId="{B8B649C5-C549-4FEB-BF49-7EEBAD02D5DE}" dt="2020-12-21T22:23:01.981" v="21124" actId="478"/>
          <ac:inkMkLst>
            <pc:docMk/>
            <pc:sldMk cId="1041034135" sldId="4095"/>
            <ac:inkMk id="3" creationId="{CED99E13-D196-475D-9272-ECAF224CE90D}"/>
          </ac:inkMkLst>
        </pc:inkChg>
      </pc:sldChg>
      <pc:sldChg chg="add del">
        <pc:chgData name="Chris Speller" userId="0a97f007-b978-4543-a8a0-9ee0abccdf0a" providerId="ADAL" clId="{B8B649C5-C549-4FEB-BF49-7EEBAD02D5DE}" dt="2020-12-21T22:26:48.631" v="21260" actId="47"/>
        <pc:sldMkLst>
          <pc:docMk/>
          <pc:sldMk cId="183562473" sldId="4096"/>
        </pc:sldMkLst>
      </pc:sldChg>
      <pc:sldChg chg="add del">
        <pc:chgData name="Chris Speller" userId="0a97f007-b978-4543-a8a0-9ee0abccdf0a" providerId="ADAL" clId="{B8B649C5-C549-4FEB-BF49-7EEBAD02D5DE}" dt="2020-12-21T22:28:11.542" v="21302" actId="47"/>
        <pc:sldMkLst>
          <pc:docMk/>
          <pc:sldMk cId="120149138" sldId="4097"/>
        </pc:sldMkLst>
      </pc:sldChg>
      <pc:sldChg chg="add del">
        <pc:chgData name="Chris Speller" userId="0a97f007-b978-4543-a8a0-9ee0abccdf0a" providerId="ADAL" clId="{B8B649C5-C549-4FEB-BF49-7EEBAD02D5DE}" dt="2020-12-21T22:30:36.219" v="21387" actId="47"/>
        <pc:sldMkLst>
          <pc:docMk/>
          <pc:sldMk cId="1286244277" sldId="4098"/>
        </pc:sldMkLst>
      </pc:sldChg>
      <pc:sldChg chg="modSp add mod">
        <pc:chgData name="Chris Speller" userId="0a97f007-b978-4543-a8a0-9ee0abccdf0a" providerId="ADAL" clId="{B8B649C5-C549-4FEB-BF49-7EEBAD02D5DE}" dt="2020-12-21T18:02:12.432" v="16789" actId="1076"/>
        <pc:sldMkLst>
          <pc:docMk/>
          <pc:sldMk cId="1892628838" sldId="4105"/>
        </pc:sldMkLst>
        <pc:spChg chg="mod">
          <ac:chgData name="Chris Speller" userId="0a97f007-b978-4543-a8a0-9ee0abccdf0a" providerId="ADAL" clId="{B8B649C5-C549-4FEB-BF49-7EEBAD02D5DE}" dt="2020-12-21T18:02:12.432" v="16789" actId="1076"/>
          <ac:spMkLst>
            <pc:docMk/>
            <pc:sldMk cId="1892628838" sldId="4105"/>
            <ac:spMk id="2" creationId="{73CCCBC7-7A8F-4BCF-BA26-99ECB2451053}"/>
          </ac:spMkLst>
        </pc:spChg>
        <pc:spChg chg="mod">
          <ac:chgData name="Chris Speller" userId="0a97f007-b978-4543-a8a0-9ee0abccdf0a" providerId="ADAL" clId="{B8B649C5-C549-4FEB-BF49-7EEBAD02D5DE}" dt="2020-12-21T18:02:08.453" v="16788" actId="20577"/>
          <ac:spMkLst>
            <pc:docMk/>
            <pc:sldMk cId="1892628838" sldId="4105"/>
            <ac:spMk id="10" creationId="{00000000-0000-0000-0000-000000000000}"/>
          </ac:spMkLst>
        </pc:spChg>
        <pc:spChg chg="mod">
          <ac:chgData name="Chris Speller" userId="0a97f007-b978-4543-a8a0-9ee0abccdf0a" providerId="ADAL" clId="{B8B649C5-C549-4FEB-BF49-7EEBAD02D5DE}" dt="2020-12-21T18:01:50.146" v="16773" actId="2711"/>
          <ac:spMkLst>
            <pc:docMk/>
            <pc:sldMk cId="1892628838" sldId="4105"/>
            <ac:spMk id="11" creationId="{8E8498FE-22C5-4A1B-AA8D-26CEB58B8375}"/>
          </ac:spMkLst>
        </pc:spChg>
      </pc:sldChg>
      <pc:sldChg chg="modSp add">
        <pc:chgData name="Chris Speller" userId="0a97f007-b978-4543-a8a0-9ee0abccdf0a" providerId="ADAL" clId="{B8B649C5-C549-4FEB-BF49-7EEBAD02D5DE}" dt="2020-12-21T18:03:39.872" v="16792" actId="2711"/>
        <pc:sldMkLst>
          <pc:docMk/>
          <pc:sldMk cId="485450338" sldId="4106"/>
        </pc:sldMkLst>
        <pc:spChg chg="mod">
          <ac:chgData name="Chris Speller" userId="0a97f007-b978-4543-a8a0-9ee0abccdf0a" providerId="ADAL" clId="{B8B649C5-C549-4FEB-BF49-7EEBAD02D5DE}" dt="2020-12-21T18:03:36.383" v="16791" actId="2711"/>
          <ac:spMkLst>
            <pc:docMk/>
            <pc:sldMk cId="485450338" sldId="4106"/>
            <ac:spMk id="10" creationId="{00000000-0000-0000-0000-000000000000}"/>
          </ac:spMkLst>
        </pc:spChg>
        <pc:spChg chg="mod">
          <ac:chgData name="Chris Speller" userId="0a97f007-b978-4543-a8a0-9ee0abccdf0a" providerId="ADAL" clId="{B8B649C5-C549-4FEB-BF49-7EEBAD02D5DE}" dt="2020-12-21T18:03:39.872" v="16792" actId="2711"/>
          <ac:spMkLst>
            <pc:docMk/>
            <pc:sldMk cId="485450338" sldId="4106"/>
            <ac:spMk id="11" creationId="{8E8498FE-22C5-4A1B-AA8D-26CEB58B8375}"/>
          </ac:spMkLst>
        </pc:spChg>
      </pc:sldChg>
      <pc:sldChg chg="addSp delSp modSp add mod delAnim modAnim">
        <pc:chgData name="Chris Speller" userId="0a97f007-b978-4543-a8a0-9ee0abccdf0a" providerId="ADAL" clId="{B8B649C5-C549-4FEB-BF49-7EEBAD02D5DE}" dt="2020-12-21T18:11:33.507" v="16956" actId="478"/>
        <pc:sldMkLst>
          <pc:docMk/>
          <pc:sldMk cId="1643828466" sldId="4107"/>
        </pc:sldMkLst>
        <pc:spChg chg="mod">
          <ac:chgData name="Chris Speller" userId="0a97f007-b978-4543-a8a0-9ee0abccdf0a" providerId="ADAL" clId="{B8B649C5-C549-4FEB-BF49-7EEBAD02D5DE}" dt="2020-12-21T18:08:34.405" v="16930" actId="2711"/>
          <ac:spMkLst>
            <pc:docMk/>
            <pc:sldMk cId="1643828466" sldId="4107"/>
            <ac:spMk id="10" creationId="{00000000-0000-0000-0000-000000000000}"/>
          </ac:spMkLst>
        </pc:spChg>
        <pc:spChg chg="mod">
          <ac:chgData name="Chris Speller" userId="0a97f007-b978-4543-a8a0-9ee0abccdf0a" providerId="ADAL" clId="{B8B649C5-C549-4FEB-BF49-7EEBAD02D5DE}" dt="2020-12-21T18:08:37.766" v="16931" actId="2711"/>
          <ac:spMkLst>
            <pc:docMk/>
            <pc:sldMk cId="1643828466" sldId="4107"/>
            <ac:spMk id="11" creationId="{8E8498FE-22C5-4A1B-AA8D-26CEB58B8375}"/>
          </ac:spMkLst>
        </pc:spChg>
        <pc:spChg chg="add mod">
          <ac:chgData name="Chris Speller" userId="0a97f007-b978-4543-a8a0-9ee0abccdf0a" providerId="ADAL" clId="{B8B649C5-C549-4FEB-BF49-7EEBAD02D5DE}" dt="2020-12-21T18:08:52.577" v="16955" actId="20577"/>
          <ac:spMkLst>
            <pc:docMk/>
            <pc:sldMk cId="1643828466" sldId="4107"/>
            <ac:spMk id="12" creationId="{96924B9D-0A00-43E6-A8D4-6AD60EAABDE1}"/>
          </ac:spMkLst>
        </pc:spChg>
        <pc:picChg chg="del mod">
          <ac:chgData name="Chris Speller" userId="0a97f007-b978-4543-a8a0-9ee0abccdf0a" providerId="ADAL" clId="{B8B649C5-C549-4FEB-BF49-7EEBAD02D5DE}" dt="2020-12-21T18:11:33.507" v="16956" actId="478"/>
          <ac:picMkLst>
            <pc:docMk/>
            <pc:sldMk cId="1643828466" sldId="4107"/>
            <ac:picMk id="3" creationId="{5E2D66D7-E5D6-4EEE-BD3A-97E1A490E088}"/>
          </ac:picMkLst>
        </pc:picChg>
      </pc:sldChg>
      <pc:sldChg chg="addSp delSp modSp add mod delAnim modAnim">
        <pc:chgData name="Chris Speller" userId="0a97f007-b978-4543-a8a0-9ee0abccdf0a" providerId="ADAL" clId="{B8B649C5-C549-4FEB-BF49-7EEBAD02D5DE}" dt="2020-12-21T18:05:38.889" v="16929" actId="207"/>
        <pc:sldMkLst>
          <pc:docMk/>
          <pc:sldMk cId="780495866" sldId="4108"/>
        </pc:sldMkLst>
        <pc:spChg chg="mod">
          <ac:chgData name="Chris Speller" userId="0a97f007-b978-4543-a8a0-9ee0abccdf0a" providerId="ADAL" clId="{B8B649C5-C549-4FEB-BF49-7EEBAD02D5DE}" dt="2020-12-21T18:03:45.367" v="16793" actId="2711"/>
          <ac:spMkLst>
            <pc:docMk/>
            <pc:sldMk cId="780495866" sldId="4108"/>
            <ac:spMk id="10" creationId="{00000000-0000-0000-0000-000000000000}"/>
          </ac:spMkLst>
        </pc:spChg>
        <pc:spChg chg="mod">
          <ac:chgData name="Chris Speller" userId="0a97f007-b978-4543-a8a0-9ee0abccdf0a" providerId="ADAL" clId="{B8B649C5-C549-4FEB-BF49-7EEBAD02D5DE}" dt="2020-12-21T18:03:48.559" v="16794" actId="2711"/>
          <ac:spMkLst>
            <pc:docMk/>
            <pc:sldMk cId="780495866" sldId="4108"/>
            <ac:spMk id="11" creationId="{8E8498FE-22C5-4A1B-AA8D-26CEB58B8375}"/>
          </ac:spMkLst>
        </pc:spChg>
        <pc:spChg chg="add mod">
          <ac:chgData name="Chris Speller" userId="0a97f007-b978-4543-a8a0-9ee0abccdf0a" providerId="ADAL" clId="{B8B649C5-C549-4FEB-BF49-7EEBAD02D5DE}" dt="2020-12-21T18:05:38.889" v="16929" actId="207"/>
          <ac:spMkLst>
            <pc:docMk/>
            <pc:sldMk cId="780495866" sldId="4108"/>
            <ac:spMk id="12" creationId="{BADB7630-CEA4-4043-A8BC-4C1560BD4FB0}"/>
          </ac:spMkLst>
        </pc:spChg>
        <pc:picChg chg="del mod">
          <ac:chgData name="Chris Speller" userId="0a97f007-b978-4543-a8a0-9ee0abccdf0a" providerId="ADAL" clId="{B8B649C5-C549-4FEB-BF49-7EEBAD02D5DE}" dt="2020-12-21T18:05:32.883" v="16927" actId="478"/>
          <ac:picMkLst>
            <pc:docMk/>
            <pc:sldMk cId="780495866" sldId="4108"/>
            <ac:picMk id="2" creationId="{BFB6A515-4B7D-4E3A-83C0-1A9B1B27244C}"/>
          </ac:picMkLst>
        </pc:picChg>
      </pc:sldChg>
      <pc:sldChg chg="add del">
        <pc:chgData name="Chris Speller" userId="0a97f007-b978-4543-a8a0-9ee0abccdf0a" providerId="ADAL" clId="{B8B649C5-C549-4FEB-BF49-7EEBAD02D5DE}" dt="2020-12-21T22:40:59.673" v="22056" actId="47"/>
        <pc:sldMkLst>
          <pc:docMk/>
          <pc:sldMk cId="1489684787" sldId="4112"/>
        </pc:sldMkLst>
      </pc:sldChg>
      <pc:sldChg chg="add del">
        <pc:chgData name="Chris Speller" userId="0a97f007-b978-4543-a8a0-9ee0abccdf0a" providerId="ADAL" clId="{B8B649C5-C549-4FEB-BF49-7EEBAD02D5DE}" dt="2020-12-21T22:41:54.221" v="22121" actId="47"/>
        <pc:sldMkLst>
          <pc:docMk/>
          <pc:sldMk cId="4034901910" sldId="4113"/>
        </pc:sldMkLst>
      </pc:sldChg>
      <pc:sldChg chg="add del">
        <pc:chgData name="Chris Speller" userId="0a97f007-b978-4543-a8a0-9ee0abccdf0a" providerId="ADAL" clId="{B8B649C5-C549-4FEB-BF49-7EEBAD02D5DE}" dt="2020-12-21T22:43:02.954" v="22151" actId="47"/>
        <pc:sldMkLst>
          <pc:docMk/>
          <pc:sldMk cId="3698915152" sldId="4114"/>
        </pc:sldMkLst>
      </pc:sldChg>
      <pc:sldChg chg="addSp delSp modSp add mod delAnim modAnim">
        <pc:chgData name="Chris Speller" userId="0a97f007-b978-4543-a8a0-9ee0abccdf0a" providerId="ADAL" clId="{B8B649C5-C549-4FEB-BF49-7EEBAD02D5DE}" dt="2020-12-21T22:48:01.036" v="22299" actId="20577"/>
        <pc:sldMkLst>
          <pc:docMk/>
          <pc:sldMk cId="3768180464" sldId="4117"/>
        </pc:sldMkLst>
        <pc:spChg chg="add mod">
          <ac:chgData name="Chris Speller" userId="0a97f007-b978-4543-a8a0-9ee0abccdf0a" providerId="ADAL" clId="{B8B649C5-C549-4FEB-BF49-7EEBAD02D5DE}" dt="2020-12-21T22:48:01.036" v="22299" actId="20577"/>
          <ac:spMkLst>
            <pc:docMk/>
            <pc:sldMk cId="3768180464" sldId="4117"/>
            <ac:spMk id="12" creationId="{E0DD08B6-6D01-4928-A0B4-4AF1007A3A11}"/>
          </ac:spMkLst>
        </pc:spChg>
        <pc:picChg chg="del">
          <ac:chgData name="Chris Speller" userId="0a97f007-b978-4543-a8a0-9ee0abccdf0a" providerId="ADAL" clId="{B8B649C5-C549-4FEB-BF49-7EEBAD02D5DE}" dt="2020-12-21T22:47:49.116" v="22293" actId="478"/>
          <ac:picMkLst>
            <pc:docMk/>
            <pc:sldMk cId="3768180464" sldId="4117"/>
            <ac:picMk id="3" creationId="{81DF96B3-2B38-452D-B9EC-D5CE329BA475}"/>
          </ac:picMkLst>
        </pc:picChg>
      </pc:sldChg>
      <pc:sldChg chg="addSp delSp modSp add mod delAnim modAnim">
        <pc:chgData name="Chris Speller" userId="0a97f007-b978-4543-a8a0-9ee0abccdf0a" providerId="ADAL" clId="{B8B649C5-C549-4FEB-BF49-7EEBAD02D5DE}" dt="2020-12-21T22:55:07.019" v="22476" actId="20577"/>
        <pc:sldMkLst>
          <pc:docMk/>
          <pc:sldMk cId="2730867190" sldId="4118"/>
        </pc:sldMkLst>
        <pc:spChg chg="mod">
          <ac:chgData name="Chris Speller" userId="0a97f007-b978-4543-a8a0-9ee0abccdf0a" providerId="ADAL" clId="{B8B649C5-C549-4FEB-BF49-7EEBAD02D5DE}" dt="2020-12-21T22:54:19.825" v="22425" actId="122"/>
          <ac:spMkLst>
            <pc:docMk/>
            <pc:sldMk cId="2730867190" sldId="4118"/>
            <ac:spMk id="10" creationId="{00000000-0000-0000-0000-000000000000}"/>
          </ac:spMkLst>
        </pc:spChg>
        <pc:spChg chg="mod">
          <ac:chgData name="Chris Speller" userId="0a97f007-b978-4543-a8a0-9ee0abccdf0a" providerId="ADAL" clId="{B8B649C5-C549-4FEB-BF49-7EEBAD02D5DE}" dt="2020-12-21T22:54:50.168" v="22452" actId="20577"/>
          <ac:spMkLst>
            <pc:docMk/>
            <pc:sldMk cId="2730867190" sldId="4118"/>
            <ac:spMk id="11" creationId="{8E8498FE-22C5-4A1B-AA8D-26CEB58B8375}"/>
          </ac:spMkLst>
        </pc:spChg>
        <pc:spChg chg="add mod">
          <ac:chgData name="Chris Speller" userId="0a97f007-b978-4543-a8a0-9ee0abccdf0a" providerId="ADAL" clId="{B8B649C5-C549-4FEB-BF49-7EEBAD02D5DE}" dt="2020-12-21T22:55:07.019" v="22476" actId="20577"/>
          <ac:spMkLst>
            <pc:docMk/>
            <pc:sldMk cId="2730867190" sldId="4118"/>
            <ac:spMk id="12" creationId="{62EE917D-3AC4-4379-B4D6-4BBDB8E803DE}"/>
          </ac:spMkLst>
        </pc:spChg>
        <pc:picChg chg="del">
          <ac:chgData name="Chris Speller" userId="0a97f007-b978-4543-a8a0-9ee0abccdf0a" providerId="ADAL" clId="{B8B649C5-C549-4FEB-BF49-7EEBAD02D5DE}" dt="2020-12-21T22:49:10.932" v="22332" actId="478"/>
          <ac:picMkLst>
            <pc:docMk/>
            <pc:sldMk cId="2730867190" sldId="4118"/>
            <ac:picMk id="2" creationId="{0C38D93E-5AFF-4BB7-BB3F-B4571D1642D2}"/>
          </ac:picMkLst>
        </pc:picChg>
      </pc:sldChg>
      <pc:sldChg chg="addSp delSp modSp add mod delAnim modAnim">
        <pc:chgData name="Chris Speller" userId="0a97f007-b978-4543-a8a0-9ee0abccdf0a" providerId="ADAL" clId="{B8B649C5-C549-4FEB-BF49-7EEBAD02D5DE}" dt="2020-12-21T22:51:35.682" v="22377" actId="1076"/>
        <pc:sldMkLst>
          <pc:docMk/>
          <pc:sldMk cId="436483716" sldId="4122"/>
        </pc:sldMkLst>
        <pc:spChg chg="mod">
          <ac:chgData name="Chris Speller" userId="0a97f007-b978-4543-a8a0-9ee0abccdf0a" providerId="ADAL" clId="{B8B649C5-C549-4FEB-BF49-7EEBAD02D5DE}" dt="2020-12-21T22:51:16.646" v="22361" actId="2711"/>
          <ac:spMkLst>
            <pc:docMk/>
            <pc:sldMk cId="436483716" sldId="4122"/>
            <ac:spMk id="10" creationId="{00000000-0000-0000-0000-000000000000}"/>
          </ac:spMkLst>
        </pc:spChg>
        <pc:spChg chg="mod">
          <ac:chgData name="Chris Speller" userId="0a97f007-b978-4543-a8a0-9ee0abccdf0a" providerId="ADAL" clId="{B8B649C5-C549-4FEB-BF49-7EEBAD02D5DE}" dt="2020-12-21T22:51:20.123" v="22362" actId="2711"/>
          <ac:spMkLst>
            <pc:docMk/>
            <pc:sldMk cId="436483716" sldId="4122"/>
            <ac:spMk id="11" creationId="{8E8498FE-22C5-4A1B-AA8D-26CEB58B8375}"/>
          </ac:spMkLst>
        </pc:spChg>
        <pc:spChg chg="add mod">
          <ac:chgData name="Chris Speller" userId="0a97f007-b978-4543-a8a0-9ee0abccdf0a" providerId="ADAL" clId="{B8B649C5-C549-4FEB-BF49-7EEBAD02D5DE}" dt="2020-12-21T22:51:35.682" v="22377" actId="1076"/>
          <ac:spMkLst>
            <pc:docMk/>
            <pc:sldMk cId="436483716" sldId="4122"/>
            <ac:spMk id="12" creationId="{A3147EB5-737D-45A0-9E12-C53D9F9C066A}"/>
          </ac:spMkLst>
        </pc:spChg>
        <pc:picChg chg="del">
          <ac:chgData name="Chris Speller" userId="0a97f007-b978-4543-a8a0-9ee0abccdf0a" providerId="ADAL" clId="{B8B649C5-C549-4FEB-BF49-7EEBAD02D5DE}" dt="2020-12-21T22:51:32.643" v="22375" actId="478"/>
          <ac:picMkLst>
            <pc:docMk/>
            <pc:sldMk cId="436483716" sldId="4122"/>
            <ac:picMk id="3" creationId="{78B61D16-A307-44F9-9516-7E99FC8DA206}"/>
          </ac:picMkLst>
        </pc:picChg>
        <pc:picChg chg="del">
          <ac:chgData name="Chris Speller" userId="0a97f007-b978-4543-a8a0-9ee0abccdf0a" providerId="ADAL" clId="{B8B649C5-C549-4FEB-BF49-7EEBAD02D5DE}" dt="2020-12-21T22:51:33.429" v="22376" actId="478"/>
          <ac:picMkLst>
            <pc:docMk/>
            <pc:sldMk cId="436483716" sldId="4122"/>
            <ac:picMk id="6" creationId="{91AE9B90-3B31-4F70-B59D-284E70C243F1}"/>
          </ac:picMkLst>
        </pc:picChg>
      </pc:sldChg>
      <pc:sldChg chg="addSp delSp modSp add mod delAnim modAnim">
        <pc:chgData name="Chris Speller" userId="0a97f007-b978-4543-a8a0-9ee0abccdf0a" providerId="ADAL" clId="{B8B649C5-C549-4FEB-BF49-7EEBAD02D5DE}" dt="2020-12-21T22:52:15.030" v="22390" actId="1076"/>
        <pc:sldMkLst>
          <pc:docMk/>
          <pc:sldMk cId="1538889073" sldId="4123"/>
        </pc:sldMkLst>
        <pc:spChg chg="mod">
          <ac:chgData name="Chris Speller" userId="0a97f007-b978-4543-a8a0-9ee0abccdf0a" providerId="ADAL" clId="{B8B649C5-C549-4FEB-BF49-7EEBAD02D5DE}" dt="2020-12-21T22:51:53.838" v="22380" actId="2711"/>
          <ac:spMkLst>
            <pc:docMk/>
            <pc:sldMk cId="1538889073" sldId="4123"/>
            <ac:spMk id="10" creationId="{00000000-0000-0000-0000-000000000000}"/>
          </ac:spMkLst>
        </pc:spChg>
        <pc:spChg chg="mod">
          <ac:chgData name="Chris Speller" userId="0a97f007-b978-4543-a8a0-9ee0abccdf0a" providerId="ADAL" clId="{B8B649C5-C549-4FEB-BF49-7EEBAD02D5DE}" dt="2020-12-21T22:52:02.899" v="22381" actId="2711"/>
          <ac:spMkLst>
            <pc:docMk/>
            <pc:sldMk cId="1538889073" sldId="4123"/>
            <ac:spMk id="11" creationId="{8E8498FE-22C5-4A1B-AA8D-26CEB58B8375}"/>
          </ac:spMkLst>
        </pc:spChg>
        <pc:spChg chg="add mod">
          <ac:chgData name="Chris Speller" userId="0a97f007-b978-4543-a8a0-9ee0abccdf0a" providerId="ADAL" clId="{B8B649C5-C549-4FEB-BF49-7EEBAD02D5DE}" dt="2020-12-21T22:52:15.030" v="22390" actId="1076"/>
          <ac:spMkLst>
            <pc:docMk/>
            <pc:sldMk cId="1538889073" sldId="4123"/>
            <ac:spMk id="12" creationId="{054FB437-53E4-4FE1-8439-51960ECF4647}"/>
          </ac:spMkLst>
        </pc:spChg>
        <pc:picChg chg="del">
          <ac:chgData name="Chris Speller" userId="0a97f007-b978-4543-a8a0-9ee0abccdf0a" providerId="ADAL" clId="{B8B649C5-C549-4FEB-BF49-7EEBAD02D5DE}" dt="2020-12-21T22:52:05.116" v="22382" actId="478"/>
          <ac:picMkLst>
            <pc:docMk/>
            <pc:sldMk cId="1538889073" sldId="4123"/>
            <ac:picMk id="2" creationId="{6F509FC9-16B6-4F88-A27B-248652F6C37D}"/>
          </ac:picMkLst>
        </pc:picChg>
      </pc:sldChg>
      <pc:sldChg chg="addSp delSp modSp add mod addAnim delAnim modAnim">
        <pc:chgData name="Chris Speller" userId="0a97f007-b978-4543-a8a0-9ee0abccdf0a" providerId="ADAL" clId="{B8B649C5-C549-4FEB-BF49-7EEBAD02D5DE}" dt="2020-12-21T23:00:34.780" v="22646" actId="6549"/>
        <pc:sldMkLst>
          <pc:docMk/>
          <pc:sldMk cId="2203216561" sldId="4125"/>
        </pc:sldMkLst>
        <pc:spChg chg="mod">
          <ac:chgData name="Chris Speller" userId="0a97f007-b978-4543-a8a0-9ee0abccdf0a" providerId="ADAL" clId="{B8B649C5-C549-4FEB-BF49-7EEBAD02D5DE}" dt="2020-12-21T23:00:32.487" v="22645" actId="6549"/>
          <ac:spMkLst>
            <pc:docMk/>
            <pc:sldMk cId="2203216561" sldId="4125"/>
            <ac:spMk id="10" creationId="{00000000-0000-0000-0000-000000000000}"/>
          </ac:spMkLst>
        </pc:spChg>
        <pc:spChg chg="mod">
          <ac:chgData name="Chris Speller" userId="0a97f007-b978-4543-a8a0-9ee0abccdf0a" providerId="ADAL" clId="{B8B649C5-C549-4FEB-BF49-7EEBAD02D5DE}" dt="2020-12-21T23:00:34.780" v="22646" actId="6549"/>
          <ac:spMkLst>
            <pc:docMk/>
            <pc:sldMk cId="2203216561" sldId="4125"/>
            <ac:spMk id="11" creationId="{8E8498FE-22C5-4A1B-AA8D-26CEB58B8375}"/>
          </ac:spMkLst>
        </pc:spChg>
        <pc:spChg chg="add mod">
          <ac:chgData name="Chris Speller" userId="0a97f007-b978-4543-a8a0-9ee0abccdf0a" providerId="ADAL" clId="{B8B649C5-C549-4FEB-BF49-7EEBAD02D5DE}" dt="2020-12-21T22:58:35.158" v="22618" actId="20577"/>
          <ac:spMkLst>
            <pc:docMk/>
            <pc:sldMk cId="2203216561" sldId="4125"/>
            <ac:spMk id="12" creationId="{1B76AE14-EE6D-47C1-906B-FFD4ECE1A246}"/>
          </ac:spMkLst>
        </pc:spChg>
        <pc:picChg chg="del mod">
          <ac:chgData name="Chris Speller" userId="0a97f007-b978-4543-a8a0-9ee0abccdf0a" providerId="ADAL" clId="{B8B649C5-C549-4FEB-BF49-7EEBAD02D5DE}" dt="2020-12-21T22:58:38.067" v="22619" actId="478"/>
          <ac:picMkLst>
            <pc:docMk/>
            <pc:sldMk cId="2203216561" sldId="4125"/>
            <ac:picMk id="2" creationId="{3CF9E08C-96E2-4998-8FF3-9896227C36F3}"/>
          </ac:picMkLst>
        </pc:picChg>
        <pc:picChg chg="add del">
          <ac:chgData name="Chris Speller" userId="0a97f007-b978-4543-a8a0-9ee0abccdf0a" providerId="ADAL" clId="{B8B649C5-C549-4FEB-BF49-7EEBAD02D5DE}" dt="2020-12-21T22:57:51.771" v="22603" actId="478"/>
          <ac:picMkLst>
            <pc:docMk/>
            <pc:sldMk cId="2203216561" sldId="4125"/>
            <ac:picMk id="3" creationId="{A2BFB49F-9D44-49C9-ACA1-42DD9F34C4DB}"/>
          </ac:picMkLst>
        </pc:picChg>
      </pc:sldChg>
      <pc:sldChg chg="addSp delSp modSp add mod delAnim modAnim">
        <pc:chgData name="Chris Speller" userId="0a97f007-b978-4543-a8a0-9ee0abccdf0a" providerId="ADAL" clId="{B8B649C5-C549-4FEB-BF49-7EEBAD02D5DE}" dt="2020-12-21T22:57:41.762" v="22600" actId="20577"/>
        <pc:sldMkLst>
          <pc:docMk/>
          <pc:sldMk cId="2094885951" sldId="4139"/>
        </pc:sldMkLst>
        <pc:spChg chg="mod">
          <ac:chgData name="Chris Speller" userId="0a97f007-b978-4543-a8a0-9ee0abccdf0a" providerId="ADAL" clId="{B8B649C5-C549-4FEB-BF49-7EEBAD02D5DE}" dt="2020-12-21T22:57:31.355" v="22592" actId="2711"/>
          <ac:spMkLst>
            <pc:docMk/>
            <pc:sldMk cId="2094885951" sldId="4139"/>
            <ac:spMk id="10" creationId="{00000000-0000-0000-0000-000000000000}"/>
          </ac:spMkLst>
        </pc:spChg>
        <pc:spChg chg="mod">
          <ac:chgData name="Chris Speller" userId="0a97f007-b978-4543-a8a0-9ee0abccdf0a" providerId="ADAL" clId="{B8B649C5-C549-4FEB-BF49-7EEBAD02D5DE}" dt="2020-12-21T22:57:34.833" v="22593" actId="2711"/>
          <ac:spMkLst>
            <pc:docMk/>
            <pc:sldMk cId="2094885951" sldId="4139"/>
            <ac:spMk id="11" creationId="{8E8498FE-22C5-4A1B-AA8D-26CEB58B8375}"/>
          </ac:spMkLst>
        </pc:spChg>
        <pc:spChg chg="add mod">
          <ac:chgData name="Chris Speller" userId="0a97f007-b978-4543-a8a0-9ee0abccdf0a" providerId="ADAL" clId="{B8B649C5-C549-4FEB-BF49-7EEBAD02D5DE}" dt="2020-12-21T22:57:41.762" v="22600" actId="20577"/>
          <ac:spMkLst>
            <pc:docMk/>
            <pc:sldMk cId="2094885951" sldId="4139"/>
            <ac:spMk id="12" creationId="{00FEDFBC-7E59-4DA5-A433-7D441F9A6C53}"/>
          </ac:spMkLst>
        </pc:spChg>
        <pc:picChg chg="del mod">
          <ac:chgData name="Chris Speller" userId="0a97f007-b978-4543-a8a0-9ee0abccdf0a" providerId="ADAL" clId="{B8B649C5-C549-4FEB-BF49-7EEBAD02D5DE}" dt="2020-12-21T22:57:24.026" v="22591" actId="478"/>
          <ac:picMkLst>
            <pc:docMk/>
            <pc:sldMk cId="2094885951" sldId="4139"/>
            <ac:picMk id="13" creationId="{7324AAB9-7CD8-456B-A57D-BE3C504CE2B3}"/>
          </ac:picMkLst>
        </pc:picChg>
      </pc:sldChg>
      <pc:sldChg chg="add del">
        <pc:chgData name="Chris Speller" userId="0a97f007-b978-4543-a8a0-9ee0abccdf0a" providerId="ADAL" clId="{B8B649C5-C549-4FEB-BF49-7EEBAD02D5DE}" dt="2020-12-21T23:12:34.239" v="23237" actId="47"/>
        <pc:sldMkLst>
          <pc:docMk/>
          <pc:sldMk cId="1039658066" sldId="4150"/>
        </pc:sldMkLst>
      </pc:sldChg>
      <pc:sldChg chg="add del">
        <pc:chgData name="Chris Speller" userId="0a97f007-b978-4543-a8a0-9ee0abccdf0a" providerId="ADAL" clId="{B8B649C5-C549-4FEB-BF49-7EEBAD02D5DE}" dt="2020-12-21T23:13:18.507" v="23265" actId="47"/>
        <pc:sldMkLst>
          <pc:docMk/>
          <pc:sldMk cId="3960948177" sldId="4152"/>
        </pc:sldMkLst>
      </pc:sldChg>
      <pc:sldChg chg="delSp add del mod delAnim">
        <pc:chgData name="Chris Speller" userId="0a97f007-b978-4543-a8a0-9ee0abccdf0a" providerId="ADAL" clId="{B8B649C5-C549-4FEB-BF49-7EEBAD02D5DE}" dt="2020-12-21T23:15:04.600" v="23315" actId="47"/>
        <pc:sldMkLst>
          <pc:docMk/>
          <pc:sldMk cId="3168888385" sldId="4154"/>
        </pc:sldMkLst>
        <pc:picChg chg="del">
          <ac:chgData name="Chris Speller" userId="0a97f007-b978-4543-a8a0-9ee0abccdf0a" providerId="ADAL" clId="{B8B649C5-C549-4FEB-BF49-7EEBAD02D5DE}" dt="2020-12-21T23:13:50.554" v="23278" actId="478"/>
          <ac:picMkLst>
            <pc:docMk/>
            <pc:sldMk cId="3168888385" sldId="4154"/>
            <ac:picMk id="6" creationId="{17491B76-7F99-474B-90D0-F0BA8ACF4A44}"/>
          </ac:picMkLst>
        </pc:picChg>
      </pc:sldChg>
      <pc:sldChg chg="addSp delSp modSp add mod addAnim delAnim modAnim">
        <pc:chgData name="Chris Speller" userId="0a97f007-b978-4543-a8a0-9ee0abccdf0a" providerId="ADAL" clId="{B8B649C5-C549-4FEB-BF49-7EEBAD02D5DE}" dt="2020-12-21T23:30:51.345" v="23737" actId="478"/>
        <pc:sldMkLst>
          <pc:docMk/>
          <pc:sldMk cId="4102643410" sldId="4155"/>
        </pc:sldMkLst>
        <pc:spChg chg="mod">
          <ac:chgData name="Chris Speller" userId="0a97f007-b978-4543-a8a0-9ee0abccdf0a" providerId="ADAL" clId="{B8B649C5-C549-4FEB-BF49-7EEBAD02D5DE}" dt="2020-12-21T23:30:46.404" v="23736" actId="20577"/>
          <ac:spMkLst>
            <pc:docMk/>
            <pc:sldMk cId="4102643410" sldId="4155"/>
            <ac:spMk id="10" creationId="{00000000-0000-0000-0000-000000000000}"/>
          </ac:spMkLst>
        </pc:spChg>
        <pc:spChg chg="mod">
          <ac:chgData name="Chris Speller" userId="0a97f007-b978-4543-a8a0-9ee0abccdf0a" providerId="ADAL" clId="{B8B649C5-C549-4FEB-BF49-7EEBAD02D5DE}" dt="2020-12-21T23:28:24.819" v="23702" actId="404"/>
          <ac:spMkLst>
            <pc:docMk/>
            <pc:sldMk cId="4102643410" sldId="4155"/>
            <ac:spMk id="11" creationId="{8E8498FE-22C5-4A1B-AA8D-26CEB58B8375}"/>
          </ac:spMkLst>
        </pc:spChg>
        <pc:spChg chg="add del mod">
          <ac:chgData name="Chris Speller" userId="0a97f007-b978-4543-a8a0-9ee0abccdf0a" providerId="ADAL" clId="{B8B649C5-C549-4FEB-BF49-7EEBAD02D5DE}" dt="2020-12-21T23:30:51.345" v="23737" actId="478"/>
          <ac:spMkLst>
            <pc:docMk/>
            <pc:sldMk cId="4102643410" sldId="4155"/>
            <ac:spMk id="12" creationId="{123F9A8B-8D70-491A-B4CA-C703D77C9F7E}"/>
          </ac:spMkLst>
        </pc:spChg>
        <pc:spChg chg="add mod">
          <ac:chgData name="Chris Speller" userId="0a97f007-b978-4543-a8a0-9ee0abccdf0a" providerId="ADAL" clId="{B8B649C5-C549-4FEB-BF49-7EEBAD02D5DE}" dt="2020-12-21T23:28:35.786" v="23717" actId="20577"/>
          <ac:spMkLst>
            <pc:docMk/>
            <pc:sldMk cId="4102643410" sldId="4155"/>
            <ac:spMk id="13" creationId="{41DEA40D-975A-47F4-9334-C0272BD71989}"/>
          </ac:spMkLst>
        </pc:spChg>
        <pc:picChg chg="add del mod">
          <ac:chgData name="Chris Speller" userId="0a97f007-b978-4543-a8a0-9ee0abccdf0a" providerId="ADAL" clId="{B8B649C5-C549-4FEB-BF49-7EEBAD02D5DE}" dt="2020-12-21T23:29:11.456" v="23723" actId="478"/>
          <ac:picMkLst>
            <pc:docMk/>
            <pc:sldMk cId="4102643410" sldId="4155"/>
            <ac:picMk id="7" creationId="{17D145CF-FE04-41AA-90FC-0CDCA0686FCD}"/>
          </ac:picMkLst>
        </pc:picChg>
      </pc:sldChg>
      <pc:sldChg chg="addSp delSp modSp add mod delAnim modAnim">
        <pc:chgData name="Chris Speller" userId="0a97f007-b978-4543-a8a0-9ee0abccdf0a" providerId="ADAL" clId="{B8B649C5-C549-4FEB-BF49-7EEBAD02D5DE}" dt="2020-12-21T23:31:14.711" v="23751" actId="478"/>
        <pc:sldMkLst>
          <pc:docMk/>
          <pc:sldMk cId="516040873" sldId="4158"/>
        </pc:sldMkLst>
        <pc:spChg chg="mod">
          <ac:chgData name="Chris Speller" userId="0a97f007-b978-4543-a8a0-9ee0abccdf0a" providerId="ADAL" clId="{B8B649C5-C549-4FEB-BF49-7EEBAD02D5DE}" dt="2020-12-21T23:30:58.686" v="23738" actId="2711"/>
          <ac:spMkLst>
            <pc:docMk/>
            <pc:sldMk cId="516040873" sldId="4158"/>
            <ac:spMk id="10" creationId="{00000000-0000-0000-0000-000000000000}"/>
          </ac:spMkLst>
        </pc:spChg>
        <pc:spChg chg="mod">
          <ac:chgData name="Chris Speller" userId="0a97f007-b978-4543-a8a0-9ee0abccdf0a" providerId="ADAL" clId="{B8B649C5-C549-4FEB-BF49-7EEBAD02D5DE}" dt="2020-12-21T23:31:02.610" v="23739" actId="2711"/>
          <ac:spMkLst>
            <pc:docMk/>
            <pc:sldMk cId="516040873" sldId="4158"/>
            <ac:spMk id="11" creationId="{8E8498FE-22C5-4A1B-AA8D-26CEB58B8375}"/>
          </ac:spMkLst>
        </pc:spChg>
        <pc:spChg chg="add mod">
          <ac:chgData name="Chris Speller" userId="0a97f007-b978-4543-a8a0-9ee0abccdf0a" providerId="ADAL" clId="{B8B649C5-C549-4FEB-BF49-7EEBAD02D5DE}" dt="2020-12-21T23:31:12.770" v="23750" actId="20577"/>
          <ac:spMkLst>
            <pc:docMk/>
            <pc:sldMk cId="516040873" sldId="4158"/>
            <ac:spMk id="12" creationId="{5E977CBE-1900-4FA1-ABF6-BE890D1BEE9C}"/>
          </ac:spMkLst>
        </pc:spChg>
        <pc:picChg chg="del">
          <ac:chgData name="Chris Speller" userId="0a97f007-b978-4543-a8a0-9ee0abccdf0a" providerId="ADAL" clId="{B8B649C5-C549-4FEB-BF49-7EEBAD02D5DE}" dt="2020-12-21T23:31:14.711" v="23751" actId="478"/>
          <ac:picMkLst>
            <pc:docMk/>
            <pc:sldMk cId="516040873" sldId="4158"/>
            <ac:picMk id="2" creationId="{AFF174D9-C411-440D-BF3D-608D204C0606}"/>
          </ac:picMkLst>
        </pc:picChg>
      </pc:sldChg>
      <pc:sldChg chg="add del">
        <pc:chgData name="Chris Speller" userId="0a97f007-b978-4543-a8a0-9ee0abccdf0a" providerId="ADAL" clId="{B8B649C5-C549-4FEB-BF49-7EEBAD02D5DE}" dt="2020-12-21T23:32:14.722" v="23830" actId="47"/>
        <pc:sldMkLst>
          <pc:docMk/>
          <pc:sldMk cId="14375300" sldId="4159"/>
        </pc:sldMkLst>
      </pc:sldChg>
      <pc:sldChg chg="delSp add del mod delAnim">
        <pc:chgData name="Chris Speller" userId="0a97f007-b978-4543-a8a0-9ee0abccdf0a" providerId="ADAL" clId="{B8B649C5-C549-4FEB-BF49-7EEBAD02D5DE}" dt="2020-12-21T23:39:17.245" v="24144" actId="47"/>
        <pc:sldMkLst>
          <pc:docMk/>
          <pc:sldMk cId="3002062085" sldId="4160"/>
        </pc:sldMkLst>
        <pc:spChg chg="del">
          <ac:chgData name="Chris Speller" userId="0a97f007-b978-4543-a8a0-9ee0abccdf0a" providerId="ADAL" clId="{B8B649C5-C549-4FEB-BF49-7EEBAD02D5DE}" dt="2020-12-21T23:39:03.699" v="24128" actId="478"/>
          <ac:spMkLst>
            <pc:docMk/>
            <pc:sldMk cId="3002062085" sldId="4160"/>
            <ac:spMk id="12" creationId="{C396DFB8-FBE6-4DF3-933D-E2369E878ACB}"/>
          </ac:spMkLst>
        </pc:spChg>
        <pc:picChg chg="del">
          <ac:chgData name="Chris Speller" userId="0a97f007-b978-4543-a8a0-9ee0abccdf0a" providerId="ADAL" clId="{B8B649C5-C549-4FEB-BF49-7EEBAD02D5DE}" dt="2020-12-21T23:39:02.598" v="24127" actId="478"/>
          <ac:picMkLst>
            <pc:docMk/>
            <pc:sldMk cId="3002062085" sldId="4160"/>
            <ac:picMk id="3" creationId="{83EFB383-55BE-4063-AB7F-A4763ACE60A7}"/>
          </ac:picMkLst>
        </pc:picChg>
        <pc:inkChg chg="del">
          <ac:chgData name="Chris Speller" userId="0a97f007-b978-4543-a8a0-9ee0abccdf0a" providerId="ADAL" clId="{B8B649C5-C549-4FEB-BF49-7EEBAD02D5DE}" dt="2020-12-21T23:38:58.310" v="24126" actId="478"/>
          <ac:inkMkLst>
            <pc:docMk/>
            <pc:sldMk cId="3002062085" sldId="4160"/>
            <ac:inkMk id="2" creationId="{845DF8CD-459C-4322-A59B-843D7492AE8D}"/>
          </ac:inkMkLst>
        </pc:inkChg>
      </pc:sldChg>
      <pc:sldChg chg="delSp add del mod">
        <pc:chgData name="Chris Speller" userId="0a97f007-b978-4543-a8a0-9ee0abccdf0a" providerId="ADAL" clId="{B8B649C5-C549-4FEB-BF49-7EEBAD02D5DE}" dt="2020-12-21T23:41:30.210" v="24190" actId="47"/>
        <pc:sldMkLst>
          <pc:docMk/>
          <pc:sldMk cId="2710190017" sldId="4162"/>
        </pc:sldMkLst>
        <pc:inkChg chg="del">
          <ac:chgData name="Chris Speller" userId="0a97f007-b978-4543-a8a0-9ee0abccdf0a" providerId="ADAL" clId="{B8B649C5-C549-4FEB-BF49-7EEBAD02D5DE}" dt="2020-12-21T23:40:04.981" v="24157" actId="478"/>
          <ac:inkMkLst>
            <pc:docMk/>
            <pc:sldMk cId="2710190017" sldId="4162"/>
            <ac:inkMk id="3" creationId="{82AE6089-4A84-41B7-929C-2D1BA2961D54}"/>
          </ac:inkMkLst>
        </pc:inkChg>
      </pc:sldChg>
      <pc:sldChg chg="addSp delSp modSp add mod delAnim modAnim">
        <pc:chgData name="Chris Speller" userId="0a97f007-b978-4543-a8a0-9ee0abccdf0a" providerId="ADAL" clId="{B8B649C5-C549-4FEB-BF49-7EEBAD02D5DE}" dt="2020-12-21T23:43:05.966" v="24262" actId="478"/>
        <pc:sldMkLst>
          <pc:docMk/>
          <pc:sldMk cId="3989229538" sldId="4164"/>
        </pc:sldMkLst>
        <pc:spChg chg="mod">
          <ac:chgData name="Chris Speller" userId="0a97f007-b978-4543-a8a0-9ee0abccdf0a" providerId="ADAL" clId="{B8B649C5-C549-4FEB-BF49-7EEBAD02D5DE}" dt="2020-12-21T23:42:23.935" v="24208" actId="20577"/>
          <ac:spMkLst>
            <pc:docMk/>
            <pc:sldMk cId="3989229538" sldId="4164"/>
            <ac:spMk id="10" creationId="{00000000-0000-0000-0000-000000000000}"/>
          </ac:spMkLst>
        </pc:spChg>
        <pc:spChg chg="mod">
          <ac:chgData name="Chris Speller" userId="0a97f007-b978-4543-a8a0-9ee0abccdf0a" providerId="ADAL" clId="{B8B649C5-C549-4FEB-BF49-7EEBAD02D5DE}" dt="2020-12-21T23:42:13.819" v="24204" actId="404"/>
          <ac:spMkLst>
            <pc:docMk/>
            <pc:sldMk cId="3989229538" sldId="4164"/>
            <ac:spMk id="11" creationId="{8E8498FE-22C5-4A1B-AA8D-26CEB58B8375}"/>
          </ac:spMkLst>
        </pc:spChg>
        <pc:spChg chg="add mod">
          <ac:chgData name="Chris Speller" userId="0a97f007-b978-4543-a8a0-9ee0abccdf0a" providerId="ADAL" clId="{B8B649C5-C549-4FEB-BF49-7EEBAD02D5DE}" dt="2020-12-21T23:43:03.413" v="24260" actId="20577"/>
          <ac:spMkLst>
            <pc:docMk/>
            <pc:sldMk cId="3989229538" sldId="4164"/>
            <ac:spMk id="12" creationId="{FED538D0-CDD1-447E-81AC-02CD67EA1D27}"/>
          </ac:spMkLst>
        </pc:spChg>
        <pc:picChg chg="del mod">
          <ac:chgData name="Chris Speller" userId="0a97f007-b978-4543-a8a0-9ee0abccdf0a" providerId="ADAL" clId="{B8B649C5-C549-4FEB-BF49-7EEBAD02D5DE}" dt="2020-12-21T23:43:05.734" v="24261" actId="478"/>
          <ac:picMkLst>
            <pc:docMk/>
            <pc:sldMk cId="3989229538" sldId="4164"/>
            <ac:picMk id="3" creationId="{A68F072D-654D-4A76-B514-632A3AF8F877}"/>
          </ac:picMkLst>
        </pc:picChg>
        <pc:picChg chg="del">
          <ac:chgData name="Chris Speller" userId="0a97f007-b978-4543-a8a0-9ee0abccdf0a" providerId="ADAL" clId="{B8B649C5-C549-4FEB-BF49-7EEBAD02D5DE}" dt="2020-12-21T23:43:05.966" v="24262" actId="478"/>
          <ac:picMkLst>
            <pc:docMk/>
            <pc:sldMk cId="3989229538" sldId="4164"/>
            <ac:picMk id="7" creationId="{46B5AE6C-A56D-4C52-88B3-28C3988FE851}"/>
          </ac:picMkLst>
        </pc:picChg>
      </pc:sldChg>
      <pc:sldChg chg="addSp delSp modSp add mod addAnim delAnim modAnim">
        <pc:chgData name="Chris Speller" userId="0a97f007-b978-4543-a8a0-9ee0abccdf0a" providerId="ADAL" clId="{B8B649C5-C549-4FEB-BF49-7EEBAD02D5DE}" dt="2020-12-21T23:44:58.110" v="24282" actId="478"/>
        <pc:sldMkLst>
          <pc:docMk/>
          <pc:sldMk cId="2818084709" sldId="4167"/>
        </pc:sldMkLst>
        <pc:spChg chg="mod">
          <ac:chgData name="Chris Speller" userId="0a97f007-b978-4543-a8a0-9ee0abccdf0a" providerId="ADAL" clId="{B8B649C5-C549-4FEB-BF49-7EEBAD02D5DE}" dt="2020-12-21T23:44:38.359" v="24281" actId="20577"/>
          <ac:spMkLst>
            <pc:docMk/>
            <pc:sldMk cId="2818084709" sldId="4167"/>
            <ac:spMk id="10" creationId="{00000000-0000-0000-0000-000000000000}"/>
          </ac:spMkLst>
        </pc:spChg>
        <pc:spChg chg="mod">
          <ac:chgData name="Chris Speller" userId="0a97f007-b978-4543-a8a0-9ee0abccdf0a" providerId="ADAL" clId="{B8B649C5-C549-4FEB-BF49-7EEBAD02D5DE}" dt="2020-12-21T23:43:25.939" v="24265" actId="2711"/>
          <ac:spMkLst>
            <pc:docMk/>
            <pc:sldMk cId="2818084709" sldId="4167"/>
            <ac:spMk id="11" creationId="{8E8498FE-22C5-4A1B-AA8D-26CEB58B8375}"/>
          </ac:spMkLst>
        </pc:spChg>
        <pc:spChg chg="add mod">
          <ac:chgData name="Chris Speller" userId="0a97f007-b978-4543-a8a0-9ee0abccdf0a" providerId="ADAL" clId="{B8B649C5-C549-4FEB-BF49-7EEBAD02D5DE}" dt="2020-12-21T23:43:41.249" v="24276" actId="20577"/>
          <ac:spMkLst>
            <pc:docMk/>
            <pc:sldMk cId="2818084709" sldId="4167"/>
            <ac:spMk id="12" creationId="{DBA3D513-FED9-48A3-B3A9-30F9DF707DF4}"/>
          </ac:spMkLst>
        </pc:spChg>
        <pc:picChg chg="add del">
          <ac:chgData name="Chris Speller" userId="0a97f007-b978-4543-a8a0-9ee0abccdf0a" providerId="ADAL" clId="{B8B649C5-C549-4FEB-BF49-7EEBAD02D5DE}" dt="2020-12-21T23:44:58.110" v="24282" actId="478"/>
          <ac:picMkLst>
            <pc:docMk/>
            <pc:sldMk cId="2818084709" sldId="4167"/>
            <ac:picMk id="2" creationId="{DCF95F97-425E-4545-9246-D0A35E597DF9}"/>
          </ac:picMkLst>
        </pc:picChg>
        <pc:inkChg chg="del">
          <ac:chgData name="Chris Speller" userId="0a97f007-b978-4543-a8a0-9ee0abccdf0a" providerId="ADAL" clId="{B8B649C5-C549-4FEB-BF49-7EEBAD02D5DE}" dt="2020-12-21T23:43:15.005" v="24263" actId="478"/>
          <ac:inkMkLst>
            <pc:docMk/>
            <pc:sldMk cId="2818084709" sldId="4167"/>
            <ac:inkMk id="3" creationId="{FA02405C-104F-40F6-AF9D-4B5BA414AC00}"/>
          </ac:inkMkLst>
        </pc:inkChg>
      </pc:sldChg>
      <pc:sldChg chg="addSp delSp modSp add mod addAnim delAnim modAnim">
        <pc:chgData name="Chris Speller" userId="0a97f007-b978-4543-a8a0-9ee0abccdf0a" providerId="ADAL" clId="{B8B649C5-C549-4FEB-BF49-7EEBAD02D5DE}" dt="2020-12-21T23:49:42.285" v="24330" actId="478"/>
        <pc:sldMkLst>
          <pc:docMk/>
          <pc:sldMk cId="4031554572" sldId="4173"/>
        </pc:sldMkLst>
        <pc:spChg chg="mod">
          <ac:chgData name="Chris Speller" userId="0a97f007-b978-4543-a8a0-9ee0abccdf0a" providerId="ADAL" clId="{B8B649C5-C549-4FEB-BF49-7EEBAD02D5DE}" dt="2020-12-21T23:49:33.032" v="24329" actId="20577"/>
          <ac:spMkLst>
            <pc:docMk/>
            <pc:sldMk cId="4031554572" sldId="4173"/>
            <ac:spMk id="10" creationId="{00000000-0000-0000-0000-000000000000}"/>
          </ac:spMkLst>
        </pc:spChg>
        <pc:spChg chg="mod">
          <ac:chgData name="Chris Speller" userId="0a97f007-b978-4543-a8a0-9ee0abccdf0a" providerId="ADAL" clId="{B8B649C5-C549-4FEB-BF49-7EEBAD02D5DE}" dt="2020-12-21T23:48:18.853" v="24313" actId="2711"/>
          <ac:spMkLst>
            <pc:docMk/>
            <pc:sldMk cId="4031554572" sldId="4173"/>
            <ac:spMk id="11" creationId="{8E8498FE-22C5-4A1B-AA8D-26CEB58B8375}"/>
          </ac:spMkLst>
        </pc:spChg>
        <pc:spChg chg="add mod">
          <ac:chgData name="Chris Speller" userId="0a97f007-b978-4543-a8a0-9ee0abccdf0a" providerId="ADAL" clId="{B8B649C5-C549-4FEB-BF49-7EEBAD02D5DE}" dt="2020-12-21T23:48:39.248" v="24320" actId="20577"/>
          <ac:spMkLst>
            <pc:docMk/>
            <pc:sldMk cId="4031554572" sldId="4173"/>
            <ac:spMk id="12" creationId="{73A11D92-BF57-436A-918B-3F23BAB418E6}"/>
          </ac:spMkLst>
        </pc:spChg>
        <pc:picChg chg="add del mod">
          <ac:chgData name="Chris Speller" userId="0a97f007-b978-4543-a8a0-9ee0abccdf0a" providerId="ADAL" clId="{B8B649C5-C549-4FEB-BF49-7EEBAD02D5DE}" dt="2020-12-21T23:49:42.285" v="24330" actId="478"/>
          <ac:picMkLst>
            <pc:docMk/>
            <pc:sldMk cId="4031554572" sldId="4173"/>
            <ac:picMk id="3" creationId="{AB1A707E-42E0-45A6-AD84-FB7C684694E0}"/>
          </ac:picMkLst>
        </pc:picChg>
      </pc:sldChg>
      <pc:sldChg chg="delSp add del mod">
        <pc:chgData name="Chris Speller" userId="0a97f007-b978-4543-a8a0-9ee0abccdf0a" providerId="ADAL" clId="{B8B649C5-C549-4FEB-BF49-7EEBAD02D5DE}" dt="2020-12-21T23:52:08.104" v="24419" actId="47"/>
        <pc:sldMkLst>
          <pc:docMk/>
          <pc:sldMk cId="313687673" sldId="4175"/>
        </pc:sldMkLst>
        <pc:inkChg chg="del">
          <ac:chgData name="Chris Speller" userId="0a97f007-b978-4543-a8a0-9ee0abccdf0a" providerId="ADAL" clId="{B8B649C5-C549-4FEB-BF49-7EEBAD02D5DE}" dt="2020-12-21T23:48:26.469" v="24314" actId="478"/>
          <ac:inkMkLst>
            <pc:docMk/>
            <pc:sldMk cId="313687673" sldId="4175"/>
            <ac:inkMk id="3" creationId="{C9968DA2-CFA3-4218-A47A-A2901BA48AAE}"/>
          </ac:inkMkLst>
        </pc:inkChg>
      </pc:sldChg>
      <pc:sldChg chg="addSp delSp modSp add mod delAnim modAnim">
        <pc:chgData name="Chris Speller" userId="0a97f007-b978-4543-a8a0-9ee0abccdf0a" providerId="ADAL" clId="{B8B649C5-C549-4FEB-BF49-7EEBAD02D5DE}" dt="2020-12-21T23:53:50.805" v="24467" actId="478"/>
        <pc:sldMkLst>
          <pc:docMk/>
          <pc:sldMk cId="752321252" sldId="4176"/>
        </pc:sldMkLst>
        <pc:spChg chg="mod">
          <ac:chgData name="Chris Speller" userId="0a97f007-b978-4543-a8a0-9ee0abccdf0a" providerId="ADAL" clId="{B8B649C5-C549-4FEB-BF49-7EEBAD02D5DE}" dt="2020-12-21T23:52:54.680" v="24444" actId="20577"/>
          <ac:spMkLst>
            <pc:docMk/>
            <pc:sldMk cId="752321252" sldId="4176"/>
            <ac:spMk id="10" creationId="{00000000-0000-0000-0000-000000000000}"/>
          </ac:spMkLst>
        </pc:spChg>
        <pc:spChg chg="mod">
          <ac:chgData name="Chris Speller" userId="0a97f007-b978-4543-a8a0-9ee0abccdf0a" providerId="ADAL" clId="{B8B649C5-C549-4FEB-BF49-7EEBAD02D5DE}" dt="2020-12-21T23:52:22.717" v="24423" actId="2711"/>
          <ac:spMkLst>
            <pc:docMk/>
            <pc:sldMk cId="752321252" sldId="4176"/>
            <ac:spMk id="11" creationId="{8E8498FE-22C5-4A1B-AA8D-26CEB58B8375}"/>
          </ac:spMkLst>
        </pc:spChg>
        <pc:spChg chg="add mod">
          <ac:chgData name="Chris Speller" userId="0a97f007-b978-4543-a8a0-9ee0abccdf0a" providerId="ADAL" clId="{B8B649C5-C549-4FEB-BF49-7EEBAD02D5DE}" dt="2020-12-21T23:53:47.967" v="24465" actId="20577"/>
          <ac:spMkLst>
            <pc:docMk/>
            <pc:sldMk cId="752321252" sldId="4176"/>
            <ac:spMk id="12" creationId="{718CE7B9-0BD4-444E-B992-1A9B6E9B1873}"/>
          </ac:spMkLst>
        </pc:spChg>
        <pc:picChg chg="del mod">
          <ac:chgData name="Chris Speller" userId="0a97f007-b978-4543-a8a0-9ee0abccdf0a" providerId="ADAL" clId="{B8B649C5-C549-4FEB-BF49-7EEBAD02D5DE}" dt="2020-12-21T23:53:50.805" v="24467" actId="478"/>
          <ac:picMkLst>
            <pc:docMk/>
            <pc:sldMk cId="752321252" sldId="4176"/>
            <ac:picMk id="3" creationId="{2A8053DE-DC7A-481C-9FBD-769D93C6A75F}"/>
          </ac:picMkLst>
        </pc:picChg>
        <pc:picChg chg="del mod">
          <ac:chgData name="Chris Speller" userId="0a97f007-b978-4543-a8a0-9ee0abccdf0a" providerId="ADAL" clId="{B8B649C5-C549-4FEB-BF49-7EEBAD02D5DE}" dt="2020-12-21T23:53:50.382" v="24466" actId="478"/>
          <ac:picMkLst>
            <pc:docMk/>
            <pc:sldMk cId="752321252" sldId="4176"/>
            <ac:picMk id="7" creationId="{E3A3ED81-875C-45D6-B28E-E81A259736AA}"/>
          </ac:picMkLst>
        </pc:picChg>
      </pc:sldChg>
      <pc:sldChg chg="modSp mod">
        <pc:chgData name="Chris Speller" userId="0a97f007-b978-4543-a8a0-9ee0abccdf0a" providerId="ADAL" clId="{B8B649C5-C549-4FEB-BF49-7EEBAD02D5DE}" dt="2020-12-23T13:47:55.512" v="42781" actId="27636"/>
        <pc:sldMkLst>
          <pc:docMk/>
          <pc:sldMk cId="1096176284" sldId="4302"/>
        </pc:sldMkLst>
        <pc:spChg chg="mod">
          <ac:chgData name="Chris Speller" userId="0a97f007-b978-4543-a8a0-9ee0abccdf0a" providerId="ADAL" clId="{B8B649C5-C549-4FEB-BF49-7EEBAD02D5DE}" dt="2020-12-23T13:47:55.512" v="42781" actId="27636"/>
          <ac:spMkLst>
            <pc:docMk/>
            <pc:sldMk cId="1096176284" sldId="4302"/>
            <ac:spMk id="2" creationId="{E16FD57A-7896-48B4-B078-61962DD83C7A}"/>
          </ac:spMkLst>
        </pc:spChg>
      </pc:sldChg>
      <pc:sldChg chg="modSp mod">
        <pc:chgData name="Chris Speller" userId="0a97f007-b978-4543-a8a0-9ee0abccdf0a" providerId="ADAL" clId="{B8B649C5-C549-4FEB-BF49-7EEBAD02D5DE}" dt="2020-12-22T23:02:16.990" v="35592" actId="1076"/>
        <pc:sldMkLst>
          <pc:docMk/>
          <pc:sldMk cId="518878859" sldId="4303"/>
        </pc:sldMkLst>
        <pc:spChg chg="mod">
          <ac:chgData name="Chris Speller" userId="0a97f007-b978-4543-a8a0-9ee0abccdf0a" providerId="ADAL" clId="{B8B649C5-C549-4FEB-BF49-7EEBAD02D5DE}" dt="2020-12-22T23:02:16.990" v="35592" actId="1076"/>
          <ac:spMkLst>
            <pc:docMk/>
            <pc:sldMk cId="518878859" sldId="4303"/>
            <ac:spMk id="2" creationId="{E16FD57A-7896-48B4-B078-61962DD83C7A}"/>
          </ac:spMkLst>
        </pc:spChg>
      </pc:sldChg>
      <pc:sldChg chg="modSp mod">
        <pc:chgData name="Chris Speller" userId="0a97f007-b978-4543-a8a0-9ee0abccdf0a" providerId="ADAL" clId="{B8B649C5-C549-4FEB-BF49-7EEBAD02D5DE}" dt="2020-12-22T23:02:30.029" v="35594" actId="1076"/>
        <pc:sldMkLst>
          <pc:docMk/>
          <pc:sldMk cId="3030549656" sldId="4308"/>
        </pc:sldMkLst>
        <pc:spChg chg="mod">
          <ac:chgData name="Chris Speller" userId="0a97f007-b978-4543-a8a0-9ee0abccdf0a" providerId="ADAL" clId="{B8B649C5-C549-4FEB-BF49-7EEBAD02D5DE}" dt="2020-12-22T23:02:30.029" v="35594" actId="1076"/>
          <ac:spMkLst>
            <pc:docMk/>
            <pc:sldMk cId="3030549656" sldId="4308"/>
            <ac:spMk id="2" creationId="{E16FD57A-7896-48B4-B078-61962DD83C7A}"/>
          </ac:spMkLst>
        </pc:spChg>
      </pc:sldChg>
      <pc:sldChg chg="modSp mod">
        <pc:chgData name="Chris Speller" userId="0a97f007-b978-4543-a8a0-9ee0abccdf0a" providerId="ADAL" clId="{B8B649C5-C549-4FEB-BF49-7EEBAD02D5DE}" dt="2020-12-23T13:47:55.523" v="42782" actId="27636"/>
        <pc:sldMkLst>
          <pc:docMk/>
          <pc:sldMk cId="606068091" sldId="4332"/>
        </pc:sldMkLst>
        <pc:spChg chg="mod">
          <ac:chgData name="Chris Speller" userId="0a97f007-b978-4543-a8a0-9ee0abccdf0a" providerId="ADAL" clId="{B8B649C5-C549-4FEB-BF49-7EEBAD02D5DE}" dt="2020-12-23T13:47:55.523" v="42782" actId="27636"/>
          <ac:spMkLst>
            <pc:docMk/>
            <pc:sldMk cId="606068091" sldId="4332"/>
            <ac:spMk id="2" creationId="{E16FD57A-7896-48B4-B078-61962DD83C7A}"/>
          </ac:spMkLst>
        </pc:spChg>
      </pc:sldChg>
      <pc:sldChg chg="modSp mod">
        <pc:chgData name="Chris Speller" userId="0a97f007-b978-4543-a8a0-9ee0abccdf0a" providerId="ADAL" clId="{B8B649C5-C549-4FEB-BF49-7EEBAD02D5DE}" dt="2020-12-23T13:47:55.528" v="42783" actId="27636"/>
        <pc:sldMkLst>
          <pc:docMk/>
          <pc:sldMk cId="3338241478" sldId="4334"/>
        </pc:sldMkLst>
        <pc:spChg chg="mod">
          <ac:chgData name="Chris Speller" userId="0a97f007-b978-4543-a8a0-9ee0abccdf0a" providerId="ADAL" clId="{B8B649C5-C549-4FEB-BF49-7EEBAD02D5DE}" dt="2020-12-23T13:47:55.528" v="42783" actId="27636"/>
          <ac:spMkLst>
            <pc:docMk/>
            <pc:sldMk cId="3338241478" sldId="4334"/>
            <ac:spMk id="2" creationId="{E16FD57A-7896-48B4-B078-61962DD83C7A}"/>
          </ac:spMkLst>
        </pc:spChg>
      </pc:sldChg>
      <pc:sldChg chg="modSp">
        <pc:chgData name="Chris Speller" userId="0a97f007-b978-4543-a8a0-9ee0abccdf0a" providerId="ADAL" clId="{B8B649C5-C549-4FEB-BF49-7EEBAD02D5DE}" dt="2020-12-21T23:10:22.705" v="23172" actId="2711"/>
        <pc:sldMkLst>
          <pc:docMk/>
          <pc:sldMk cId="3537023154" sldId="4384"/>
        </pc:sldMkLst>
        <pc:spChg chg="mod">
          <ac:chgData name="Chris Speller" userId="0a97f007-b978-4543-a8a0-9ee0abccdf0a" providerId="ADAL" clId="{B8B649C5-C549-4FEB-BF49-7EEBAD02D5DE}" dt="2020-12-21T23:10:19.744" v="23171" actId="2711"/>
          <ac:spMkLst>
            <pc:docMk/>
            <pc:sldMk cId="3537023154" sldId="4384"/>
            <ac:spMk id="10" creationId="{00000000-0000-0000-0000-000000000000}"/>
          </ac:spMkLst>
        </pc:spChg>
        <pc:spChg chg="mod">
          <ac:chgData name="Chris Speller" userId="0a97f007-b978-4543-a8a0-9ee0abccdf0a" providerId="ADAL" clId="{B8B649C5-C549-4FEB-BF49-7EEBAD02D5DE}" dt="2020-12-21T23:10:22.705" v="23172" actId="2711"/>
          <ac:spMkLst>
            <pc:docMk/>
            <pc:sldMk cId="3537023154" sldId="4384"/>
            <ac:spMk id="11" creationId="{00000000-0000-0000-0000-000000000000}"/>
          </ac:spMkLst>
        </pc:spChg>
      </pc:sldChg>
      <pc:sldChg chg="modSp">
        <pc:chgData name="Chris Speller" userId="0a97f007-b978-4543-a8a0-9ee0abccdf0a" providerId="ADAL" clId="{B8B649C5-C549-4FEB-BF49-7EEBAD02D5DE}" dt="2020-12-22T09:13:01.536" v="24477" actId="2711"/>
        <pc:sldMkLst>
          <pc:docMk/>
          <pc:sldMk cId="1956045055" sldId="4415"/>
        </pc:sldMkLst>
        <pc:spChg chg="mod">
          <ac:chgData name="Chris Speller" userId="0a97f007-b978-4543-a8a0-9ee0abccdf0a" providerId="ADAL" clId="{B8B649C5-C549-4FEB-BF49-7EEBAD02D5DE}" dt="2020-12-22T09:12:58.872" v="24476" actId="2711"/>
          <ac:spMkLst>
            <pc:docMk/>
            <pc:sldMk cId="1956045055" sldId="4415"/>
            <ac:spMk id="10" creationId="{00000000-0000-0000-0000-000000000000}"/>
          </ac:spMkLst>
        </pc:spChg>
        <pc:spChg chg="mod">
          <ac:chgData name="Chris Speller" userId="0a97f007-b978-4543-a8a0-9ee0abccdf0a" providerId="ADAL" clId="{B8B649C5-C549-4FEB-BF49-7EEBAD02D5DE}" dt="2020-12-22T09:13:01.536" v="24477" actId="2711"/>
          <ac:spMkLst>
            <pc:docMk/>
            <pc:sldMk cId="1956045055" sldId="4415"/>
            <ac:spMk id="11" creationId="{00000000-0000-0000-0000-000000000000}"/>
          </ac:spMkLst>
        </pc:spChg>
      </pc:sldChg>
      <pc:sldChg chg="modSp">
        <pc:chgData name="Chris Speller" userId="0a97f007-b978-4543-a8a0-9ee0abccdf0a" providerId="ADAL" clId="{B8B649C5-C549-4FEB-BF49-7EEBAD02D5DE}" dt="2020-12-22T09:12:53.593" v="24475" actId="404"/>
        <pc:sldMkLst>
          <pc:docMk/>
          <pc:sldMk cId="3625686329" sldId="4416"/>
        </pc:sldMkLst>
        <pc:spChg chg="mod">
          <ac:chgData name="Chris Speller" userId="0a97f007-b978-4543-a8a0-9ee0abccdf0a" providerId="ADAL" clId="{B8B649C5-C549-4FEB-BF49-7EEBAD02D5DE}" dt="2020-12-22T09:12:41.874" v="24473" actId="404"/>
          <ac:spMkLst>
            <pc:docMk/>
            <pc:sldMk cId="3625686329" sldId="4416"/>
            <ac:spMk id="10" creationId="{00000000-0000-0000-0000-000000000000}"/>
          </ac:spMkLst>
        </pc:spChg>
        <pc:spChg chg="mod">
          <ac:chgData name="Chris Speller" userId="0a97f007-b978-4543-a8a0-9ee0abccdf0a" providerId="ADAL" clId="{B8B649C5-C549-4FEB-BF49-7EEBAD02D5DE}" dt="2020-12-22T09:12:53.593" v="24475" actId="404"/>
          <ac:spMkLst>
            <pc:docMk/>
            <pc:sldMk cId="3625686329" sldId="4416"/>
            <ac:spMk id="11" creationId="{00000000-0000-0000-0000-000000000000}"/>
          </ac:spMkLst>
        </pc:spChg>
      </pc:sldChg>
      <pc:sldChg chg="modSp">
        <pc:chgData name="Chris Speller" userId="0a97f007-b978-4543-a8a0-9ee0abccdf0a" providerId="ADAL" clId="{B8B649C5-C549-4FEB-BF49-7EEBAD02D5DE}" dt="2020-12-22T09:12:35.457" v="24471" actId="404"/>
        <pc:sldMkLst>
          <pc:docMk/>
          <pc:sldMk cId="1896877596" sldId="4417"/>
        </pc:sldMkLst>
        <pc:spChg chg="mod">
          <ac:chgData name="Chris Speller" userId="0a97f007-b978-4543-a8a0-9ee0abccdf0a" providerId="ADAL" clId="{B8B649C5-C549-4FEB-BF49-7EEBAD02D5DE}" dt="2020-12-22T09:12:31.381" v="24469" actId="404"/>
          <ac:spMkLst>
            <pc:docMk/>
            <pc:sldMk cId="1896877596" sldId="4417"/>
            <ac:spMk id="10" creationId="{00000000-0000-0000-0000-000000000000}"/>
          </ac:spMkLst>
        </pc:spChg>
        <pc:spChg chg="mod">
          <ac:chgData name="Chris Speller" userId="0a97f007-b978-4543-a8a0-9ee0abccdf0a" providerId="ADAL" clId="{B8B649C5-C549-4FEB-BF49-7EEBAD02D5DE}" dt="2020-12-22T09:12:35.457" v="24471" actId="404"/>
          <ac:spMkLst>
            <pc:docMk/>
            <pc:sldMk cId="1896877596" sldId="4417"/>
            <ac:spMk id="11" creationId="{00000000-0000-0000-0000-000000000000}"/>
          </ac:spMkLst>
        </pc:spChg>
      </pc:sldChg>
      <pc:sldChg chg="modSp">
        <pc:chgData name="Chris Speller" userId="0a97f007-b978-4543-a8a0-9ee0abccdf0a" providerId="ADAL" clId="{B8B649C5-C549-4FEB-BF49-7EEBAD02D5DE}" dt="2020-12-23T13:42:40.680" v="42764" actId="2711"/>
        <pc:sldMkLst>
          <pc:docMk/>
          <pc:sldMk cId="567776994" sldId="4428"/>
        </pc:sldMkLst>
        <pc:spChg chg="mod">
          <ac:chgData name="Chris Speller" userId="0a97f007-b978-4543-a8a0-9ee0abccdf0a" providerId="ADAL" clId="{B8B649C5-C549-4FEB-BF49-7EEBAD02D5DE}" dt="2020-12-23T13:42:37.961" v="42763" actId="2711"/>
          <ac:spMkLst>
            <pc:docMk/>
            <pc:sldMk cId="567776994" sldId="4428"/>
            <ac:spMk id="10" creationId="{00000000-0000-0000-0000-000000000000}"/>
          </ac:spMkLst>
        </pc:spChg>
        <pc:spChg chg="mod">
          <ac:chgData name="Chris Speller" userId="0a97f007-b978-4543-a8a0-9ee0abccdf0a" providerId="ADAL" clId="{B8B649C5-C549-4FEB-BF49-7EEBAD02D5DE}" dt="2020-12-23T13:42:40.680" v="42764" actId="2711"/>
          <ac:spMkLst>
            <pc:docMk/>
            <pc:sldMk cId="567776994" sldId="4428"/>
            <ac:spMk id="11" creationId="{00000000-0000-0000-0000-000000000000}"/>
          </ac:spMkLst>
        </pc:spChg>
      </pc:sldChg>
      <pc:sldChg chg="modSp">
        <pc:chgData name="Chris Speller" userId="0a97f007-b978-4543-a8a0-9ee0abccdf0a" providerId="ADAL" clId="{B8B649C5-C549-4FEB-BF49-7EEBAD02D5DE}" dt="2020-12-23T13:42:47.857" v="42766" actId="2711"/>
        <pc:sldMkLst>
          <pc:docMk/>
          <pc:sldMk cId="1117418875" sldId="4429"/>
        </pc:sldMkLst>
        <pc:spChg chg="mod">
          <ac:chgData name="Chris Speller" userId="0a97f007-b978-4543-a8a0-9ee0abccdf0a" providerId="ADAL" clId="{B8B649C5-C549-4FEB-BF49-7EEBAD02D5DE}" dt="2020-12-23T13:42:45.307" v="42765" actId="2711"/>
          <ac:spMkLst>
            <pc:docMk/>
            <pc:sldMk cId="1117418875" sldId="4429"/>
            <ac:spMk id="10" creationId="{00000000-0000-0000-0000-000000000000}"/>
          </ac:spMkLst>
        </pc:spChg>
        <pc:spChg chg="mod">
          <ac:chgData name="Chris Speller" userId="0a97f007-b978-4543-a8a0-9ee0abccdf0a" providerId="ADAL" clId="{B8B649C5-C549-4FEB-BF49-7EEBAD02D5DE}" dt="2020-12-23T13:42:47.857" v="42766" actId="2711"/>
          <ac:spMkLst>
            <pc:docMk/>
            <pc:sldMk cId="1117418875" sldId="4429"/>
            <ac:spMk id="11" creationId="{00000000-0000-0000-0000-000000000000}"/>
          </ac:spMkLst>
        </pc:spChg>
      </pc:sldChg>
      <pc:sldChg chg="modSp">
        <pc:chgData name="Chris Speller" userId="0a97f007-b978-4543-a8a0-9ee0abccdf0a" providerId="ADAL" clId="{B8B649C5-C549-4FEB-BF49-7EEBAD02D5DE}" dt="2020-12-23T13:42:55.130" v="42768" actId="2711"/>
        <pc:sldMkLst>
          <pc:docMk/>
          <pc:sldMk cId="3581144180" sldId="4430"/>
        </pc:sldMkLst>
        <pc:spChg chg="mod">
          <ac:chgData name="Chris Speller" userId="0a97f007-b978-4543-a8a0-9ee0abccdf0a" providerId="ADAL" clId="{B8B649C5-C549-4FEB-BF49-7EEBAD02D5DE}" dt="2020-12-23T13:42:51.753" v="42767" actId="2711"/>
          <ac:spMkLst>
            <pc:docMk/>
            <pc:sldMk cId="3581144180" sldId="4430"/>
            <ac:spMk id="10" creationId="{00000000-0000-0000-0000-000000000000}"/>
          </ac:spMkLst>
        </pc:spChg>
        <pc:spChg chg="mod">
          <ac:chgData name="Chris Speller" userId="0a97f007-b978-4543-a8a0-9ee0abccdf0a" providerId="ADAL" clId="{B8B649C5-C549-4FEB-BF49-7EEBAD02D5DE}" dt="2020-12-23T13:42:55.130" v="42768" actId="2711"/>
          <ac:spMkLst>
            <pc:docMk/>
            <pc:sldMk cId="3581144180" sldId="4430"/>
            <ac:spMk id="11" creationId="{00000000-0000-0000-0000-000000000000}"/>
          </ac:spMkLst>
        </pc:spChg>
      </pc:sldChg>
      <pc:sldChg chg="modSp">
        <pc:chgData name="Chris Speller" userId="0a97f007-b978-4543-a8a0-9ee0abccdf0a" providerId="ADAL" clId="{B8B649C5-C549-4FEB-BF49-7EEBAD02D5DE}" dt="2020-12-23T13:43:09.229" v="42772" actId="2711"/>
        <pc:sldMkLst>
          <pc:docMk/>
          <pc:sldMk cId="1230182300" sldId="4431"/>
        </pc:sldMkLst>
        <pc:spChg chg="mod">
          <ac:chgData name="Chris Speller" userId="0a97f007-b978-4543-a8a0-9ee0abccdf0a" providerId="ADAL" clId="{B8B649C5-C549-4FEB-BF49-7EEBAD02D5DE}" dt="2020-12-23T13:43:05.963" v="42771" actId="2711"/>
          <ac:spMkLst>
            <pc:docMk/>
            <pc:sldMk cId="1230182300" sldId="4431"/>
            <ac:spMk id="10" creationId="{00000000-0000-0000-0000-000000000000}"/>
          </ac:spMkLst>
        </pc:spChg>
        <pc:spChg chg="mod">
          <ac:chgData name="Chris Speller" userId="0a97f007-b978-4543-a8a0-9ee0abccdf0a" providerId="ADAL" clId="{B8B649C5-C549-4FEB-BF49-7EEBAD02D5DE}" dt="2020-12-23T13:43:09.229" v="42772" actId="2711"/>
          <ac:spMkLst>
            <pc:docMk/>
            <pc:sldMk cId="1230182300" sldId="4431"/>
            <ac:spMk id="11" creationId="{00000000-0000-0000-0000-000000000000}"/>
          </ac:spMkLst>
        </pc:spChg>
      </pc:sldChg>
      <pc:sldChg chg="modSp">
        <pc:chgData name="Chris Speller" userId="0a97f007-b978-4543-a8a0-9ee0abccdf0a" providerId="ADAL" clId="{B8B649C5-C549-4FEB-BF49-7EEBAD02D5DE}" dt="2020-12-23T13:43:16.137" v="42774" actId="2711"/>
        <pc:sldMkLst>
          <pc:docMk/>
          <pc:sldMk cId="3683530551" sldId="4432"/>
        </pc:sldMkLst>
        <pc:spChg chg="mod">
          <ac:chgData name="Chris Speller" userId="0a97f007-b978-4543-a8a0-9ee0abccdf0a" providerId="ADAL" clId="{B8B649C5-C549-4FEB-BF49-7EEBAD02D5DE}" dt="2020-12-23T13:43:13.308" v="42773" actId="2711"/>
          <ac:spMkLst>
            <pc:docMk/>
            <pc:sldMk cId="3683530551" sldId="4432"/>
            <ac:spMk id="10" creationId="{00000000-0000-0000-0000-000000000000}"/>
          </ac:spMkLst>
        </pc:spChg>
        <pc:spChg chg="mod">
          <ac:chgData name="Chris Speller" userId="0a97f007-b978-4543-a8a0-9ee0abccdf0a" providerId="ADAL" clId="{B8B649C5-C549-4FEB-BF49-7EEBAD02D5DE}" dt="2020-12-23T13:43:16.137" v="42774" actId="2711"/>
          <ac:spMkLst>
            <pc:docMk/>
            <pc:sldMk cId="3683530551" sldId="4432"/>
            <ac:spMk id="11" creationId="{00000000-0000-0000-0000-000000000000}"/>
          </ac:spMkLst>
        </pc:spChg>
      </pc:sldChg>
      <pc:sldChg chg="modSp mod">
        <pc:chgData name="Chris Speller" userId="0a97f007-b978-4543-a8a0-9ee0abccdf0a" providerId="ADAL" clId="{B8B649C5-C549-4FEB-BF49-7EEBAD02D5DE}" dt="2020-12-23T13:43:01.102" v="42770" actId="2711"/>
        <pc:sldMkLst>
          <pc:docMk/>
          <pc:sldMk cId="3529969674" sldId="4433"/>
        </pc:sldMkLst>
        <pc:spChg chg="mod">
          <ac:chgData name="Chris Speller" userId="0a97f007-b978-4543-a8a0-9ee0abccdf0a" providerId="ADAL" clId="{B8B649C5-C549-4FEB-BF49-7EEBAD02D5DE}" dt="2020-12-23T13:42:58.539" v="42769" actId="2711"/>
          <ac:spMkLst>
            <pc:docMk/>
            <pc:sldMk cId="3529969674" sldId="4433"/>
            <ac:spMk id="10" creationId="{00000000-0000-0000-0000-000000000000}"/>
          </ac:spMkLst>
        </pc:spChg>
        <pc:spChg chg="mod">
          <ac:chgData name="Chris Speller" userId="0a97f007-b978-4543-a8a0-9ee0abccdf0a" providerId="ADAL" clId="{B8B649C5-C549-4FEB-BF49-7EEBAD02D5DE}" dt="2020-12-23T13:43:01.102" v="42770" actId="2711"/>
          <ac:spMkLst>
            <pc:docMk/>
            <pc:sldMk cId="3529969674" sldId="4433"/>
            <ac:spMk id="11" creationId="{00000000-0000-0000-0000-000000000000}"/>
          </ac:spMkLst>
        </pc:spChg>
      </pc:sldChg>
      <pc:sldChg chg="modSp">
        <pc:chgData name="Chris Speller" userId="0a97f007-b978-4543-a8a0-9ee0abccdf0a" providerId="ADAL" clId="{B8B649C5-C549-4FEB-BF49-7EEBAD02D5DE}" dt="2020-12-23T13:43:23.374" v="42776" actId="2711"/>
        <pc:sldMkLst>
          <pc:docMk/>
          <pc:sldMk cId="1281779950" sldId="4435"/>
        </pc:sldMkLst>
        <pc:spChg chg="mod">
          <ac:chgData name="Chris Speller" userId="0a97f007-b978-4543-a8a0-9ee0abccdf0a" providerId="ADAL" clId="{B8B649C5-C549-4FEB-BF49-7EEBAD02D5DE}" dt="2020-12-23T13:43:20.786" v="42775" actId="2711"/>
          <ac:spMkLst>
            <pc:docMk/>
            <pc:sldMk cId="1281779950" sldId="4435"/>
            <ac:spMk id="10" creationId="{00000000-0000-0000-0000-000000000000}"/>
          </ac:spMkLst>
        </pc:spChg>
        <pc:spChg chg="mod">
          <ac:chgData name="Chris Speller" userId="0a97f007-b978-4543-a8a0-9ee0abccdf0a" providerId="ADAL" clId="{B8B649C5-C549-4FEB-BF49-7EEBAD02D5DE}" dt="2020-12-23T13:43:23.374" v="42776" actId="2711"/>
          <ac:spMkLst>
            <pc:docMk/>
            <pc:sldMk cId="1281779950" sldId="4435"/>
            <ac:spMk id="11" creationId="{00000000-0000-0000-0000-000000000000}"/>
          </ac:spMkLst>
        </pc:spChg>
      </pc:sldChg>
      <pc:sldChg chg="modSp">
        <pc:chgData name="Chris Speller" userId="0a97f007-b978-4543-a8a0-9ee0abccdf0a" providerId="ADAL" clId="{B8B649C5-C549-4FEB-BF49-7EEBAD02D5DE}" dt="2020-12-23T13:43:29.909" v="42778" actId="2711"/>
        <pc:sldMkLst>
          <pc:docMk/>
          <pc:sldMk cId="2200499724" sldId="4436"/>
        </pc:sldMkLst>
        <pc:spChg chg="mod">
          <ac:chgData name="Chris Speller" userId="0a97f007-b978-4543-a8a0-9ee0abccdf0a" providerId="ADAL" clId="{B8B649C5-C549-4FEB-BF49-7EEBAD02D5DE}" dt="2020-12-23T13:43:26.564" v="42777" actId="2711"/>
          <ac:spMkLst>
            <pc:docMk/>
            <pc:sldMk cId="2200499724" sldId="4436"/>
            <ac:spMk id="10" creationId="{00000000-0000-0000-0000-000000000000}"/>
          </ac:spMkLst>
        </pc:spChg>
        <pc:spChg chg="mod">
          <ac:chgData name="Chris Speller" userId="0a97f007-b978-4543-a8a0-9ee0abccdf0a" providerId="ADAL" clId="{B8B649C5-C549-4FEB-BF49-7EEBAD02D5DE}" dt="2020-12-23T13:43:29.909" v="42778" actId="2711"/>
          <ac:spMkLst>
            <pc:docMk/>
            <pc:sldMk cId="2200499724" sldId="4436"/>
            <ac:spMk id="11" creationId="{00000000-0000-0000-0000-000000000000}"/>
          </ac:spMkLst>
        </pc:spChg>
      </pc:sldChg>
      <pc:sldChg chg="modSp mod">
        <pc:chgData name="Chris Speller" userId="0a97f007-b978-4543-a8a0-9ee0abccdf0a" providerId="ADAL" clId="{B8B649C5-C549-4FEB-BF49-7EEBAD02D5DE}" dt="2020-12-23T13:43:35.570" v="42780" actId="2711"/>
        <pc:sldMkLst>
          <pc:docMk/>
          <pc:sldMk cId="1909355401" sldId="4437"/>
        </pc:sldMkLst>
        <pc:spChg chg="mod">
          <ac:chgData name="Chris Speller" userId="0a97f007-b978-4543-a8a0-9ee0abccdf0a" providerId="ADAL" clId="{B8B649C5-C549-4FEB-BF49-7EEBAD02D5DE}" dt="2020-12-23T13:43:33.097" v="42779" actId="2711"/>
          <ac:spMkLst>
            <pc:docMk/>
            <pc:sldMk cId="1909355401" sldId="4437"/>
            <ac:spMk id="10" creationId="{00000000-0000-0000-0000-000000000000}"/>
          </ac:spMkLst>
        </pc:spChg>
        <pc:spChg chg="mod">
          <ac:chgData name="Chris Speller" userId="0a97f007-b978-4543-a8a0-9ee0abccdf0a" providerId="ADAL" clId="{B8B649C5-C549-4FEB-BF49-7EEBAD02D5DE}" dt="2020-12-23T13:43:35.570" v="42780" actId="2711"/>
          <ac:spMkLst>
            <pc:docMk/>
            <pc:sldMk cId="1909355401" sldId="4437"/>
            <ac:spMk id="11" creationId="{00000000-0000-0000-0000-000000000000}"/>
          </ac:spMkLst>
        </pc:spChg>
      </pc:sldChg>
      <pc:sldChg chg="modSp">
        <pc:chgData name="Chris Speller" userId="0a97f007-b978-4543-a8a0-9ee0abccdf0a" providerId="ADAL" clId="{B8B649C5-C549-4FEB-BF49-7EEBAD02D5DE}" dt="2020-12-23T13:41:30.071" v="42748" actId="2711"/>
        <pc:sldMkLst>
          <pc:docMk/>
          <pc:sldMk cId="2236739099" sldId="4439"/>
        </pc:sldMkLst>
        <pc:spChg chg="mod">
          <ac:chgData name="Chris Speller" userId="0a97f007-b978-4543-a8a0-9ee0abccdf0a" providerId="ADAL" clId="{B8B649C5-C549-4FEB-BF49-7EEBAD02D5DE}" dt="2020-12-23T13:41:26.595" v="42747" actId="2711"/>
          <ac:spMkLst>
            <pc:docMk/>
            <pc:sldMk cId="2236739099" sldId="4439"/>
            <ac:spMk id="10" creationId="{00000000-0000-0000-0000-000000000000}"/>
          </ac:spMkLst>
        </pc:spChg>
        <pc:spChg chg="mod">
          <ac:chgData name="Chris Speller" userId="0a97f007-b978-4543-a8a0-9ee0abccdf0a" providerId="ADAL" clId="{B8B649C5-C549-4FEB-BF49-7EEBAD02D5DE}" dt="2020-12-23T13:41:30.071" v="42748" actId="2711"/>
          <ac:spMkLst>
            <pc:docMk/>
            <pc:sldMk cId="2236739099" sldId="4439"/>
            <ac:spMk id="11" creationId="{00000000-0000-0000-0000-000000000000}"/>
          </ac:spMkLst>
        </pc:spChg>
      </pc:sldChg>
      <pc:sldChg chg="modSp">
        <pc:chgData name="Chris Speller" userId="0a97f007-b978-4543-a8a0-9ee0abccdf0a" providerId="ADAL" clId="{B8B649C5-C549-4FEB-BF49-7EEBAD02D5DE}" dt="2020-12-23T13:41:37.166" v="42750" actId="2711"/>
        <pc:sldMkLst>
          <pc:docMk/>
          <pc:sldMk cId="1861997323" sldId="4440"/>
        </pc:sldMkLst>
        <pc:spChg chg="mod">
          <ac:chgData name="Chris Speller" userId="0a97f007-b978-4543-a8a0-9ee0abccdf0a" providerId="ADAL" clId="{B8B649C5-C549-4FEB-BF49-7EEBAD02D5DE}" dt="2020-12-23T13:41:34.043" v="42749" actId="2711"/>
          <ac:spMkLst>
            <pc:docMk/>
            <pc:sldMk cId="1861997323" sldId="4440"/>
            <ac:spMk id="10" creationId="{00000000-0000-0000-0000-000000000000}"/>
          </ac:spMkLst>
        </pc:spChg>
        <pc:spChg chg="mod">
          <ac:chgData name="Chris Speller" userId="0a97f007-b978-4543-a8a0-9ee0abccdf0a" providerId="ADAL" clId="{B8B649C5-C549-4FEB-BF49-7EEBAD02D5DE}" dt="2020-12-23T13:41:37.166" v="42750" actId="2711"/>
          <ac:spMkLst>
            <pc:docMk/>
            <pc:sldMk cId="1861997323" sldId="4440"/>
            <ac:spMk id="11" creationId="{00000000-0000-0000-0000-000000000000}"/>
          </ac:spMkLst>
        </pc:spChg>
      </pc:sldChg>
      <pc:sldChg chg="modSp">
        <pc:chgData name="Chris Speller" userId="0a97f007-b978-4543-a8a0-9ee0abccdf0a" providerId="ADAL" clId="{B8B649C5-C549-4FEB-BF49-7EEBAD02D5DE}" dt="2020-12-23T13:41:44.278" v="42752" actId="2711"/>
        <pc:sldMkLst>
          <pc:docMk/>
          <pc:sldMk cId="3682061435" sldId="4441"/>
        </pc:sldMkLst>
        <pc:spChg chg="mod">
          <ac:chgData name="Chris Speller" userId="0a97f007-b978-4543-a8a0-9ee0abccdf0a" providerId="ADAL" clId="{B8B649C5-C549-4FEB-BF49-7EEBAD02D5DE}" dt="2020-12-23T13:41:41.231" v="42751" actId="2711"/>
          <ac:spMkLst>
            <pc:docMk/>
            <pc:sldMk cId="3682061435" sldId="4441"/>
            <ac:spMk id="10" creationId="{00000000-0000-0000-0000-000000000000}"/>
          </ac:spMkLst>
        </pc:spChg>
        <pc:spChg chg="mod">
          <ac:chgData name="Chris Speller" userId="0a97f007-b978-4543-a8a0-9ee0abccdf0a" providerId="ADAL" clId="{B8B649C5-C549-4FEB-BF49-7EEBAD02D5DE}" dt="2020-12-23T13:41:44.278" v="42752" actId="2711"/>
          <ac:spMkLst>
            <pc:docMk/>
            <pc:sldMk cId="3682061435" sldId="4441"/>
            <ac:spMk id="11" creationId="{00000000-0000-0000-0000-000000000000}"/>
          </ac:spMkLst>
        </pc:spChg>
      </pc:sldChg>
      <pc:sldChg chg="modSp">
        <pc:chgData name="Chris Speller" userId="0a97f007-b978-4543-a8a0-9ee0abccdf0a" providerId="ADAL" clId="{B8B649C5-C549-4FEB-BF49-7EEBAD02D5DE}" dt="2020-12-23T13:41:51.463" v="42754" actId="2711"/>
        <pc:sldMkLst>
          <pc:docMk/>
          <pc:sldMk cId="2852733966" sldId="4442"/>
        </pc:sldMkLst>
        <pc:spChg chg="mod">
          <ac:chgData name="Chris Speller" userId="0a97f007-b978-4543-a8a0-9ee0abccdf0a" providerId="ADAL" clId="{B8B649C5-C549-4FEB-BF49-7EEBAD02D5DE}" dt="2020-12-23T13:41:48.805" v="42753" actId="2711"/>
          <ac:spMkLst>
            <pc:docMk/>
            <pc:sldMk cId="2852733966" sldId="4442"/>
            <ac:spMk id="10" creationId="{00000000-0000-0000-0000-000000000000}"/>
          </ac:spMkLst>
        </pc:spChg>
        <pc:spChg chg="mod">
          <ac:chgData name="Chris Speller" userId="0a97f007-b978-4543-a8a0-9ee0abccdf0a" providerId="ADAL" clId="{B8B649C5-C549-4FEB-BF49-7EEBAD02D5DE}" dt="2020-12-23T13:41:51.463" v="42754" actId="2711"/>
          <ac:spMkLst>
            <pc:docMk/>
            <pc:sldMk cId="2852733966" sldId="4442"/>
            <ac:spMk id="11" creationId="{00000000-0000-0000-0000-000000000000}"/>
          </ac:spMkLst>
        </pc:spChg>
      </pc:sldChg>
      <pc:sldChg chg="modSp mod">
        <pc:chgData name="Chris Speller" userId="0a97f007-b978-4543-a8a0-9ee0abccdf0a" providerId="ADAL" clId="{B8B649C5-C549-4FEB-BF49-7EEBAD02D5DE}" dt="2020-12-23T13:42:00.827" v="42756" actId="2711"/>
        <pc:sldMkLst>
          <pc:docMk/>
          <pc:sldMk cId="3667173257" sldId="4443"/>
        </pc:sldMkLst>
        <pc:spChg chg="mod">
          <ac:chgData name="Chris Speller" userId="0a97f007-b978-4543-a8a0-9ee0abccdf0a" providerId="ADAL" clId="{B8B649C5-C549-4FEB-BF49-7EEBAD02D5DE}" dt="2020-12-23T13:41:58.433" v="42755" actId="2711"/>
          <ac:spMkLst>
            <pc:docMk/>
            <pc:sldMk cId="3667173257" sldId="4443"/>
            <ac:spMk id="10" creationId="{00000000-0000-0000-0000-000000000000}"/>
          </ac:spMkLst>
        </pc:spChg>
        <pc:spChg chg="mod">
          <ac:chgData name="Chris Speller" userId="0a97f007-b978-4543-a8a0-9ee0abccdf0a" providerId="ADAL" clId="{B8B649C5-C549-4FEB-BF49-7EEBAD02D5DE}" dt="2020-12-23T13:42:00.827" v="42756" actId="2711"/>
          <ac:spMkLst>
            <pc:docMk/>
            <pc:sldMk cId="3667173257" sldId="4443"/>
            <ac:spMk id="11" creationId="{00000000-0000-0000-0000-000000000000}"/>
          </ac:spMkLst>
        </pc:spChg>
      </pc:sldChg>
      <pc:sldChg chg="modSp mod">
        <pc:chgData name="Chris Speller" userId="0a97f007-b978-4543-a8a0-9ee0abccdf0a" providerId="ADAL" clId="{B8B649C5-C549-4FEB-BF49-7EEBAD02D5DE}" dt="2020-12-23T13:42:06.307" v="42758" actId="2711"/>
        <pc:sldMkLst>
          <pc:docMk/>
          <pc:sldMk cId="176286142" sldId="4444"/>
        </pc:sldMkLst>
        <pc:spChg chg="mod">
          <ac:chgData name="Chris Speller" userId="0a97f007-b978-4543-a8a0-9ee0abccdf0a" providerId="ADAL" clId="{B8B649C5-C549-4FEB-BF49-7EEBAD02D5DE}" dt="2020-12-23T13:42:03.903" v="42757" actId="2711"/>
          <ac:spMkLst>
            <pc:docMk/>
            <pc:sldMk cId="176286142" sldId="4444"/>
            <ac:spMk id="10" creationId="{00000000-0000-0000-0000-000000000000}"/>
          </ac:spMkLst>
        </pc:spChg>
        <pc:spChg chg="mod">
          <ac:chgData name="Chris Speller" userId="0a97f007-b978-4543-a8a0-9ee0abccdf0a" providerId="ADAL" clId="{B8B649C5-C549-4FEB-BF49-7EEBAD02D5DE}" dt="2020-12-23T13:42:06.307" v="42758" actId="2711"/>
          <ac:spMkLst>
            <pc:docMk/>
            <pc:sldMk cId="176286142" sldId="4444"/>
            <ac:spMk id="11" creationId="{00000000-0000-0000-0000-000000000000}"/>
          </ac:spMkLst>
        </pc:spChg>
      </pc:sldChg>
      <pc:sldChg chg="modSp">
        <pc:chgData name="Chris Speller" userId="0a97f007-b978-4543-a8a0-9ee0abccdf0a" providerId="ADAL" clId="{B8B649C5-C549-4FEB-BF49-7EEBAD02D5DE}" dt="2020-12-23T13:42:13.469" v="42760" actId="2711"/>
        <pc:sldMkLst>
          <pc:docMk/>
          <pc:sldMk cId="3917865069" sldId="4445"/>
        </pc:sldMkLst>
        <pc:spChg chg="mod">
          <ac:chgData name="Chris Speller" userId="0a97f007-b978-4543-a8a0-9ee0abccdf0a" providerId="ADAL" clId="{B8B649C5-C549-4FEB-BF49-7EEBAD02D5DE}" dt="2020-12-23T13:42:10.845" v="42759" actId="2711"/>
          <ac:spMkLst>
            <pc:docMk/>
            <pc:sldMk cId="3917865069" sldId="4445"/>
            <ac:spMk id="10" creationId="{00000000-0000-0000-0000-000000000000}"/>
          </ac:spMkLst>
        </pc:spChg>
        <pc:spChg chg="mod">
          <ac:chgData name="Chris Speller" userId="0a97f007-b978-4543-a8a0-9ee0abccdf0a" providerId="ADAL" clId="{B8B649C5-C549-4FEB-BF49-7EEBAD02D5DE}" dt="2020-12-23T13:42:13.469" v="42760" actId="2711"/>
          <ac:spMkLst>
            <pc:docMk/>
            <pc:sldMk cId="3917865069" sldId="4445"/>
            <ac:spMk id="11" creationId="{00000000-0000-0000-0000-000000000000}"/>
          </ac:spMkLst>
        </pc:spChg>
      </pc:sldChg>
      <pc:sldChg chg="modSp">
        <pc:chgData name="Chris Speller" userId="0a97f007-b978-4543-a8a0-9ee0abccdf0a" providerId="ADAL" clId="{B8B649C5-C549-4FEB-BF49-7EEBAD02D5DE}" dt="2020-12-23T13:42:21.719" v="42762" actId="2711"/>
        <pc:sldMkLst>
          <pc:docMk/>
          <pc:sldMk cId="4165014203" sldId="4446"/>
        </pc:sldMkLst>
        <pc:spChg chg="mod">
          <ac:chgData name="Chris Speller" userId="0a97f007-b978-4543-a8a0-9ee0abccdf0a" providerId="ADAL" clId="{B8B649C5-C549-4FEB-BF49-7EEBAD02D5DE}" dt="2020-12-23T13:42:18.531" v="42761" actId="2711"/>
          <ac:spMkLst>
            <pc:docMk/>
            <pc:sldMk cId="4165014203" sldId="4446"/>
            <ac:spMk id="10" creationId="{00000000-0000-0000-0000-000000000000}"/>
          </ac:spMkLst>
        </pc:spChg>
        <pc:spChg chg="mod">
          <ac:chgData name="Chris Speller" userId="0a97f007-b978-4543-a8a0-9ee0abccdf0a" providerId="ADAL" clId="{B8B649C5-C549-4FEB-BF49-7EEBAD02D5DE}" dt="2020-12-23T13:42:21.719" v="42762" actId="2711"/>
          <ac:spMkLst>
            <pc:docMk/>
            <pc:sldMk cId="4165014203" sldId="4446"/>
            <ac:spMk id="11" creationId="{00000000-0000-0000-0000-000000000000}"/>
          </ac:spMkLst>
        </pc:spChg>
      </pc:sldChg>
      <pc:sldChg chg="modSp add mod modAnim">
        <pc:chgData name="Chris Speller" userId="0a97f007-b978-4543-a8a0-9ee0abccdf0a" providerId="ADAL" clId="{B8B649C5-C549-4FEB-BF49-7EEBAD02D5DE}" dt="2020-12-20T23:32:36.225" v="7876" actId="20577"/>
        <pc:sldMkLst>
          <pc:docMk/>
          <pc:sldMk cId="4185594363" sldId="4470"/>
        </pc:sldMkLst>
        <pc:spChg chg="mod">
          <ac:chgData name="Chris Speller" userId="0a97f007-b978-4543-a8a0-9ee0abccdf0a" providerId="ADAL" clId="{B8B649C5-C549-4FEB-BF49-7EEBAD02D5DE}" dt="2020-12-20T23:32:20.043" v="7866" actId="20577"/>
          <ac:spMkLst>
            <pc:docMk/>
            <pc:sldMk cId="4185594363" sldId="4470"/>
            <ac:spMk id="10" creationId="{00000000-0000-0000-0000-000000000000}"/>
          </ac:spMkLst>
        </pc:spChg>
        <pc:spChg chg="mod">
          <ac:chgData name="Chris Speller" userId="0a97f007-b978-4543-a8a0-9ee0abccdf0a" providerId="ADAL" clId="{B8B649C5-C549-4FEB-BF49-7EEBAD02D5DE}" dt="2020-12-20T23:32:29.144" v="7873" actId="20577"/>
          <ac:spMkLst>
            <pc:docMk/>
            <pc:sldMk cId="4185594363" sldId="4470"/>
            <ac:spMk id="11" creationId="{00000000-0000-0000-0000-000000000000}"/>
          </ac:spMkLst>
        </pc:spChg>
        <pc:spChg chg="mod">
          <ac:chgData name="Chris Speller" userId="0a97f007-b978-4543-a8a0-9ee0abccdf0a" providerId="ADAL" clId="{B8B649C5-C549-4FEB-BF49-7EEBAD02D5DE}" dt="2020-12-20T23:32:36.225" v="7876" actId="20577"/>
          <ac:spMkLst>
            <pc:docMk/>
            <pc:sldMk cId="4185594363" sldId="4470"/>
            <ac:spMk id="12" creationId="{00000000-0000-0000-0000-000000000000}"/>
          </ac:spMkLst>
        </pc:spChg>
      </pc:sldChg>
      <pc:sldChg chg="modSp add mod modAnim">
        <pc:chgData name="Chris Speller" userId="0a97f007-b978-4543-a8a0-9ee0abccdf0a" providerId="ADAL" clId="{B8B649C5-C549-4FEB-BF49-7EEBAD02D5DE}" dt="2020-12-20T23:31:57.001" v="7855" actId="1076"/>
        <pc:sldMkLst>
          <pc:docMk/>
          <pc:sldMk cId="3319471592" sldId="4471"/>
        </pc:sldMkLst>
        <pc:spChg chg="mod">
          <ac:chgData name="Chris Speller" userId="0a97f007-b978-4543-a8a0-9ee0abccdf0a" providerId="ADAL" clId="{B8B649C5-C549-4FEB-BF49-7EEBAD02D5DE}" dt="2020-12-20T23:31:46.020" v="7850" actId="404"/>
          <ac:spMkLst>
            <pc:docMk/>
            <pc:sldMk cId="3319471592" sldId="4471"/>
            <ac:spMk id="10" creationId="{00000000-0000-0000-0000-000000000000}"/>
          </ac:spMkLst>
        </pc:spChg>
        <pc:spChg chg="mod">
          <ac:chgData name="Chris Speller" userId="0a97f007-b978-4543-a8a0-9ee0abccdf0a" providerId="ADAL" clId="{B8B649C5-C549-4FEB-BF49-7EEBAD02D5DE}" dt="2020-12-20T23:31:50.109" v="7852" actId="404"/>
          <ac:spMkLst>
            <pc:docMk/>
            <pc:sldMk cId="3319471592" sldId="4471"/>
            <ac:spMk id="11" creationId="{00000000-0000-0000-0000-000000000000}"/>
          </ac:spMkLst>
        </pc:spChg>
        <pc:spChg chg="mod">
          <ac:chgData name="Chris Speller" userId="0a97f007-b978-4543-a8a0-9ee0abccdf0a" providerId="ADAL" clId="{B8B649C5-C549-4FEB-BF49-7EEBAD02D5DE}" dt="2020-12-20T23:31:57.001" v="7855" actId="1076"/>
          <ac:spMkLst>
            <pc:docMk/>
            <pc:sldMk cId="3319471592" sldId="4471"/>
            <ac:spMk id="12" creationId="{00000000-0000-0000-0000-000000000000}"/>
          </ac:spMkLst>
        </pc:spChg>
      </pc:sldChg>
      <pc:sldChg chg="modSp add mod">
        <pc:chgData name="Chris Speller" userId="0a97f007-b978-4543-a8a0-9ee0abccdf0a" providerId="ADAL" clId="{B8B649C5-C549-4FEB-BF49-7EEBAD02D5DE}" dt="2020-12-20T23:31:36.849" v="7847" actId="404"/>
        <pc:sldMkLst>
          <pc:docMk/>
          <pc:sldMk cId="1306398030" sldId="4472"/>
        </pc:sldMkLst>
        <pc:spChg chg="mod">
          <ac:chgData name="Chris Speller" userId="0a97f007-b978-4543-a8a0-9ee0abccdf0a" providerId="ADAL" clId="{B8B649C5-C549-4FEB-BF49-7EEBAD02D5DE}" dt="2020-12-20T23:31:29.256" v="7844" actId="20577"/>
          <ac:spMkLst>
            <pc:docMk/>
            <pc:sldMk cId="1306398030" sldId="4472"/>
            <ac:spMk id="10" creationId="{00000000-0000-0000-0000-000000000000}"/>
          </ac:spMkLst>
        </pc:spChg>
        <pc:spChg chg="mod">
          <ac:chgData name="Chris Speller" userId="0a97f007-b978-4543-a8a0-9ee0abccdf0a" providerId="ADAL" clId="{B8B649C5-C549-4FEB-BF49-7EEBAD02D5DE}" dt="2020-12-20T23:31:26.594" v="7842" actId="404"/>
          <ac:spMkLst>
            <pc:docMk/>
            <pc:sldMk cId="1306398030" sldId="4472"/>
            <ac:spMk id="11" creationId="{00000000-0000-0000-0000-000000000000}"/>
          </ac:spMkLst>
        </pc:spChg>
        <pc:spChg chg="mod">
          <ac:chgData name="Chris Speller" userId="0a97f007-b978-4543-a8a0-9ee0abccdf0a" providerId="ADAL" clId="{B8B649C5-C549-4FEB-BF49-7EEBAD02D5DE}" dt="2020-12-20T23:31:36.849" v="7847" actId="404"/>
          <ac:spMkLst>
            <pc:docMk/>
            <pc:sldMk cId="1306398030" sldId="4472"/>
            <ac:spMk id="12" creationId="{00000000-0000-0000-0000-000000000000}"/>
          </ac:spMkLst>
        </pc:spChg>
      </pc:sldChg>
      <pc:sldChg chg="modSp add mod modAnim">
        <pc:chgData name="Chris Speller" userId="0a97f007-b978-4543-a8a0-9ee0abccdf0a" providerId="ADAL" clId="{B8B649C5-C549-4FEB-BF49-7EEBAD02D5DE}" dt="2020-12-20T23:31:39.361" v="7848" actId="404"/>
        <pc:sldMkLst>
          <pc:docMk/>
          <pc:sldMk cId="122000720" sldId="4473"/>
        </pc:sldMkLst>
        <pc:spChg chg="mod">
          <ac:chgData name="Chris Speller" userId="0a97f007-b978-4543-a8a0-9ee0abccdf0a" providerId="ADAL" clId="{B8B649C5-C549-4FEB-BF49-7EEBAD02D5DE}" dt="2020-12-20T23:31:31.679" v="7846" actId="20577"/>
          <ac:spMkLst>
            <pc:docMk/>
            <pc:sldMk cId="122000720" sldId="4473"/>
            <ac:spMk id="10" creationId="{00000000-0000-0000-0000-000000000000}"/>
          </ac:spMkLst>
        </pc:spChg>
        <pc:spChg chg="mod">
          <ac:chgData name="Chris Speller" userId="0a97f007-b978-4543-a8a0-9ee0abccdf0a" providerId="ADAL" clId="{B8B649C5-C549-4FEB-BF49-7EEBAD02D5DE}" dt="2020-12-20T23:31:08.982" v="7837" actId="404"/>
          <ac:spMkLst>
            <pc:docMk/>
            <pc:sldMk cId="122000720" sldId="4473"/>
            <ac:spMk id="11" creationId="{00000000-0000-0000-0000-000000000000}"/>
          </ac:spMkLst>
        </pc:spChg>
        <pc:spChg chg="mod">
          <ac:chgData name="Chris Speller" userId="0a97f007-b978-4543-a8a0-9ee0abccdf0a" providerId="ADAL" clId="{B8B649C5-C549-4FEB-BF49-7EEBAD02D5DE}" dt="2020-12-20T23:31:39.361" v="7848" actId="404"/>
          <ac:spMkLst>
            <pc:docMk/>
            <pc:sldMk cId="122000720" sldId="4473"/>
            <ac:spMk id="12" creationId="{00000000-0000-0000-0000-000000000000}"/>
          </ac:spMkLst>
        </pc:spChg>
      </pc:sldChg>
      <pc:sldChg chg="modSp add mod">
        <pc:chgData name="Chris Speller" userId="0a97f007-b978-4543-a8a0-9ee0abccdf0a" providerId="ADAL" clId="{B8B649C5-C549-4FEB-BF49-7EEBAD02D5DE}" dt="2020-12-20T23:30:48.273" v="7827" actId="404"/>
        <pc:sldMkLst>
          <pc:docMk/>
          <pc:sldMk cId="3308131964" sldId="4474"/>
        </pc:sldMkLst>
        <pc:spChg chg="mod">
          <ac:chgData name="Chris Speller" userId="0a97f007-b978-4543-a8a0-9ee0abccdf0a" providerId="ADAL" clId="{B8B649C5-C549-4FEB-BF49-7EEBAD02D5DE}" dt="2020-12-20T23:30:40.999" v="7822" actId="404"/>
          <ac:spMkLst>
            <pc:docMk/>
            <pc:sldMk cId="3308131964" sldId="4474"/>
            <ac:spMk id="10" creationId="{00000000-0000-0000-0000-000000000000}"/>
          </ac:spMkLst>
        </pc:spChg>
        <pc:spChg chg="mod">
          <ac:chgData name="Chris Speller" userId="0a97f007-b978-4543-a8a0-9ee0abccdf0a" providerId="ADAL" clId="{B8B649C5-C549-4FEB-BF49-7EEBAD02D5DE}" dt="2020-12-20T23:30:44.283" v="7824" actId="404"/>
          <ac:spMkLst>
            <pc:docMk/>
            <pc:sldMk cId="3308131964" sldId="4474"/>
            <ac:spMk id="11" creationId="{00000000-0000-0000-0000-000000000000}"/>
          </ac:spMkLst>
        </pc:spChg>
        <pc:spChg chg="mod">
          <ac:chgData name="Chris Speller" userId="0a97f007-b978-4543-a8a0-9ee0abccdf0a" providerId="ADAL" clId="{B8B649C5-C549-4FEB-BF49-7EEBAD02D5DE}" dt="2020-12-20T23:30:48.273" v="7827" actId="404"/>
          <ac:spMkLst>
            <pc:docMk/>
            <pc:sldMk cId="3308131964" sldId="4474"/>
            <ac:spMk id="12" creationId="{00000000-0000-0000-0000-000000000000}"/>
          </ac:spMkLst>
        </pc:spChg>
      </pc:sldChg>
      <pc:sldChg chg="modSp add mod">
        <pc:chgData name="Chris Speller" userId="0a97f007-b978-4543-a8a0-9ee0abccdf0a" providerId="ADAL" clId="{B8B649C5-C549-4FEB-BF49-7EEBAD02D5DE}" dt="2020-12-20T23:31:01.505" v="7833" actId="1076"/>
        <pc:sldMkLst>
          <pc:docMk/>
          <pc:sldMk cId="3121002040" sldId="4475"/>
        </pc:sldMkLst>
        <pc:spChg chg="mod">
          <ac:chgData name="Chris Speller" userId="0a97f007-b978-4543-a8a0-9ee0abccdf0a" providerId="ADAL" clId="{B8B649C5-C549-4FEB-BF49-7EEBAD02D5DE}" dt="2020-12-20T23:30:53.098" v="7829" actId="404"/>
          <ac:spMkLst>
            <pc:docMk/>
            <pc:sldMk cId="3121002040" sldId="4475"/>
            <ac:spMk id="10" creationId="{00000000-0000-0000-0000-000000000000}"/>
          </ac:spMkLst>
        </pc:spChg>
        <pc:spChg chg="mod">
          <ac:chgData name="Chris Speller" userId="0a97f007-b978-4543-a8a0-9ee0abccdf0a" providerId="ADAL" clId="{B8B649C5-C549-4FEB-BF49-7EEBAD02D5DE}" dt="2020-12-20T23:30:56.740" v="7831" actId="404"/>
          <ac:spMkLst>
            <pc:docMk/>
            <pc:sldMk cId="3121002040" sldId="4475"/>
            <ac:spMk id="11" creationId="{00000000-0000-0000-0000-000000000000}"/>
          </ac:spMkLst>
        </pc:spChg>
        <pc:spChg chg="mod">
          <ac:chgData name="Chris Speller" userId="0a97f007-b978-4543-a8a0-9ee0abccdf0a" providerId="ADAL" clId="{B8B649C5-C549-4FEB-BF49-7EEBAD02D5DE}" dt="2020-12-20T23:31:01.505" v="7833" actId="1076"/>
          <ac:spMkLst>
            <pc:docMk/>
            <pc:sldMk cId="3121002040" sldId="4475"/>
            <ac:spMk id="12" creationId="{00000000-0000-0000-0000-000000000000}"/>
          </ac:spMkLst>
        </pc:spChg>
      </pc:sldChg>
      <pc:sldChg chg="modSp add mod">
        <pc:chgData name="Chris Speller" userId="0a97f007-b978-4543-a8a0-9ee0abccdf0a" providerId="ADAL" clId="{B8B649C5-C549-4FEB-BF49-7EEBAD02D5DE}" dt="2020-12-20T23:30:36.762" v="7820" actId="404"/>
        <pc:sldMkLst>
          <pc:docMk/>
          <pc:sldMk cId="1203657526" sldId="4476"/>
        </pc:sldMkLst>
        <pc:spChg chg="mod">
          <ac:chgData name="Chris Speller" userId="0a97f007-b978-4543-a8a0-9ee0abccdf0a" providerId="ADAL" clId="{B8B649C5-C549-4FEB-BF49-7EEBAD02D5DE}" dt="2020-12-20T23:30:33.755" v="7818" actId="20577"/>
          <ac:spMkLst>
            <pc:docMk/>
            <pc:sldMk cId="1203657526" sldId="4476"/>
            <ac:spMk id="10" creationId="{00000000-0000-0000-0000-000000000000}"/>
          </ac:spMkLst>
        </pc:spChg>
        <pc:spChg chg="mod">
          <ac:chgData name="Chris Speller" userId="0a97f007-b978-4543-a8a0-9ee0abccdf0a" providerId="ADAL" clId="{B8B649C5-C549-4FEB-BF49-7EEBAD02D5DE}" dt="2020-12-20T23:30:36.762" v="7820" actId="404"/>
          <ac:spMkLst>
            <pc:docMk/>
            <pc:sldMk cId="1203657526" sldId="4476"/>
            <ac:spMk id="11" creationId="{00000000-0000-0000-0000-000000000000}"/>
          </ac:spMkLst>
        </pc:spChg>
        <pc:spChg chg="mod">
          <ac:chgData name="Chris Speller" userId="0a97f007-b978-4543-a8a0-9ee0abccdf0a" providerId="ADAL" clId="{B8B649C5-C549-4FEB-BF49-7EEBAD02D5DE}" dt="2020-12-20T10:52:38.124" v="641" actId="20577"/>
          <ac:spMkLst>
            <pc:docMk/>
            <pc:sldMk cId="1203657526" sldId="4476"/>
            <ac:spMk id="12" creationId="{00000000-0000-0000-0000-000000000000}"/>
          </ac:spMkLst>
        </pc:spChg>
      </pc:sldChg>
      <pc:sldChg chg="modSp add mod modAnim">
        <pc:chgData name="Chris Speller" userId="0a97f007-b978-4543-a8a0-9ee0abccdf0a" providerId="ADAL" clId="{B8B649C5-C549-4FEB-BF49-7EEBAD02D5DE}" dt="2020-12-20T23:30:28.751" v="7815" actId="404"/>
        <pc:sldMkLst>
          <pc:docMk/>
          <pc:sldMk cId="2098791717" sldId="4477"/>
        </pc:sldMkLst>
        <pc:spChg chg="mod">
          <ac:chgData name="Chris Speller" userId="0a97f007-b978-4543-a8a0-9ee0abccdf0a" providerId="ADAL" clId="{B8B649C5-C549-4FEB-BF49-7EEBAD02D5DE}" dt="2020-12-20T23:30:12.871" v="7808" actId="20577"/>
          <ac:spMkLst>
            <pc:docMk/>
            <pc:sldMk cId="2098791717" sldId="4477"/>
            <ac:spMk id="10" creationId="{00000000-0000-0000-0000-000000000000}"/>
          </ac:spMkLst>
        </pc:spChg>
        <pc:spChg chg="mod">
          <ac:chgData name="Chris Speller" userId="0a97f007-b978-4543-a8a0-9ee0abccdf0a" providerId="ADAL" clId="{B8B649C5-C549-4FEB-BF49-7EEBAD02D5DE}" dt="2020-12-20T23:30:16.717" v="7810" actId="404"/>
          <ac:spMkLst>
            <pc:docMk/>
            <pc:sldMk cId="2098791717" sldId="4477"/>
            <ac:spMk id="11" creationId="{00000000-0000-0000-0000-000000000000}"/>
          </ac:spMkLst>
        </pc:spChg>
        <pc:spChg chg="mod">
          <ac:chgData name="Chris Speller" userId="0a97f007-b978-4543-a8a0-9ee0abccdf0a" providerId="ADAL" clId="{B8B649C5-C549-4FEB-BF49-7EEBAD02D5DE}" dt="2020-12-20T23:30:28.751" v="7815" actId="404"/>
          <ac:spMkLst>
            <pc:docMk/>
            <pc:sldMk cId="2098791717" sldId="4477"/>
            <ac:spMk id="12" creationId="{00000000-0000-0000-0000-000000000000}"/>
          </ac:spMkLst>
        </pc:spChg>
      </pc:sldChg>
      <pc:sldChg chg="modSp add mod">
        <pc:chgData name="Chris Speller" userId="0a97f007-b978-4543-a8a0-9ee0abccdf0a" providerId="ADAL" clId="{B8B649C5-C549-4FEB-BF49-7EEBAD02D5DE}" dt="2020-12-20T23:30:05.786" v="7805" actId="404"/>
        <pc:sldMkLst>
          <pc:docMk/>
          <pc:sldMk cId="3274112386" sldId="4478"/>
        </pc:sldMkLst>
        <pc:spChg chg="mod">
          <ac:chgData name="Chris Speller" userId="0a97f007-b978-4543-a8a0-9ee0abccdf0a" providerId="ADAL" clId="{B8B649C5-C549-4FEB-BF49-7EEBAD02D5DE}" dt="2020-12-20T23:30:00.135" v="7802" actId="20577"/>
          <ac:spMkLst>
            <pc:docMk/>
            <pc:sldMk cId="3274112386" sldId="4478"/>
            <ac:spMk id="10" creationId="{00000000-0000-0000-0000-000000000000}"/>
          </ac:spMkLst>
        </pc:spChg>
        <pc:spChg chg="mod">
          <ac:chgData name="Chris Speller" userId="0a97f007-b978-4543-a8a0-9ee0abccdf0a" providerId="ADAL" clId="{B8B649C5-C549-4FEB-BF49-7EEBAD02D5DE}" dt="2020-12-20T23:30:02.941" v="7804" actId="404"/>
          <ac:spMkLst>
            <pc:docMk/>
            <pc:sldMk cId="3274112386" sldId="4478"/>
            <ac:spMk id="11" creationId="{00000000-0000-0000-0000-000000000000}"/>
          </ac:spMkLst>
        </pc:spChg>
        <pc:spChg chg="mod">
          <ac:chgData name="Chris Speller" userId="0a97f007-b978-4543-a8a0-9ee0abccdf0a" providerId="ADAL" clId="{B8B649C5-C549-4FEB-BF49-7EEBAD02D5DE}" dt="2020-12-20T23:30:05.786" v="7805" actId="404"/>
          <ac:spMkLst>
            <pc:docMk/>
            <pc:sldMk cId="3274112386" sldId="4478"/>
            <ac:spMk id="12" creationId="{00000000-0000-0000-0000-000000000000}"/>
          </ac:spMkLst>
        </pc:spChg>
      </pc:sldChg>
      <pc:sldChg chg="modSp add mod">
        <pc:chgData name="Chris Speller" userId="0a97f007-b978-4543-a8a0-9ee0abccdf0a" providerId="ADAL" clId="{B8B649C5-C549-4FEB-BF49-7EEBAD02D5DE}" dt="2020-12-20T23:29:54.541" v="7799" actId="404"/>
        <pc:sldMkLst>
          <pc:docMk/>
          <pc:sldMk cId="655253939" sldId="4479"/>
        </pc:sldMkLst>
        <pc:spChg chg="mod">
          <ac:chgData name="Chris Speller" userId="0a97f007-b978-4543-a8a0-9ee0abccdf0a" providerId="ADAL" clId="{B8B649C5-C549-4FEB-BF49-7EEBAD02D5DE}" dt="2020-12-20T23:29:49.149" v="7796" actId="20577"/>
          <ac:spMkLst>
            <pc:docMk/>
            <pc:sldMk cId="655253939" sldId="4479"/>
            <ac:spMk id="10" creationId="{00000000-0000-0000-0000-000000000000}"/>
          </ac:spMkLst>
        </pc:spChg>
        <pc:spChg chg="mod">
          <ac:chgData name="Chris Speller" userId="0a97f007-b978-4543-a8a0-9ee0abccdf0a" providerId="ADAL" clId="{B8B649C5-C549-4FEB-BF49-7EEBAD02D5DE}" dt="2020-12-20T23:29:52.094" v="7798" actId="404"/>
          <ac:spMkLst>
            <pc:docMk/>
            <pc:sldMk cId="655253939" sldId="4479"/>
            <ac:spMk id="11" creationId="{00000000-0000-0000-0000-000000000000}"/>
          </ac:spMkLst>
        </pc:spChg>
        <pc:spChg chg="mod">
          <ac:chgData name="Chris Speller" userId="0a97f007-b978-4543-a8a0-9ee0abccdf0a" providerId="ADAL" clId="{B8B649C5-C549-4FEB-BF49-7EEBAD02D5DE}" dt="2020-12-20T23:29:54.541" v="7799" actId="404"/>
          <ac:spMkLst>
            <pc:docMk/>
            <pc:sldMk cId="655253939" sldId="4479"/>
            <ac:spMk id="12" creationId="{00000000-0000-0000-0000-000000000000}"/>
          </ac:spMkLst>
        </pc:spChg>
      </pc:sldChg>
      <pc:sldChg chg="modSp add mod">
        <pc:chgData name="Chris Speller" userId="0a97f007-b978-4543-a8a0-9ee0abccdf0a" providerId="ADAL" clId="{B8B649C5-C549-4FEB-BF49-7EEBAD02D5DE}" dt="2020-12-20T23:29:42.072" v="7792" actId="1076"/>
        <pc:sldMkLst>
          <pc:docMk/>
          <pc:sldMk cId="3993220569" sldId="4480"/>
        </pc:sldMkLst>
        <pc:spChg chg="mod">
          <ac:chgData name="Chris Speller" userId="0a97f007-b978-4543-a8a0-9ee0abccdf0a" providerId="ADAL" clId="{B8B649C5-C549-4FEB-BF49-7EEBAD02D5DE}" dt="2020-12-20T23:29:33.253" v="7786" actId="404"/>
          <ac:spMkLst>
            <pc:docMk/>
            <pc:sldMk cId="3993220569" sldId="4480"/>
            <ac:spMk id="10" creationId="{00000000-0000-0000-0000-000000000000}"/>
          </ac:spMkLst>
        </pc:spChg>
        <pc:spChg chg="mod">
          <ac:chgData name="Chris Speller" userId="0a97f007-b978-4543-a8a0-9ee0abccdf0a" providerId="ADAL" clId="{B8B649C5-C549-4FEB-BF49-7EEBAD02D5DE}" dt="2020-12-20T23:29:37.293" v="7789" actId="404"/>
          <ac:spMkLst>
            <pc:docMk/>
            <pc:sldMk cId="3993220569" sldId="4480"/>
            <ac:spMk id="11" creationId="{00000000-0000-0000-0000-000000000000}"/>
          </ac:spMkLst>
        </pc:spChg>
        <pc:spChg chg="mod">
          <ac:chgData name="Chris Speller" userId="0a97f007-b978-4543-a8a0-9ee0abccdf0a" providerId="ADAL" clId="{B8B649C5-C549-4FEB-BF49-7EEBAD02D5DE}" dt="2020-12-20T23:29:42.072" v="7792" actId="1076"/>
          <ac:spMkLst>
            <pc:docMk/>
            <pc:sldMk cId="3993220569" sldId="4480"/>
            <ac:spMk id="12" creationId="{00000000-0000-0000-0000-000000000000}"/>
          </ac:spMkLst>
        </pc:spChg>
      </pc:sldChg>
      <pc:sldChg chg="add del">
        <pc:chgData name="Chris Speller" userId="0a97f007-b978-4543-a8a0-9ee0abccdf0a" providerId="ADAL" clId="{B8B649C5-C549-4FEB-BF49-7EEBAD02D5DE}" dt="2020-12-20T11:17:48.258" v="897"/>
        <pc:sldMkLst>
          <pc:docMk/>
          <pc:sldMk cId="2476759425" sldId="4481"/>
        </pc:sldMkLst>
      </pc:sldChg>
      <pc:sldChg chg="modSp add mod modAnim">
        <pc:chgData name="Chris Speller" userId="0a97f007-b978-4543-a8a0-9ee0abccdf0a" providerId="ADAL" clId="{B8B649C5-C549-4FEB-BF49-7EEBAD02D5DE}" dt="2020-12-20T23:29:23.661" v="7783" actId="2711"/>
        <pc:sldMkLst>
          <pc:docMk/>
          <pc:sldMk cId="4191087365" sldId="4481"/>
        </pc:sldMkLst>
        <pc:spChg chg="mod">
          <ac:chgData name="Chris Speller" userId="0a97f007-b978-4543-a8a0-9ee0abccdf0a" providerId="ADAL" clId="{B8B649C5-C549-4FEB-BF49-7EEBAD02D5DE}" dt="2020-12-20T23:29:20.333" v="7780" actId="2711"/>
          <ac:spMkLst>
            <pc:docMk/>
            <pc:sldMk cId="4191087365" sldId="4481"/>
            <ac:spMk id="10" creationId="{00000000-0000-0000-0000-000000000000}"/>
          </ac:spMkLst>
        </pc:spChg>
        <pc:spChg chg="mod">
          <ac:chgData name="Chris Speller" userId="0a97f007-b978-4543-a8a0-9ee0abccdf0a" providerId="ADAL" clId="{B8B649C5-C549-4FEB-BF49-7EEBAD02D5DE}" dt="2020-12-20T23:29:23.661" v="7783" actId="2711"/>
          <ac:spMkLst>
            <pc:docMk/>
            <pc:sldMk cId="4191087365" sldId="4481"/>
            <ac:spMk id="11" creationId="{00000000-0000-0000-0000-000000000000}"/>
          </ac:spMkLst>
        </pc:spChg>
        <pc:spChg chg="mod">
          <ac:chgData name="Chris Speller" userId="0a97f007-b978-4543-a8a0-9ee0abccdf0a" providerId="ADAL" clId="{B8B649C5-C549-4FEB-BF49-7EEBAD02D5DE}" dt="2020-12-20T11:19:14.044" v="991" actId="20577"/>
          <ac:spMkLst>
            <pc:docMk/>
            <pc:sldMk cId="4191087365" sldId="4481"/>
            <ac:spMk id="12" creationId="{00000000-0000-0000-0000-000000000000}"/>
          </ac:spMkLst>
        </pc:spChg>
      </pc:sldChg>
      <pc:sldChg chg="modSp add mod">
        <pc:chgData name="Chris Speller" userId="0a97f007-b978-4543-a8a0-9ee0abccdf0a" providerId="ADAL" clId="{B8B649C5-C549-4FEB-BF49-7EEBAD02D5DE}" dt="2020-12-20T23:29:08.567" v="7777" actId="404"/>
        <pc:sldMkLst>
          <pc:docMk/>
          <pc:sldMk cId="1001161511" sldId="4482"/>
        </pc:sldMkLst>
        <pc:spChg chg="mod">
          <ac:chgData name="Chris Speller" userId="0a97f007-b978-4543-a8a0-9ee0abccdf0a" providerId="ADAL" clId="{B8B649C5-C549-4FEB-BF49-7EEBAD02D5DE}" dt="2020-12-20T23:29:00.324" v="7773" actId="403"/>
          <ac:spMkLst>
            <pc:docMk/>
            <pc:sldMk cId="1001161511" sldId="4482"/>
            <ac:spMk id="10" creationId="{00000000-0000-0000-0000-000000000000}"/>
          </ac:spMkLst>
        </pc:spChg>
        <pc:spChg chg="mod">
          <ac:chgData name="Chris Speller" userId="0a97f007-b978-4543-a8a0-9ee0abccdf0a" providerId="ADAL" clId="{B8B649C5-C549-4FEB-BF49-7EEBAD02D5DE}" dt="2020-12-20T23:29:03.446" v="7775" actId="404"/>
          <ac:spMkLst>
            <pc:docMk/>
            <pc:sldMk cId="1001161511" sldId="4482"/>
            <ac:spMk id="11" creationId="{00000000-0000-0000-0000-000000000000}"/>
          </ac:spMkLst>
        </pc:spChg>
        <pc:spChg chg="mod">
          <ac:chgData name="Chris Speller" userId="0a97f007-b978-4543-a8a0-9ee0abccdf0a" providerId="ADAL" clId="{B8B649C5-C549-4FEB-BF49-7EEBAD02D5DE}" dt="2020-12-20T23:29:08.567" v="7777" actId="404"/>
          <ac:spMkLst>
            <pc:docMk/>
            <pc:sldMk cId="1001161511" sldId="4482"/>
            <ac:spMk id="12" creationId="{00000000-0000-0000-0000-000000000000}"/>
          </ac:spMkLst>
        </pc:spChg>
      </pc:sldChg>
      <pc:sldChg chg="modSp add mod">
        <pc:chgData name="Chris Speller" userId="0a97f007-b978-4543-a8a0-9ee0abccdf0a" providerId="ADAL" clId="{B8B649C5-C549-4FEB-BF49-7EEBAD02D5DE}" dt="2020-12-20T23:28:55.247" v="7769" actId="1076"/>
        <pc:sldMkLst>
          <pc:docMk/>
          <pc:sldMk cId="2555301501" sldId="4483"/>
        </pc:sldMkLst>
        <pc:spChg chg="mod">
          <ac:chgData name="Chris Speller" userId="0a97f007-b978-4543-a8a0-9ee0abccdf0a" providerId="ADAL" clId="{B8B649C5-C549-4FEB-BF49-7EEBAD02D5DE}" dt="2020-12-20T23:28:47.840" v="7765" actId="20577"/>
          <ac:spMkLst>
            <pc:docMk/>
            <pc:sldMk cId="2555301501" sldId="4483"/>
            <ac:spMk id="10" creationId="{00000000-0000-0000-0000-000000000000}"/>
          </ac:spMkLst>
        </pc:spChg>
        <pc:spChg chg="mod">
          <ac:chgData name="Chris Speller" userId="0a97f007-b978-4543-a8a0-9ee0abccdf0a" providerId="ADAL" clId="{B8B649C5-C549-4FEB-BF49-7EEBAD02D5DE}" dt="2020-12-20T23:28:50.496" v="7767" actId="404"/>
          <ac:spMkLst>
            <pc:docMk/>
            <pc:sldMk cId="2555301501" sldId="4483"/>
            <ac:spMk id="11" creationId="{00000000-0000-0000-0000-000000000000}"/>
          </ac:spMkLst>
        </pc:spChg>
        <pc:spChg chg="mod">
          <ac:chgData name="Chris Speller" userId="0a97f007-b978-4543-a8a0-9ee0abccdf0a" providerId="ADAL" clId="{B8B649C5-C549-4FEB-BF49-7EEBAD02D5DE}" dt="2020-12-20T23:28:55.247" v="7769" actId="1076"/>
          <ac:spMkLst>
            <pc:docMk/>
            <pc:sldMk cId="2555301501" sldId="4483"/>
            <ac:spMk id="12" creationId="{00000000-0000-0000-0000-000000000000}"/>
          </ac:spMkLst>
        </pc:spChg>
      </pc:sldChg>
      <pc:sldChg chg="modSp add mod">
        <pc:chgData name="Chris Speller" userId="0a97f007-b978-4543-a8a0-9ee0abccdf0a" providerId="ADAL" clId="{B8B649C5-C549-4FEB-BF49-7EEBAD02D5DE}" dt="2020-12-20T23:28:34.203" v="7760" actId="404"/>
        <pc:sldMkLst>
          <pc:docMk/>
          <pc:sldMk cId="3424583552" sldId="4484"/>
        </pc:sldMkLst>
        <pc:spChg chg="mod">
          <ac:chgData name="Chris Speller" userId="0a97f007-b978-4543-a8a0-9ee0abccdf0a" providerId="ADAL" clId="{B8B649C5-C549-4FEB-BF49-7EEBAD02D5DE}" dt="2020-12-20T23:28:28.439" v="7757" actId="404"/>
          <ac:spMkLst>
            <pc:docMk/>
            <pc:sldMk cId="3424583552" sldId="4484"/>
            <ac:spMk id="10" creationId="{00000000-0000-0000-0000-000000000000}"/>
          </ac:spMkLst>
        </pc:spChg>
        <pc:spChg chg="mod">
          <ac:chgData name="Chris Speller" userId="0a97f007-b978-4543-a8a0-9ee0abccdf0a" providerId="ADAL" clId="{B8B649C5-C549-4FEB-BF49-7EEBAD02D5DE}" dt="2020-12-20T23:28:31.765" v="7759" actId="404"/>
          <ac:spMkLst>
            <pc:docMk/>
            <pc:sldMk cId="3424583552" sldId="4484"/>
            <ac:spMk id="11" creationId="{00000000-0000-0000-0000-000000000000}"/>
          </ac:spMkLst>
        </pc:spChg>
        <pc:spChg chg="mod">
          <ac:chgData name="Chris Speller" userId="0a97f007-b978-4543-a8a0-9ee0abccdf0a" providerId="ADAL" clId="{B8B649C5-C549-4FEB-BF49-7EEBAD02D5DE}" dt="2020-12-20T23:28:34.203" v="7760" actId="404"/>
          <ac:spMkLst>
            <pc:docMk/>
            <pc:sldMk cId="3424583552" sldId="4484"/>
            <ac:spMk id="12" creationId="{00000000-0000-0000-0000-000000000000}"/>
          </ac:spMkLst>
        </pc:spChg>
      </pc:sldChg>
      <pc:sldChg chg="modSp add mod modAnim">
        <pc:chgData name="Chris Speller" userId="0a97f007-b978-4543-a8a0-9ee0abccdf0a" providerId="ADAL" clId="{B8B649C5-C549-4FEB-BF49-7EEBAD02D5DE}" dt="2020-12-20T23:28:37.772" v="7761" actId="404"/>
        <pc:sldMkLst>
          <pc:docMk/>
          <pc:sldMk cId="702878474" sldId="4485"/>
        </pc:sldMkLst>
        <pc:spChg chg="mod">
          <ac:chgData name="Chris Speller" userId="0a97f007-b978-4543-a8a0-9ee0abccdf0a" providerId="ADAL" clId="{B8B649C5-C549-4FEB-BF49-7EEBAD02D5DE}" dt="2020-12-20T23:28:16.221" v="7751" actId="404"/>
          <ac:spMkLst>
            <pc:docMk/>
            <pc:sldMk cId="702878474" sldId="4485"/>
            <ac:spMk id="10" creationId="{00000000-0000-0000-0000-000000000000}"/>
          </ac:spMkLst>
        </pc:spChg>
        <pc:spChg chg="mod">
          <ac:chgData name="Chris Speller" userId="0a97f007-b978-4543-a8a0-9ee0abccdf0a" providerId="ADAL" clId="{B8B649C5-C549-4FEB-BF49-7EEBAD02D5DE}" dt="2020-12-20T23:28:20.939" v="7753" actId="404"/>
          <ac:spMkLst>
            <pc:docMk/>
            <pc:sldMk cId="702878474" sldId="4485"/>
            <ac:spMk id="11" creationId="{00000000-0000-0000-0000-000000000000}"/>
          </ac:spMkLst>
        </pc:spChg>
        <pc:spChg chg="mod">
          <ac:chgData name="Chris Speller" userId="0a97f007-b978-4543-a8a0-9ee0abccdf0a" providerId="ADAL" clId="{B8B649C5-C549-4FEB-BF49-7EEBAD02D5DE}" dt="2020-12-20T23:28:37.772" v="7761" actId="404"/>
          <ac:spMkLst>
            <pc:docMk/>
            <pc:sldMk cId="702878474" sldId="4485"/>
            <ac:spMk id="12" creationId="{00000000-0000-0000-0000-000000000000}"/>
          </ac:spMkLst>
        </pc:spChg>
      </pc:sldChg>
      <pc:sldChg chg="add del">
        <pc:chgData name="Chris Speller" userId="0a97f007-b978-4543-a8a0-9ee0abccdf0a" providerId="ADAL" clId="{B8B649C5-C549-4FEB-BF49-7EEBAD02D5DE}" dt="2020-12-20T11:47:32.706" v="1416"/>
        <pc:sldMkLst>
          <pc:docMk/>
          <pc:sldMk cId="2933405920" sldId="4486"/>
        </pc:sldMkLst>
      </pc:sldChg>
      <pc:sldChg chg="modSp add mod">
        <pc:chgData name="Chris Speller" userId="0a97f007-b978-4543-a8a0-9ee0abccdf0a" providerId="ADAL" clId="{B8B649C5-C549-4FEB-BF49-7EEBAD02D5DE}" dt="2020-12-20T23:28:11.148" v="7749" actId="404"/>
        <pc:sldMkLst>
          <pc:docMk/>
          <pc:sldMk cId="3865675001" sldId="4486"/>
        </pc:sldMkLst>
        <pc:spChg chg="mod">
          <ac:chgData name="Chris Speller" userId="0a97f007-b978-4543-a8a0-9ee0abccdf0a" providerId="ADAL" clId="{B8B649C5-C549-4FEB-BF49-7EEBAD02D5DE}" dt="2020-12-20T23:28:05.717" v="7746" actId="20577"/>
          <ac:spMkLst>
            <pc:docMk/>
            <pc:sldMk cId="3865675001" sldId="4486"/>
            <ac:spMk id="10" creationId="{00000000-0000-0000-0000-000000000000}"/>
          </ac:spMkLst>
        </pc:spChg>
        <pc:spChg chg="mod">
          <ac:chgData name="Chris Speller" userId="0a97f007-b978-4543-a8a0-9ee0abccdf0a" providerId="ADAL" clId="{B8B649C5-C549-4FEB-BF49-7EEBAD02D5DE}" dt="2020-12-20T23:28:08.997" v="7748" actId="404"/>
          <ac:spMkLst>
            <pc:docMk/>
            <pc:sldMk cId="3865675001" sldId="4486"/>
            <ac:spMk id="11" creationId="{00000000-0000-0000-0000-000000000000}"/>
          </ac:spMkLst>
        </pc:spChg>
        <pc:spChg chg="mod">
          <ac:chgData name="Chris Speller" userId="0a97f007-b978-4543-a8a0-9ee0abccdf0a" providerId="ADAL" clId="{B8B649C5-C549-4FEB-BF49-7EEBAD02D5DE}" dt="2020-12-20T23:28:11.148" v="7749" actId="404"/>
          <ac:spMkLst>
            <pc:docMk/>
            <pc:sldMk cId="3865675001" sldId="4486"/>
            <ac:spMk id="12" creationId="{00000000-0000-0000-0000-000000000000}"/>
          </ac:spMkLst>
        </pc:spChg>
      </pc:sldChg>
      <pc:sldChg chg="modSp add mod">
        <pc:chgData name="Chris Speller" userId="0a97f007-b978-4543-a8a0-9ee0abccdf0a" providerId="ADAL" clId="{B8B649C5-C549-4FEB-BF49-7EEBAD02D5DE}" dt="2020-12-20T23:29:16.396" v="7779" actId="2711"/>
        <pc:sldMkLst>
          <pc:docMk/>
          <pc:sldMk cId="403734499" sldId="4487"/>
        </pc:sldMkLst>
        <pc:spChg chg="mod">
          <ac:chgData name="Chris Speller" userId="0a97f007-b978-4543-a8a0-9ee0abccdf0a" providerId="ADAL" clId="{B8B649C5-C549-4FEB-BF49-7EEBAD02D5DE}" dt="2020-12-20T23:29:12.972" v="7778" actId="2711"/>
          <ac:spMkLst>
            <pc:docMk/>
            <pc:sldMk cId="403734499" sldId="4487"/>
            <ac:spMk id="10" creationId="{00000000-0000-0000-0000-000000000000}"/>
          </ac:spMkLst>
        </pc:spChg>
        <pc:spChg chg="mod">
          <ac:chgData name="Chris Speller" userId="0a97f007-b978-4543-a8a0-9ee0abccdf0a" providerId="ADAL" clId="{B8B649C5-C549-4FEB-BF49-7EEBAD02D5DE}" dt="2020-12-20T23:29:16.396" v="7779" actId="2711"/>
          <ac:spMkLst>
            <pc:docMk/>
            <pc:sldMk cId="403734499" sldId="4487"/>
            <ac:spMk id="11" creationId="{00000000-0000-0000-0000-000000000000}"/>
          </ac:spMkLst>
        </pc:spChg>
        <pc:spChg chg="mod">
          <ac:chgData name="Chris Speller" userId="0a97f007-b978-4543-a8a0-9ee0abccdf0a" providerId="ADAL" clId="{B8B649C5-C549-4FEB-BF49-7EEBAD02D5DE}" dt="2020-12-20T11:49:15.300" v="1517" actId="20577"/>
          <ac:spMkLst>
            <pc:docMk/>
            <pc:sldMk cId="403734499" sldId="4487"/>
            <ac:spMk id="12" creationId="{00000000-0000-0000-0000-000000000000}"/>
          </ac:spMkLst>
        </pc:spChg>
      </pc:sldChg>
      <pc:sldChg chg="modSp add">
        <pc:chgData name="Chris Speller" userId="0a97f007-b978-4543-a8a0-9ee0abccdf0a" providerId="ADAL" clId="{B8B649C5-C549-4FEB-BF49-7EEBAD02D5DE}" dt="2020-12-20T23:27:58.456" v="7743" actId="404"/>
        <pc:sldMkLst>
          <pc:docMk/>
          <pc:sldMk cId="2123053770" sldId="4488"/>
        </pc:sldMkLst>
        <pc:spChg chg="mod">
          <ac:chgData name="Chris Speller" userId="0a97f007-b978-4543-a8a0-9ee0abccdf0a" providerId="ADAL" clId="{B8B649C5-C549-4FEB-BF49-7EEBAD02D5DE}" dt="2020-12-20T23:27:55.019" v="7741" actId="404"/>
          <ac:spMkLst>
            <pc:docMk/>
            <pc:sldMk cId="2123053770" sldId="4488"/>
            <ac:spMk id="10" creationId="{00000000-0000-0000-0000-000000000000}"/>
          </ac:spMkLst>
        </pc:spChg>
        <pc:spChg chg="mod">
          <ac:chgData name="Chris Speller" userId="0a97f007-b978-4543-a8a0-9ee0abccdf0a" providerId="ADAL" clId="{B8B649C5-C549-4FEB-BF49-7EEBAD02D5DE}" dt="2020-12-20T23:27:58.456" v="7743" actId="404"/>
          <ac:spMkLst>
            <pc:docMk/>
            <pc:sldMk cId="2123053770" sldId="4488"/>
            <ac:spMk id="11" creationId="{00000000-0000-0000-0000-000000000000}"/>
          </ac:spMkLst>
        </pc:spChg>
        <pc:spChg chg="mod">
          <ac:chgData name="Chris Speller" userId="0a97f007-b978-4543-a8a0-9ee0abccdf0a" providerId="ADAL" clId="{B8B649C5-C549-4FEB-BF49-7EEBAD02D5DE}" dt="2020-12-20T11:52:07.052" v="1623" actId="20577"/>
          <ac:spMkLst>
            <pc:docMk/>
            <pc:sldMk cId="2123053770" sldId="4488"/>
            <ac:spMk id="12" creationId="{00000000-0000-0000-0000-000000000000}"/>
          </ac:spMkLst>
        </pc:spChg>
      </pc:sldChg>
      <pc:sldChg chg="modSp add">
        <pc:chgData name="Chris Speller" userId="0a97f007-b978-4543-a8a0-9ee0abccdf0a" providerId="ADAL" clId="{B8B649C5-C549-4FEB-BF49-7EEBAD02D5DE}" dt="2020-12-20T23:27:49.463" v="7739" actId="404"/>
        <pc:sldMkLst>
          <pc:docMk/>
          <pc:sldMk cId="2730185352" sldId="4489"/>
        </pc:sldMkLst>
        <pc:spChg chg="mod">
          <ac:chgData name="Chris Speller" userId="0a97f007-b978-4543-a8a0-9ee0abccdf0a" providerId="ADAL" clId="{B8B649C5-C549-4FEB-BF49-7EEBAD02D5DE}" dt="2020-12-20T23:27:43.603" v="7736" actId="404"/>
          <ac:spMkLst>
            <pc:docMk/>
            <pc:sldMk cId="2730185352" sldId="4489"/>
            <ac:spMk id="10" creationId="{00000000-0000-0000-0000-000000000000}"/>
          </ac:spMkLst>
        </pc:spChg>
        <pc:spChg chg="mod">
          <ac:chgData name="Chris Speller" userId="0a97f007-b978-4543-a8a0-9ee0abccdf0a" providerId="ADAL" clId="{B8B649C5-C549-4FEB-BF49-7EEBAD02D5DE}" dt="2020-12-20T23:27:47.604" v="7738" actId="404"/>
          <ac:spMkLst>
            <pc:docMk/>
            <pc:sldMk cId="2730185352" sldId="4489"/>
            <ac:spMk id="11" creationId="{00000000-0000-0000-0000-000000000000}"/>
          </ac:spMkLst>
        </pc:spChg>
        <pc:spChg chg="mod">
          <ac:chgData name="Chris Speller" userId="0a97f007-b978-4543-a8a0-9ee0abccdf0a" providerId="ADAL" clId="{B8B649C5-C549-4FEB-BF49-7EEBAD02D5DE}" dt="2020-12-20T23:27:49.463" v="7739" actId="404"/>
          <ac:spMkLst>
            <pc:docMk/>
            <pc:sldMk cId="2730185352" sldId="4489"/>
            <ac:spMk id="12" creationId="{00000000-0000-0000-0000-000000000000}"/>
          </ac:spMkLst>
        </pc:spChg>
      </pc:sldChg>
      <pc:sldChg chg="modSp add">
        <pc:chgData name="Chris Speller" userId="0a97f007-b978-4543-a8a0-9ee0abccdf0a" providerId="ADAL" clId="{B8B649C5-C549-4FEB-BF49-7EEBAD02D5DE}" dt="2020-12-20T23:26:12.752" v="7734" actId="404"/>
        <pc:sldMkLst>
          <pc:docMk/>
          <pc:sldMk cId="3541113331" sldId="4490"/>
        </pc:sldMkLst>
        <pc:spChg chg="mod">
          <ac:chgData name="Chris Speller" userId="0a97f007-b978-4543-a8a0-9ee0abccdf0a" providerId="ADAL" clId="{B8B649C5-C549-4FEB-BF49-7EEBAD02D5DE}" dt="2020-12-20T23:26:03.578" v="7731" actId="404"/>
          <ac:spMkLst>
            <pc:docMk/>
            <pc:sldMk cId="3541113331" sldId="4490"/>
            <ac:spMk id="10" creationId="{00000000-0000-0000-0000-000000000000}"/>
          </ac:spMkLst>
        </pc:spChg>
        <pc:spChg chg="mod">
          <ac:chgData name="Chris Speller" userId="0a97f007-b978-4543-a8a0-9ee0abccdf0a" providerId="ADAL" clId="{B8B649C5-C549-4FEB-BF49-7EEBAD02D5DE}" dt="2020-12-20T23:26:10.523" v="7733" actId="404"/>
          <ac:spMkLst>
            <pc:docMk/>
            <pc:sldMk cId="3541113331" sldId="4490"/>
            <ac:spMk id="11" creationId="{00000000-0000-0000-0000-000000000000}"/>
          </ac:spMkLst>
        </pc:spChg>
        <pc:spChg chg="mod">
          <ac:chgData name="Chris Speller" userId="0a97f007-b978-4543-a8a0-9ee0abccdf0a" providerId="ADAL" clId="{B8B649C5-C549-4FEB-BF49-7EEBAD02D5DE}" dt="2020-12-20T23:26:12.752" v="7734" actId="404"/>
          <ac:spMkLst>
            <pc:docMk/>
            <pc:sldMk cId="3541113331" sldId="4490"/>
            <ac:spMk id="12" creationId="{00000000-0000-0000-0000-000000000000}"/>
          </ac:spMkLst>
        </pc:spChg>
      </pc:sldChg>
      <pc:sldChg chg="add del">
        <pc:chgData name="Chris Speller" userId="0a97f007-b978-4543-a8a0-9ee0abccdf0a" providerId="ADAL" clId="{B8B649C5-C549-4FEB-BF49-7EEBAD02D5DE}" dt="2020-12-20T15:12:31.540" v="1872"/>
        <pc:sldMkLst>
          <pc:docMk/>
          <pc:sldMk cId="691916376" sldId="4491"/>
        </pc:sldMkLst>
      </pc:sldChg>
      <pc:sldChg chg="add del">
        <pc:chgData name="Chris Speller" userId="0a97f007-b978-4543-a8a0-9ee0abccdf0a" providerId="ADAL" clId="{B8B649C5-C549-4FEB-BF49-7EEBAD02D5DE}" dt="2020-12-20T15:13:35.529" v="1874"/>
        <pc:sldMkLst>
          <pc:docMk/>
          <pc:sldMk cId="2634924759" sldId="4491"/>
        </pc:sldMkLst>
      </pc:sldChg>
      <pc:sldChg chg="modSp add">
        <pc:chgData name="Chris Speller" userId="0a97f007-b978-4543-a8a0-9ee0abccdf0a" providerId="ADAL" clId="{B8B649C5-C549-4FEB-BF49-7EEBAD02D5DE}" dt="2020-12-20T15:13:45.214" v="1878" actId="20577"/>
        <pc:sldMkLst>
          <pc:docMk/>
          <pc:sldMk cId="3459164693" sldId="4491"/>
        </pc:sldMkLst>
        <pc:spChg chg="mod">
          <ac:chgData name="Chris Speller" userId="0a97f007-b978-4543-a8a0-9ee0abccdf0a" providerId="ADAL" clId="{B8B649C5-C549-4FEB-BF49-7EEBAD02D5DE}" dt="2020-12-20T15:13:38.704" v="1876" actId="20577"/>
          <ac:spMkLst>
            <pc:docMk/>
            <pc:sldMk cId="3459164693" sldId="4491"/>
            <ac:spMk id="10" creationId="{00000000-0000-0000-0000-000000000000}"/>
          </ac:spMkLst>
        </pc:spChg>
        <pc:spChg chg="mod">
          <ac:chgData name="Chris Speller" userId="0a97f007-b978-4543-a8a0-9ee0abccdf0a" providerId="ADAL" clId="{B8B649C5-C549-4FEB-BF49-7EEBAD02D5DE}" dt="2020-12-20T15:13:40.287" v="1877" actId="20577"/>
          <ac:spMkLst>
            <pc:docMk/>
            <pc:sldMk cId="3459164693" sldId="4491"/>
            <ac:spMk id="11" creationId="{00000000-0000-0000-0000-000000000000}"/>
          </ac:spMkLst>
        </pc:spChg>
        <pc:spChg chg="mod">
          <ac:chgData name="Chris Speller" userId="0a97f007-b978-4543-a8a0-9ee0abccdf0a" providerId="ADAL" clId="{B8B649C5-C549-4FEB-BF49-7EEBAD02D5DE}" dt="2020-12-20T15:13:45.214" v="1878" actId="20577"/>
          <ac:spMkLst>
            <pc:docMk/>
            <pc:sldMk cId="3459164693" sldId="4491"/>
            <ac:spMk id="12" creationId="{00000000-0000-0000-0000-000000000000}"/>
          </ac:spMkLst>
        </pc:spChg>
      </pc:sldChg>
      <pc:sldChg chg="modSp add">
        <pc:chgData name="Chris Speller" userId="0a97f007-b978-4543-a8a0-9ee0abccdf0a" providerId="ADAL" clId="{B8B649C5-C549-4FEB-BF49-7EEBAD02D5DE}" dt="2020-12-20T23:25:54.851" v="7729" actId="404"/>
        <pc:sldMkLst>
          <pc:docMk/>
          <pc:sldMk cId="2688760331" sldId="4492"/>
        </pc:sldMkLst>
        <pc:spChg chg="mod">
          <ac:chgData name="Chris Speller" userId="0a97f007-b978-4543-a8a0-9ee0abccdf0a" providerId="ADAL" clId="{B8B649C5-C549-4FEB-BF49-7EEBAD02D5DE}" dt="2020-12-20T23:24:46.090" v="7697" actId="404"/>
          <ac:spMkLst>
            <pc:docMk/>
            <pc:sldMk cId="2688760331" sldId="4492"/>
            <ac:spMk id="10" creationId="{00000000-0000-0000-0000-000000000000}"/>
          </ac:spMkLst>
        </pc:spChg>
        <pc:spChg chg="mod">
          <ac:chgData name="Chris Speller" userId="0a97f007-b978-4543-a8a0-9ee0abccdf0a" providerId="ADAL" clId="{B8B649C5-C549-4FEB-BF49-7EEBAD02D5DE}" dt="2020-12-20T23:25:52.836" v="7728" actId="20577"/>
          <ac:spMkLst>
            <pc:docMk/>
            <pc:sldMk cId="2688760331" sldId="4492"/>
            <ac:spMk id="11" creationId="{00000000-0000-0000-0000-000000000000}"/>
          </ac:spMkLst>
        </pc:spChg>
        <pc:spChg chg="mod">
          <ac:chgData name="Chris Speller" userId="0a97f007-b978-4543-a8a0-9ee0abccdf0a" providerId="ADAL" clId="{B8B649C5-C549-4FEB-BF49-7EEBAD02D5DE}" dt="2020-12-20T23:25:54.851" v="7729" actId="404"/>
          <ac:spMkLst>
            <pc:docMk/>
            <pc:sldMk cId="2688760331" sldId="4492"/>
            <ac:spMk id="12" creationId="{00000000-0000-0000-0000-000000000000}"/>
          </ac:spMkLst>
        </pc:spChg>
      </pc:sldChg>
      <pc:sldChg chg="modSp add mod modAnim">
        <pc:chgData name="Chris Speller" userId="0a97f007-b978-4543-a8a0-9ee0abccdf0a" providerId="ADAL" clId="{B8B649C5-C549-4FEB-BF49-7EEBAD02D5DE}" dt="2020-12-20T23:24:40.177" v="7695" actId="1076"/>
        <pc:sldMkLst>
          <pc:docMk/>
          <pc:sldMk cId="485137838" sldId="4493"/>
        </pc:sldMkLst>
        <pc:spChg chg="mod">
          <ac:chgData name="Chris Speller" userId="0a97f007-b978-4543-a8a0-9ee0abccdf0a" providerId="ADAL" clId="{B8B649C5-C549-4FEB-BF49-7EEBAD02D5DE}" dt="2020-12-20T23:24:32.345" v="7691" actId="404"/>
          <ac:spMkLst>
            <pc:docMk/>
            <pc:sldMk cId="485137838" sldId="4493"/>
            <ac:spMk id="10" creationId="{00000000-0000-0000-0000-000000000000}"/>
          </ac:spMkLst>
        </pc:spChg>
        <pc:spChg chg="mod">
          <ac:chgData name="Chris Speller" userId="0a97f007-b978-4543-a8a0-9ee0abccdf0a" providerId="ADAL" clId="{B8B649C5-C549-4FEB-BF49-7EEBAD02D5DE}" dt="2020-12-20T23:24:35.745" v="7693" actId="404"/>
          <ac:spMkLst>
            <pc:docMk/>
            <pc:sldMk cId="485137838" sldId="4493"/>
            <ac:spMk id="11" creationId="{00000000-0000-0000-0000-000000000000}"/>
          </ac:spMkLst>
        </pc:spChg>
        <pc:spChg chg="mod">
          <ac:chgData name="Chris Speller" userId="0a97f007-b978-4543-a8a0-9ee0abccdf0a" providerId="ADAL" clId="{B8B649C5-C549-4FEB-BF49-7EEBAD02D5DE}" dt="2020-12-20T23:24:40.177" v="7695" actId="1076"/>
          <ac:spMkLst>
            <pc:docMk/>
            <pc:sldMk cId="485137838" sldId="4493"/>
            <ac:spMk id="12" creationId="{00000000-0000-0000-0000-000000000000}"/>
          </ac:spMkLst>
        </pc:spChg>
      </pc:sldChg>
      <pc:sldChg chg="modSp add modAnim">
        <pc:chgData name="Chris Speller" userId="0a97f007-b978-4543-a8a0-9ee0abccdf0a" providerId="ADAL" clId="{B8B649C5-C549-4FEB-BF49-7EEBAD02D5DE}" dt="2020-12-20T23:24:26.188" v="7689" actId="404"/>
        <pc:sldMkLst>
          <pc:docMk/>
          <pc:sldMk cId="2464060000" sldId="4494"/>
        </pc:sldMkLst>
        <pc:spChg chg="mod">
          <ac:chgData name="Chris Speller" userId="0a97f007-b978-4543-a8a0-9ee0abccdf0a" providerId="ADAL" clId="{B8B649C5-C549-4FEB-BF49-7EEBAD02D5DE}" dt="2020-12-20T23:24:20.167" v="7686" actId="404"/>
          <ac:spMkLst>
            <pc:docMk/>
            <pc:sldMk cId="2464060000" sldId="4494"/>
            <ac:spMk id="10" creationId="{00000000-0000-0000-0000-000000000000}"/>
          </ac:spMkLst>
        </pc:spChg>
        <pc:spChg chg="mod">
          <ac:chgData name="Chris Speller" userId="0a97f007-b978-4543-a8a0-9ee0abccdf0a" providerId="ADAL" clId="{B8B649C5-C549-4FEB-BF49-7EEBAD02D5DE}" dt="2020-12-20T23:24:23.890" v="7688" actId="404"/>
          <ac:spMkLst>
            <pc:docMk/>
            <pc:sldMk cId="2464060000" sldId="4494"/>
            <ac:spMk id="11" creationId="{00000000-0000-0000-0000-000000000000}"/>
          </ac:spMkLst>
        </pc:spChg>
        <pc:spChg chg="mod">
          <ac:chgData name="Chris Speller" userId="0a97f007-b978-4543-a8a0-9ee0abccdf0a" providerId="ADAL" clId="{B8B649C5-C549-4FEB-BF49-7EEBAD02D5DE}" dt="2020-12-20T23:24:26.188" v="7689" actId="404"/>
          <ac:spMkLst>
            <pc:docMk/>
            <pc:sldMk cId="2464060000" sldId="4494"/>
            <ac:spMk id="12" creationId="{00000000-0000-0000-0000-000000000000}"/>
          </ac:spMkLst>
        </pc:spChg>
      </pc:sldChg>
      <pc:sldChg chg="modSp add modAnim">
        <pc:chgData name="Chris Speller" userId="0a97f007-b978-4543-a8a0-9ee0abccdf0a" providerId="ADAL" clId="{B8B649C5-C549-4FEB-BF49-7EEBAD02D5DE}" dt="2020-12-20T23:23:59.273" v="7676" actId="404"/>
        <pc:sldMkLst>
          <pc:docMk/>
          <pc:sldMk cId="947543047" sldId="4495"/>
        </pc:sldMkLst>
        <pc:spChg chg="mod">
          <ac:chgData name="Chris Speller" userId="0a97f007-b978-4543-a8a0-9ee0abccdf0a" providerId="ADAL" clId="{B8B649C5-C549-4FEB-BF49-7EEBAD02D5DE}" dt="2020-12-20T23:23:56.753" v="7675" actId="404"/>
          <ac:spMkLst>
            <pc:docMk/>
            <pc:sldMk cId="947543047" sldId="4495"/>
            <ac:spMk id="10" creationId="{00000000-0000-0000-0000-000000000000}"/>
          </ac:spMkLst>
        </pc:spChg>
        <pc:spChg chg="mod">
          <ac:chgData name="Chris Speller" userId="0a97f007-b978-4543-a8a0-9ee0abccdf0a" providerId="ADAL" clId="{B8B649C5-C549-4FEB-BF49-7EEBAD02D5DE}" dt="2020-12-20T23:23:53.611" v="7674" actId="404"/>
          <ac:spMkLst>
            <pc:docMk/>
            <pc:sldMk cId="947543047" sldId="4495"/>
            <ac:spMk id="11" creationId="{00000000-0000-0000-0000-000000000000}"/>
          </ac:spMkLst>
        </pc:spChg>
        <pc:spChg chg="mod">
          <ac:chgData name="Chris Speller" userId="0a97f007-b978-4543-a8a0-9ee0abccdf0a" providerId="ADAL" clId="{B8B649C5-C549-4FEB-BF49-7EEBAD02D5DE}" dt="2020-12-20T23:23:59.273" v="7676" actId="404"/>
          <ac:spMkLst>
            <pc:docMk/>
            <pc:sldMk cId="947543047" sldId="4495"/>
            <ac:spMk id="12" creationId="{00000000-0000-0000-0000-000000000000}"/>
          </ac:spMkLst>
        </pc:spChg>
      </pc:sldChg>
      <pc:sldChg chg="modSp add mod modAnim">
        <pc:chgData name="Chris Speller" userId="0a97f007-b978-4543-a8a0-9ee0abccdf0a" providerId="ADAL" clId="{B8B649C5-C549-4FEB-BF49-7EEBAD02D5DE}" dt="2020-12-20T23:23:44.971" v="7671" actId="1076"/>
        <pc:sldMkLst>
          <pc:docMk/>
          <pc:sldMk cId="2957512476" sldId="4496"/>
        </pc:sldMkLst>
        <pc:spChg chg="mod">
          <ac:chgData name="Chris Speller" userId="0a97f007-b978-4543-a8a0-9ee0abccdf0a" providerId="ADAL" clId="{B8B649C5-C549-4FEB-BF49-7EEBAD02D5DE}" dt="2020-12-20T23:23:36.857" v="7667" actId="404"/>
          <ac:spMkLst>
            <pc:docMk/>
            <pc:sldMk cId="2957512476" sldId="4496"/>
            <ac:spMk id="10" creationId="{00000000-0000-0000-0000-000000000000}"/>
          </ac:spMkLst>
        </pc:spChg>
        <pc:spChg chg="mod">
          <ac:chgData name="Chris Speller" userId="0a97f007-b978-4543-a8a0-9ee0abccdf0a" providerId="ADAL" clId="{B8B649C5-C549-4FEB-BF49-7EEBAD02D5DE}" dt="2020-12-20T23:23:40.805" v="7669" actId="404"/>
          <ac:spMkLst>
            <pc:docMk/>
            <pc:sldMk cId="2957512476" sldId="4496"/>
            <ac:spMk id="11" creationId="{00000000-0000-0000-0000-000000000000}"/>
          </ac:spMkLst>
        </pc:spChg>
        <pc:spChg chg="mod">
          <ac:chgData name="Chris Speller" userId="0a97f007-b978-4543-a8a0-9ee0abccdf0a" providerId="ADAL" clId="{B8B649C5-C549-4FEB-BF49-7EEBAD02D5DE}" dt="2020-12-20T23:23:44.971" v="7671" actId="1076"/>
          <ac:spMkLst>
            <pc:docMk/>
            <pc:sldMk cId="2957512476" sldId="4496"/>
            <ac:spMk id="12" creationId="{00000000-0000-0000-0000-000000000000}"/>
          </ac:spMkLst>
        </pc:spChg>
      </pc:sldChg>
      <pc:sldChg chg="addSp modSp add modAnim">
        <pc:chgData name="Chris Speller" userId="0a97f007-b978-4543-a8a0-9ee0abccdf0a" providerId="ADAL" clId="{B8B649C5-C549-4FEB-BF49-7EEBAD02D5DE}" dt="2020-12-20T23:23:11.263" v="7665" actId="2711"/>
        <pc:sldMkLst>
          <pc:docMk/>
          <pc:sldMk cId="3798357496" sldId="4497"/>
        </pc:sldMkLst>
        <pc:spChg chg="mod">
          <ac:chgData name="Chris Speller" userId="0a97f007-b978-4543-a8a0-9ee0abccdf0a" providerId="ADAL" clId="{B8B649C5-C549-4FEB-BF49-7EEBAD02D5DE}" dt="2020-12-20T23:23:00.130" v="7661" actId="404"/>
          <ac:spMkLst>
            <pc:docMk/>
            <pc:sldMk cId="3798357496" sldId="4497"/>
            <ac:spMk id="10" creationId="{00000000-0000-0000-0000-000000000000}"/>
          </ac:spMkLst>
        </pc:spChg>
        <pc:spChg chg="mod">
          <ac:chgData name="Chris Speller" userId="0a97f007-b978-4543-a8a0-9ee0abccdf0a" providerId="ADAL" clId="{B8B649C5-C549-4FEB-BF49-7EEBAD02D5DE}" dt="2020-12-20T23:23:03.515" v="7663" actId="404"/>
          <ac:spMkLst>
            <pc:docMk/>
            <pc:sldMk cId="3798357496" sldId="4497"/>
            <ac:spMk id="11" creationId="{00000000-0000-0000-0000-000000000000}"/>
          </ac:spMkLst>
        </pc:spChg>
        <pc:spChg chg="mod">
          <ac:chgData name="Chris Speller" userId="0a97f007-b978-4543-a8a0-9ee0abccdf0a" providerId="ADAL" clId="{B8B649C5-C549-4FEB-BF49-7EEBAD02D5DE}" dt="2020-12-20T23:23:11.263" v="7665" actId="2711"/>
          <ac:spMkLst>
            <pc:docMk/>
            <pc:sldMk cId="3798357496" sldId="4497"/>
            <ac:spMk id="12" creationId="{00000000-0000-0000-0000-000000000000}"/>
          </ac:spMkLst>
        </pc:spChg>
        <pc:picChg chg="add mod">
          <ac:chgData name="Chris Speller" userId="0a97f007-b978-4543-a8a0-9ee0abccdf0a" providerId="ADAL" clId="{B8B649C5-C549-4FEB-BF49-7EEBAD02D5DE}" dt="2020-12-20T15:33:38.263" v="2406"/>
          <ac:picMkLst>
            <pc:docMk/>
            <pc:sldMk cId="3798357496" sldId="4497"/>
            <ac:picMk id="13" creationId="{9E3CFBE6-AF94-4F0C-9830-21B4803EF836}"/>
          </ac:picMkLst>
        </pc:picChg>
        <pc:picChg chg="add mod">
          <ac:chgData name="Chris Speller" userId="0a97f007-b978-4543-a8a0-9ee0abccdf0a" providerId="ADAL" clId="{B8B649C5-C549-4FEB-BF49-7EEBAD02D5DE}" dt="2020-12-20T15:33:38.263" v="2406"/>
          <ac:picMkLst>
            <pc:docMk/>
            <pc:sldMk cId="3798357496" sldId="4497"/>
            <ac:picMk id="14" creationId="{0C432F03-CC51-4487-950F-C11EF25AEC55}"/>
          </ac:picMkLst>
        </pc:picChg>
      </pc:sldChg>
      <pc:sldChg chg="modSp add mod modAnim">
        <pc:chgData name="Chris Speller" userId="0a97f007-b978-4543-a8a0-9ee0abccdf0a" providerId="ADAL" clId="{B8B649C5-C549-4FEB-BF49-7EEBAD02D5DE}" dt="2020-12-20T23:24:15.464" v="7684" actId="403"/>
        <pc:sldMkLst>
          <pc:docMk/>
          <pc:sldMk cId="4182356963" sldId="4498"/>
        </pc:sldMkLst>
        <pc:spChg chg="mod">
          <ac:chgData name="Chris Speller" userId="0a97f007-b978-4543-a8a0-9ee0abccdf0a" providerId="ADAL" clId="{B8B649C5-C549-4FEB-BF49-7EEBAD02D5DE}" dt="2020-12-20T23:24:05.379" v="7678" actId="404"/>
          <ac:spMkLst>
            <pc:docMk/>
            <pc:sldMk cId="4182356963" sldId="4498"/>
            <ac:spMk id="10" creationId="{00000000-0000-0000-0000-000000000000}"/>
          </ac:spMkLst>
        </pc:spChg>
        <pc:spChg chg="mod">
          <ac:chgData name="Chris Speller" userId="0a97f007-b978-4543-a8a0-9ee0abccdf0a" providerId="ADAL" clId="{B8B649C5-C549-4FEB-BF49-7EEBAD02D5DE}" dt="2020-12-20T23:24:08.932" v="7680" actId="404"/>
          <ac:spMkLst>
            <pc:docMk/>
            <pc:sldMk cId="4182356963" sldId="4498"/>
            <ac:spMk id="11" creationId="{00000000-0000-0000-0000-000000000000}"/>
          </ac:spMkLst>
        </pc:spChg>
        <pc:spChg chg="mod">
          <ac:chgData name="Chris Speller" userId="0a97f007-b978-4543-a8a0-9ee0abccdf0a" providerId="ADAL" clId="{B8B649C5-C549-4FEB-BF49-7EEBAD02D5DE}" dt="2020-12-20T23:24:15.464" v="7684" actId="403"/>
          <ac:spMkLst>
            <pc:docMk/>
            <pc:sldMk cId="4182356963" sldId="4498"/>
            <ac:spMk id="12" creationId="{00000000-0000-0000-0000-000000000000}"/>
          </ac:spMkLst>
        </pc:spChg>
      </pc:sldChg>
      <pc:sldChg chg="delSp modSp add modAnim">
        <pc:chgData name="Chris Speller" userId="0a97f007-b978-4543-a8a0-9ee0abccdf0a" providerId="ADAL" clId="{B8B649C5-C549-4FEB-BF49-7EEBAD02D5DE}" dt="2020-12-20T15:43:55.158" v="2713" actId="120"/>
        <pc:sldMkLst>
          <pc:docMk/>
          <pc:sldMk cId="3730039369" sldId="4499"/>
        </pc:sldMkLst>
        <pc:spChg chg="mod">
          <ac:chgData name="Chris Speller" userId="0a97f007-b978-4543-a8a0-9ee0abccdf0a" providerId="ADAL" clId="{B8B649C5-C549-4FEB-BF49-7EEBAD02D5DE}" dt="2020-12-20T15:42:36.935" v="2679" actId="20577"/>
          <ac:spMkLst>
            <pc:docMk/>
            <pc:sldMk cId="3730039369" sldId="4499"/>
            <ac:spMk id="10" creationId="{00000000-0000-0000-0000-000000000000}"/>
          </ac:spMkLst>
        </pc:spChg>
        <pc:spChg chg="mod">
          <ac:chgData name="Chris Speller" userId="0a97f007-b978-4543-a8a0-9ee0abccdf0a" providerId="ADAL" clId="{B8B649C5-C549-4FEB-BF49-7EEBAD02D5DE}" dt="2020-12-20T15:42:45.557" v="2682" actId="20577"/>
          <ac:spMkLst>
            <pc:docMk/>
            <pc:sldMk cId="3730039369" sldId="4499"/>
            <ac:spMk id="11" creationId="{00000000-0000-0000-0000-000000000000}"/>
          </ac:spMkLst>
        </pc:spChg>
        <pc:spChg chg="del mod">
          <ac:chgData name="Chris Speller" userId="0a97f007-b978-4543-a8a0-9ee0abccdf0a" providerId="ADAL" clId="{B8B649C5-C549-4FEB-BF49-7EEBAD02D5DE}" dt="2020-12-20T15:43:55.158" v="2713" actId="120"/>
          <ac:spMkLst>
            <pc:docMk/>
            <pc:sldMk cId="3730039369" sldId="4499"/>
            <ac:spMk id="12" creationId="{00000000-0000-0000-0000-000000000000}"/>
          </ac:spMkLst>
        </pc:spChg>
      </pc:sldChg>
      <pc:sldChg chg="modSp add modAnim">
        <pc:chgData name="Chris Speller" userId="0a97f007-b978-4543-a8a0-9ee0abccdf0a" providerId="ADAL" clId="{B8B649C5-C549-4FEB-BF49-7EEBAD02D5DE}" dt="2020-12-20T23:22:50.888" v="7659" actId="2711"/>
        <pc:sldMkLst>
          <pc:docMk/>
          <pc:sldMk cId="3077886789" sldId="4500"/>
        </pc:sldMkLst>
        <pc:spChg chg="mod">
          <ac:chgData name="Chris Speller" userId="0a97f007-b978-4543-a8a0-9ee0abccdf0a" providerId="ADAL" clId="{B8B649C5-C549-4FEB-BF49-7EEBAD02D5DE}" dt="2020-12-20T23:22:48.179" v="7658" actId="2711"/>
          <ac:spMkLst>
            <pc:docMk/>
            <pc:sldMk cId="3077886789" sldId="4500"/>
            <ac:spMk id="10" creationId="{00000000-0000-0000-0000-000000000000}"/>
          </ac:spMkLst>
        </pc:spChg>
        <pc:spChg chg="mod">
          <ac:chgData name="Chris Speller" userId="0a97f007-b978-4543-a8a0-9ee0abccdf0a" providerId="ADAL" clId="{B8B649C5-C549-4FEB-BF49-7EEBAD02D5DE}" dt="2020-12-20T23:22:50.888" v="7659" actId="2711"/>
          <ac:spMkLst>
            <pc:docMk/>
            <pc:sldMk cId="3077886789" sldId="4500"/>
            <ac:spMk id="11" creationId="{00000000-0000-0000-0000-000000000000}"/>
          </ac:spMkLst>
        </pc:spChg>
        <pc:spChg chg="mod">
          <ac:chgData name="Chris Speller" userId="0a97f007-b978-4543-a8a0-9ee0abccdf0a" providerId="ADAL" clId="{B8B649C5-C549-4FEB-BF49-7EEBAD02D5DE}" dt="2020-12-20T15:46:39.494" v="2898" actId="122"/>
          <ac:spMkLst>
            <pc:docMk/>
            <pc:sldMk cId="3077886789" sldId="4500"/>
            <ac:spMk id="12" creationId="{00000000-0000-0000-0000-000000000000}"/>
          </ac:spMkLst>
        </pc:spChg>
      </pc:sldChg>
      <pc:sldChg chg="modSp add">
        <pc:chgData name="Chris Speller" userId="0a97f007-b978-4543-a8a0-9ee0abccdf0a" providerId="ADAL" clId="{B8B649C5-C549-4FEB-BF49-7EEBAD02D5DE}" dt="2020-12-20T15:49:23.521" v="2904" actId="20577"/>
        <pc:sldMkLst>
          <pc:docMk/>
          <pc:sldMk cId="736403741" sldId="4501"/>
        </pc:sldMkLst>
        <pc:spChg chg="mod">
          <ac:chgData name="Chris Speller" userId="0a97f007-b978-4543-a8a0-9ee0abccdf0a" providerId="ADAL" clId="{B8B649C5-C549-4FEB-BF49-7EEBAD02D5DE}" dt="2020-12-20T15:49:23.521" v="2904" actId="20577"/>
          <ac:spMkLst>
            <pc:docMk/>
            <pc:sldMk cId="736403741" sldId="4501"/>
            <ac:spMk id="10" creationId="{00000000-0000-0000-0000-000000000000}"/>
          </ac:spMkLst>
        </pc:spChg>
      </pc:sldChg>
      <pc:sldChg chg="modSp add mod">
        <pc:chgData name="Chris Speller" userId="0a97f007-b978-4543-a8a0-9ee0abccdf0a" providerId="ADAL" clId="{B8B649C5-C549-4FEB-BF49-7EEBAD02D5DE}" dt="2020-12-20T23:22:43.261" v="7657" actId="20577"/>
        <pc:sldMkLst>
          <pc:docMk/>
          <pc:sldMk cId="1213576290" sldId="4502"/>
        </pc:sldMkLst>
        <pc:spChg chg="mod">
          <ac:chgData name="Chris Speller" userId="0a97f007-b978-4543-a8a0-9ee0abccdf0a" providerId="ADAL" clId="{B8B649C5-C549-4FEB-BF49-7EEBAD02D5DE}" dt="2020-12-20T23:22:43.261" v="7657" actId="20577"/>
          <ac:spMkLst>
            <pc:docMk/>
            <pc:sldMk cId="1213576290" sldId="4502"/>
            <ac:spMk id="10" creationId="{00000000-0000-0000-0000-000000000000}"/>
          </ac:spMkLst>
        </pc:spChg>
        <pc:spChg chg="mod">
          <ac:chgData name="Chris Speller" userId="0a97f007-b978-4543-a8a0-9ee0abccdf0a" providerId="ADAL" clId="{B8B649C5-C549-4FEB-BF49-7EEBAD02D5DE}" dt="2020-12-20T23:22:22.845" v="7619" actId="2711"/>
          <ac:spMkLst>
            <pc:docMk/>
            <pc:sldMk cId="1213576290" sldId="4502"/>
            <ac:spMk id="11" creationId="{00000000-0000-0000-0000-000000000000}"/>
          </ac:spMkLst>
        </pc:spChg>
        <pc:spChg chg="mod">
          <ac:chgData name="Chris Speller" userId="0a97f007-b978-4543-a8a0-9ee0abccdf0a" providerId="ADAL" clId="{B8B649C5-C549-4FEB-BF49-7EEBAD02D5DE}" dt="2020-12-20T15:56:33.807" v="2930" actId="20577"/>
          <ac:spMkLst>
            <pc:docMk/>
            <pc:sldMk cId="1213576290" sldId="4502"/>
            <ac:spMk id="12" creationId="{00000000-0000-0000-0000-000000000000}"/>
          </ac:spMkLst>
        </pc:spChg>
      </pc:sldChg>
      <pc:sldChg chg="modSp add">
        <pc:chgData name="Chris Speller" userId="0a97f007-b978-4543-a8a0-9ee0abccdf0a" providerId="ADAL" clId="{B8B649C5-C549-4FEB-BF49-7EEBAD02D5DE}" dt="2020-12-20T16:14:34.009" v="3047" actId="6549"/>
        <pc:sldMkLst>
          <pc:docMk/>
          <pc:sldMk cId="1641048486" sldId="4503"/>
        </pc:sldMkLst>
        <pc:spChg chg="mod">
          <ac:chgData name="Chris Speller" userId="0a97f007-b978-4543-a8a0-9ee0abccdf0a" providerId="ADAL" clId="{B8B649C5-C549-4FEB-BF49-7EEBAD02D5DE}" dt="2020-12-20T16:14:27.686" v="3041" actId="20577"/>
          <ac:spMkLst>
            <pc:docMk/>
            <pc:sldMk cId="1641048486" sldId="4503"/>
            <ac:spMk id="10" creationId="{00000000-0000-0000-0000-000000000000}"/>
          </ac:spMkLst>
        </pc:spChg>
        <pc:spChg chg="mod">
          <ac:chgData name="Chris Speller" userId="0a97f007-b978-4543-a8a0-9ee0abccdf0a" providerId="ADAL" clId="{B8B649C5-C549-4FEB-BF49-7EEBAD02D5DE}" dt="2020-12-20T16:14:34.009" v="3047" actId="6549"/>
          <ac:spMkLst>
            <pc:docMk/>
            <pc:sldMk cId="1641048486" sldId="4503"/>
            <ac:spMk id="11" creationId="{00000000-0000-0000-0000-000000000000}"/>
          </ac:spMkLst>
        </pc:spChg>
      </pc:sldChg>
      <pc:sldChg chg="add del">
        <pc:chgData name="Chris Speller" userId="0a97f007-b978-4543-a8a0-9ee0abccdf0a" providerId="ADAL" clId="{B8B649C5-C549-4FEB-BF49-7EEBAD02D5DE}" dt="2020-12-20T16:13:29.454" v="2969"/>
        <pc:sldMkLst>
          <pc:docMk/>
          <pc:sldMk cId="3692898237" sldId="4503"/>
        </pc:sldMkLst>
      </pc:sldChg>
      <pc:sldChg chg="add">
        <pc:chgData name="Chris Speller" userId="0a97f007-b978-4543-a8a0-9ee0abccdf0a" providerId="ADAL" clId="{B8B649C5-C549-4FEB-BF49-7EEBAD02D5DE}" dt="2020-12-20T16:14:43.191" v="3048"/>
        <pc:sldMkLst>
          <pc:docMk/>
          <pc:sldMk cId="3511991253" sldId="4504"/>
        </pc:sldMkLst>
      </pc:sldChg>
      <pc:sldChg chg="addSp modSp add modAnim">
        <pc:chgData name="Chris Speller" userId="0a97f007-b978-4543-a8a0-9ee0abccdf0a" providerId="ADAL" clId="{B8B649C5-C549-4FEB-BF49-7EEBAD02D5DE}" dt="2020-12-20T16:17:54.144" v="3134" actId="20577"/>
        <pc:sldMkLst>
          <pc:docMk/>
          <pc:sldMk cId="1337658057" sldId="4505"/>
        </pc:sldMkLst>
        <pc:spChg chg="mod">
          <ac:chgData name="Chris Speller" userId="0a97f007-b978-4543-a8a0-9ee0abccdf0a" providerId="ADAL" clId="{B8B649C5-C549-4FEB-BF49-7EEBAD02D5DE}" dt="2020-12-20T16:15:08.512" v="3050"/>
          <ac:spMkLst>
            <pc:docMk/>
            <pc:sldMk cId="1337658057" sldId="4505"/>
            <ac:spMk id="11" creationId="{00000000-0000-0000-0000-000000000000}"/>
          </ac:spMkLst>
        </pc:spChg>
        <pc:spChg chg="add mod">
          <ac:chgData name="Chris Speller" userId="0a97f007-b978-4543-a8a0-9ee0abccdf0a" providerId="ADAL" clId="{B8B649C5-C549-4FEB-BF49-7EEBAD02D5DE}" dt="2020-12-20T16:17:54.144" v="3134" actId="20577"/>
          <ac:spMkLst>
            <pc:docMk/>
            <pc:sldMk cId="1337658057" sldId="4505"/>
            <ac:spMk id="12" creationId="{6C159A82-0688-4DFA-9D15-0584E172CEC9}"/>
          </ac:spMkLst>
        </pc:spChg>
      </pc:sldChg>
      <pc:sldChg chg="modSp add mod">
        <pc:chgData name="Chris Speller" userId="0a97f007-b978-4543-a8a0-9ee0abccdf0a" providerId="ADAL" clId="{B8B649C5-C549-4FEB-BF49-7EEBAD02D5DE}" dt="2020-12-20T23:22:09.101" v="7617" actId="2711"/>
        <pc:sldMkLst>
          <pc:docMk/>
          <pc:sldMk cId="2660690658" sldId="4505"/>
        </pc:sldMkLst>
        <pc:spChg chg="mod">
          <ac:chgData name="Chris Speller" userId="0a97f007-b978-4543-a8a0-9ee0abccdf0a" providerId="ADAL" clId="{B8B649C5-C549-4FEB-BF49-7EEBAD02D5DE}" dt="2020-12-20T23:22:09.101" v="7617" actId="2711"/>
          <ac:spMkLst>
            <pc:docMk/>
            <pc:sldMk cId="2660690658" sldId="4505"/>
            <ac:spMk id="10" creationId="{00000000-0000-0000-0000-000000000000}"/>
          </ac:spMkLst>
        </pc:spChg>
        <pc:spChg chg="mod">
          <ac:chgData name="Chris Speller" userId="0a97f007-b978-4543-a8a0-9ee0abccdf0a" providerId="ADAL" clId="{B8B649C5-C549-4FEB-BF49-7EEBAD02D5DE}" dt="2020-12-20T16:23:35.022" v="3313" actId="20577"/>
          <ac:spMkLst>
            <pc:docMk/>
            <pc:sldMk cId="2660690658" sldId="4505"/>
            <ac:spMk id="12" creationId="{6C159A82-0688-4DFA-9D15-0584E172CEC9}"/>
          </ac:spMkLst>
        </pc:spChg>
      </pc:sldChg>
      <pc:sldChg chg="add">
        <pc:chgData name="Chris Speller" userId="0a97f007-b978-4543-a8a0-9ee0abccdf0a" providerId="ADAL" clId="{B8B649C5-C549-4FEB-BF49-7EEBAD02D5DE}" dt="2020-12-20T16:17:57.802" v="3135"/>
        <pc:sldMkLst>
          <pc:docMk/>
          <pc:sldMk cId="358377127" sldId="4506"/>
        </pc:sldMkLst>
      </pc:sldChg>
      <pc:sldChg chg="modSp add">
        <pc:chgData name="Chris Speller" userId="0a97f007-b978-4543-a8a0-9ee0abccdf0a" providerId="ADAL" clId="{B8B649C5-C549-4FEB-BF49-7EEBAD02D5DE}" dt="2020-12-20T23:21:52.315" v="7614" actId="2711"/>
        <pc:sldMkLst>
          <pc:docMk/>
          <pc:sldMk cId="1694247225" sldId="4506"/>
        </pc:sldMkLst>
        <pc:spChg chg="mod">
          <ac:chgData name="Chris Speller" userId="0a97f007-b978-4543-a8a0-9ee0abccdf0a" providerId="ADAL" clId="{B8B649C5-C549-4FEB-BF49-7EEBAD02D5DE}" dt="2020-12-20T23:21:47.987" v="7613" actId="2711"/>
          <ac:spMkLst>
            <pc:docMk/>
            <pc:sldMk cId="1694247225" sldId="4506"/>
            <ac:spMk id="10" creationId="{00000000-0000-0000-0000-000000000000}"/>
          </ac:spMkLst>
        </pc:spChg>
        <pc:spChg chg="mod">
          <ac:chgData name="Chris Speller" userId="0a97f007-b978-4543-a8a0-9ee0abccdf0a" providerId="ADAL" clId="{B8B649C5-C549-4FEB-BF49-7EEBAD02D5DE}" dt="2020-12-20T23:21:52.315" v="7614" actId="2711"/>
          <ac:spMkLst>
            <pc:docMk/>
            <pc:sldMk cId="1694247225" sldId="4506"/>
            <ac:spMk id="11" creationId="{00000000-0000-0000-0000-000000000000}"/>
          </ac:spMkLst>
        </pc:spChg>
        <pc:spChg chg="mod">
          <ac:chgData name="Chris Speller" userId="0a97f007-b978-4543-a8a0-9ee0abccdf0a" providerId="ADAL" clId="{B8B649C5-C549-4FEB-BF49-7EEBAD02D5DE}" dt="2020-12-20T16:25:14.128" v="3323" actId="20577"/>
          <ac:spMkLst>
            <pc:docMk/>
            <pc:sldMk cId="1694247225" sldId="4506"/>
            <ac:spMk id="14" creationId="{37BD3C66-C1BB-4A75-96FE-EE6697A5F5E7}"/>
          </ac:spMkLst>
        </pc:spChg>
      </pc:sldChg>
      <pc:sldChg chg="add">
        <pc:chgData name="Chris Speller" userId="0a97f007-b978-4543-a8a0-9ee0abccdf0a" providerId="ADAL" clId="{B8B649C5-C549-4FEB-BF49-7EEBAD02D5DE}" dt="2020-12-20T16:18:30.458" v="3138"/>
        <pc:sldMkLst>
          <pc:docMk/>
          <pc:sldMk cId="2051611634" sldId="4506"/>
        </pc:sldMkLst>
      </pc:sldChg>
      <pc:sldChg chg="modSp add mod modAnim">
        <pc:chgData name="Chris Speller" userId="0a97f007-b978-4543-a8a0-9ee0abccdf0a" providerId="ADAL" clId="{B8B649C5-C549-4FEB-BF49-7EEBAD02D5DE}" dt="2020-12-20T23:21:44.384" v="7612" actId="14100"/>
        <pc:sldMkLst>
          <pc:docMk/>
          <pc:sldMk cId="1078048550" sldId="4507"/>
        </pc:sldMkLst>
        <pc:spChg chg="mod">
          <ac:chgData name="Chris Speller" userId="0a97f007-b978-4543-a8a0-9ee0abccdf0a" providerId="ADAL" clId="{B8B649C5-C549-4FEB-BF49-7EEBAD02D5DE}" dt="2020-12-20T23:21:44.384" v="7612" actId="14100"/>
          <ac:spMkLst>
            <pc:docMk/>
            <pc:sldMk cId="1078048550" sldId="4507"/>
            <ac:spMk id="10" creationId="{00000000-0000-0000-0000-000000000000}"/>
          </ac:spMkLst>
        </pc:spChg>
        <pc:spChg chg="mod">
          <ac:chgData name="Chris Speller" userId="0a97f007-b978-4543-a8a0-9ee0abccdf0a" providerId="ADAL" clId="{B8B649C5-C549-4FEB-BF49-7EEBAD02D5DE}" dt="2020-12-20T23:21:39.982" v="7610" actId="14100"/>
          <ac:spMkLst>
            <pc:docMk/>
            <pc:sldMk cId="1078048550" sldId="4507"/>
            <ac:spMk id="11" creationId="{00000000-0000-0000-0000-000000000000}"/>
          </ac:spMkLst>
        </pc:spChg>
        <pc:spChg chg="mod">
          <ac:chgData name="Chris Speller" userId="0a97f007-b978-4543-a8a0-9ee0abccdf0a" providerId="ADAL" clId="{B8B649C5-C549-4FEB-BF49-7EEBAD02D5DE}" dt="2020-12-20T16:27:17.919" v="3481" actId="20577"/>
          <ac:spMkLst>
            <pc:docMk/>
            <pc:sldMk cId="1078048550" sldId="4507"/>
            <ac:spMk id="14" creationId="{37BD3C66-C1BB-4A75-96FE-EE6697A5F5E7}"/>
          </ac:spMkLst>
        </pc:spChg>
      </pc:sldChg>
      <pc:sldChg chg="add">
        <pc:chgData name="Chris Speller" userId="0a97f007-b978-4543-a8a0-9ee0abccdf0a" providerId="ADAL" clId="{B8B649C5-C549-4FEB-BF49-7EEBAD02D5DE}" dt="2020-12-20T16:18:10.164" v="3137"/>
        <pc:sldMkLst>
          <pc:docMk/>
          <pc:sldMk cId="2735887015" sldId="4507"/>
        </pc:sldMkLst>
      </pc:sldChg>
      <pc:sldChg chg="add">
        <pc:chgData name="Chris Speller" userId="0a97f007-b978-4543-a8a0-9ee0abccdf0a" providerId="ADAL" clId="{B8B649C5-C549-4FEB-BF49-7EEBAD02D5DE}" dt="2020-12-20T16:18:10.164" v="3137"/>
        <pc:sldMkLst>
          <pc:docMk/>
          <pc:sldMk cId="3297022532" sldId="4508"/>
        </pc:sldMkLst>
      </pc:sldChg>
      <pc:sldChg chg="modSp add mod">
        <pc:chgData name="Chris Speller" userId="0a97f007-b978-4543-a8a0-9ee0abccdf0a" providerId="ADAL" clId="{B8B649C5-C549-4FEB-BF49-7EEBAD02D5DE}" dt="2020-12-20T23:20:51.744" v="7591" actId="1076"/>
        <pc:sldMkLst>
          <pc:docMk/>
          <pc:sldMk cId="3784380725" sldId="4508"/>
        </pc:sldMkLst>
        <pc:spChg chg="mod">
          <ac:chgData name="Chris Speller" userId="0a97f007-b978-4543-a8a0-9ee0abccdf0a" providerId="ADAL" clId="{B8B649C5-C549-4FEB-BF49-7EEBAD02D5DE}" dt="2020-12-20T23:20:41.260" v="7586" actId="404"/>
          <ac:spMkLst>
            <pc:docMk/>
            <pc:sldMk cId="3784380725" sldId="4508"/>
            <ac:spMk id="10" creationId="{00000000-0000-0000-0000-000000000000}"/>
          </ac:spMkLst>
        </pc:spChg>
        <pc:spChg chg="mod">
          <ac:chgData name="Chris Speller" userId="0a97f007-b978-4543-a8a0-9ee0abccdf0a" providerId="ADAL" clId="{B8B649C5-C549-4FEB-BF49-7EEBAD02D5DE}" dt="2020-12-20T23:20:47.394" v="7589" actId="404"/>
          <ac:spMkLst>
            <pc:docMk/>
            <pc:sldMk cId="3784380725" sldId="4508"/>
            <ac:spMk id="11" creationId="{00000000-0000-0000-0000-000000000000}"/>
          </ac:spMkLst>
        </pc:spChg>
        <pc:spChg chg="mod">
          <ac:chgData name="Chris Speller" userId="0a97f007-b978-4543-a8a0-9ee0abccdf0a" providerId="ADAL" clId="{B8B649C5-C549-4FEB-BF49-7EEBAD02D5DE}" dt="2020-12-20T23:20:51.744" v="7591" actId="1076"/>
          <ac:spMkLst>
            <pc:docMk/>
            <pc:sldMk cId="3784380725" sldId="4508"/>
            <ac:spMk id="14" creationId="{37BD3C66-C1BB-4A75-96FE-EE6697A5F5E7}"/>
          </ac:spMkLst>
        </pc:spChg>
      </pc:sldChg>
      <pc:sldChg chg="add del">
        <pc:chgData name="Chris Speller" userId="0a97f007-b978-4543-a8a0-9ee0abccdf0a" providerId="ADAL" clId="{B8B649C5-C549-4FEB-BF49-7EEBAD02D5DE}" dt="2020-12-20T16:29:49.268" v="3618"/>
        <pc:sldMkLst>
          <pc:docMk/>
          <pc:sldMk cId="181795642" sldId="4509"/>
        </pc:sldMkLst>
      </pc:sldChg>
      <pc:sldChg chg="add del">
        <pc:chgData name="Chris Speller" userId="0a97f007-b978-4543-a8a0-9ee0abccdf0a" providerId="ADAL" clId="{B8B649C5-C549-4FEB-BF49-7EEBAD02D5DE}" dt="2020-12-20T19:32:51.227" v="3665"/>
        <pc:sldMkLst>
          <pc:docMk/>
          <pc:sldMk cId="1143516854" sldId="4509"/>
        </pc:sldMkLst>
      </pc:sldChg>
      <pc:sldChg chg="modSp add">
        <pc:chgData name="Chris Speller" userId="0a97f007-b978-4543-a8a0-9ee0abccdf0a" providerId="ADAL" clId="{B8B649C5-C549-4FEB-BF49-7EEBAD02D5DE}" dt="2020-12-20T23:20:26.327" v="7583" actId="2711"/>
        <pc:sldMkLst>
          <pc:docMk/>
          <pc:sldMk cId="2979925668" sldId="4509"/>
        </pc:sldMkLst>
        <pc:spChg chg="mod">
          <ac:chgData name="Chris Speller" userId="0a97f007-b978-4543-a8a0-9ee0abccdf0a" providerId="ADAL" clId="{B8B649C5-C549-4FEB-BF49-7EEBAD02D5DE}" dt="2020-12-20T23:20:23.312" v="7582" actId="2711"/>
          <ac:spMkLst>
            <pc:docMk/>
            <pc:sldMk cId="2979925668" sldId="4509"/>
            <ac:spMk id="10" creationId="{00000000-0000-0000-0000-000000000000}"/>
          </ac:spMkLst>
        </pc:spChg>
        <pc:spChg chg="mod">
          <ac:chgData name="Chris Speller" userId="0a97f007-b978-4543-a8a0-9ee0abccdf0a" providerId="ADAL" clId="{B8B649C5-C549-4FEB-BF49-7EEBAD02D5DE}" dt="2020-12-20T23:20:26.327" v="7583" actId="2711"/>
          <ac:spMkLst>
            <pc:docMk/>
            <pc:sldMk cId="2979925668" sldId="4509"/>
            <ac:spMk id="11" creationId="{00000000-0000-0000-0000-000000000000}"/>
          </ac:spMkLst>
        </pc:spChg>
        <pc:spChg chg="mod">
          <ac:chgData name="Chris Speller" userId="0a97f007-b978-4543-a8a0-9ee0abccdf0a" providerId="ADAL" clId="{B8B649C5-C549-4FEB-BF49-7EEBAD02D5DE}" dt="2020-12-20T19:33:28.655" v="3683" actId="20577"/>
          <ac:spMkLst>
            <pc:docMk/>
            <pc:sldMk cId="2979925668" sldId="4509"/>
            <ac:spMk id="13" creationId="{548D03C2-A8EB-4F9B-9C8B-3BAD4877DE97}"/>
          </ac:spMkLst>
        </pc:spChg>
      </pc:sldChg>
      <pc:sldChg chg="add">
        <pc:chgData name="Chris Speller" userId="0a97f007-b978-4543-a8a0-9ee0abccdf0a" providerId="ADAL" clId="{B8B649C5-C549-4FEB-BF49-7EEBAD02D5DE}" dt="2020-12-20T19:33:47.486" v="3684"/>
        <pc:sldMkLst>
          <pc:docMk/>
          <pc:sldMk cId="696110256" sldId="4510"/>
        </pc:sldMkLst>
      </pc:sldChg>
      <pc:sldChg chg="modSp add modAnim">
        <pc:chgData name="Chris Speller" userId="0a97f007-b978-4543-a8a0-9ee0abccdf0a" providerId="ADAL" clId="{B8B649C5-C549-4FEB-BF49-7EEBAD02D5DE}" dt="2020-12-20T23:20:02.496" v="7579" actId="2711"/>
        <pc:sldMkLst>
          <pc:docMk/>
          <pc:sldMk cId="2363798844" sldId="4510"/>
        </pc:sldMkLst>
        <pc:spChg chg="mod">
          <ac:chgData name="Chris Speller" userId="0a97f007-b978-4543-a8a0-9ee0abccdf0a" providerId="ADAL" clId="{B8B649C5-C549-4FEB-BF49-7EEBAD02D5DE}" dt="2020-12-20T23:19:56.329" v="7578" actId="2711"/>
          <ac:spMkLst>
            <pc:docMk/>
            <pc:sldMk cId="2363798844" sldId="4510"/>
            <ac:spMk id="10" creationId="{00000000-0000-0000-0000-000000000000}"/>
          </ac:spMkLst>
        </pc:spChg>
        <pc:spChg chg="mod">
          <ac:chgData name="Chris Speller" userId="0a97f007-b978-4543-a8a0-9ee0abccdf0a" providerId="ADAL" clId="{B8B649C5-C549-4FEB-BF49-7EEBAD02D5DE}" dt="2020-12-20T23:20:02.496" v="7579" actId="2711"/>
          <ac:spMkLst>
            <pc:docMk/>
            <pc:sldMk cId="2363798844" sldId="4510"/>
            <ac:spMk id="11" creationId="{00000000-0000-0000-0000-000000000000}"/>
          </ac:spMkLst>
        </pc:spChg>
        <pc:spChg chg="mod">
          <ac:chgData name="Chris Speller" userId="0a97f007-b978-4543-a8a0-9ee0abccdf0a" providerId="ADAL" clId="{B8B649C5-C549-4FEB-BF49-7EEBAD02D5DE}" dt="2020-12-20T19:42:11.819" v="3877" actId="20577"/>
          <ac:spMkLst>
            <pc:docMk/>
            <pc:sldMk cId="2363798844" sldId="4510"/>
            <ac:spMk id="13" creationId="{548D03C2-A8EB-4F9B-9C8B-3BAD4877DE97}"/>
          </ac:spMkLst>
        </pc:spChg>
      </pc:sldChg>
      <pc:sldChg chg="addSp modSp add mod modAnim">
        <pc:chgData name="Chris Speller" userId="0a97f007-b978-4543-a8a0-9ee0abccdf0a" providerId="ADAL" clId="{B8B649C5-C549-4FEB-BF49-7EEBAD02D5DE}" dt="2020-12-20T23:18:29.828" v="7555" actId="2711"/>
        <pc:sldMkLst>
          <pc:docMk/>
          <pc:sldMk cId="122058731" sldId="4511"/>
        </pc:sldMkLst>
        <pc:spChg chg="mod">
          <ac:chgData name="Chris Speller" userId="0a97f007-b978-4543-a8a0-9ee0abccdf0a" providerId="ADAL" clId="{B8B649C5-C549-4FEB-BF49-7EEBAD02D5DE}" dt="2020-12-20T23:18:15.903" v="7551" actId="404"/>
          <ac:spMkLst>
            <pc:docMk/>
            <pc:sldMk cId="122058731" sldId="4511"/>
            <ac:spMk id="10" creationId="{00000000-0000-0000-0000-000000000000}"/>
          </ac:spMkLst>
        </pc:spChg>
        <pc:spChg chg="mod">
          <ac:chgData name="Chris Speller" userId="0a97f007-b978-4543-a8a0-9ee0abccdf0a" providerId="ADAL" clId="{B8B649C5-C549-4FEB-BF49-7EEBAD02D5DE}" dt="2020-12-20T23:18:21.351" v="7553" actId="404"/>
          <ac:spMkLst>
            <pc:docMk/>
            <pc:sldMk cId="122058731" sldId="4511"/>
            <ac:spMk id="11" creationId="{00000000-0000-0000-0000-000000000000}"/>
          </ac:spMkLst>
        </pc:spChg>
        <pc:spChg chg="add mod">
          <ac:chgData name="Chris Speller" userId="0a97f007-b978-4543-a8a0-9ee0abccdf0a" providerId="ADAL" clId="{B8B649C5-C549-4FEB-BF49-7EEBAD02D5DE}" dt="2020-12-20T23:18:29.828" v="7555" actId="2711"/>
          <ac:spMkLst>
            <pc:docMk/>
            <pc:sldMk cId="122058731" sldId="4511"/>
            <ac:spMk id="12" creationId="{C655DED3-397D-46C6-B295-F9B81DB827DE}"/>
          </ac:spMkLst>
        </pc:spChg>
      </pc:sldChg>
      <pc:sldChg chg="addSp modSp add mod modAnim">
        <pc:chgData name="Chris Speller" userId="0a97f007-b978-4543-a8a0-9ee0abccdf0a" providerId="ADAL" clId="{B8B649C5-C549-4FEB-BF49-7EEBAD02D5DE}" dt="2020-12-20T23:16:15.455" v="7507" actId="2711"/>
        <pc:sldMkLst>
          <pc:docMk/>
          <pc:sldMk cId="4020207182" sldId="4512"/>
        </pc:sldMkLst>
        <pc:spChg chg="mod">
          <ac:chgData name="Chris Speller" userId="0a97f007-b978-4543-a8a0-9ee0abccdf0a" providerId="ADAL" clId="{B8B649C5-C549-4FEB-BF49-7EEBAD02D5DE}" dt="2020-12-20T23:16:07.008" v="7505" actId="2711"/>
          <ac:spMkLst>
            <pc:docMk/>
            <pc:sldMk cId="4020207182" sldId="4512"/>
            <ac:spMk id="10" creationId="{00000000-0000-0000-0000-000000000000}"/>
          </ac:spMkLst>
        </pc:spChg>
        <pc:spChg chg="mod">
          <ac:chgData name="Chris Speller" userId="0a97f007-b978-4543-a8a0-9ee0abccdf0a" providerId="ADAL" clId="{B8B649C5-C549-4FEB-BF49-7EEBAD02D5DE}" dt="2020-12-20T23:16:12.017" v="7506" actId="2711"/>
          <ac:spMkLst>
            <pc:docMk/>
            <pc:sldMk cId="4020207182" sldId="4512"/>
            <ac:spMk id="11" creationId="{00000000-0000-0000-0000-000000000000}"/>
          </ac:spMkLst>
        </pc:spChg>
        <pc:spChg chg="add mod">
          <ac:chgData name="Chris Speller" userId="0a97f007-b978-4543-a8a0-9ee0abccdf0a" providerId="ADAL" clId="{B8B649C5-C549-4FEB-BF49-7EEBAD02D5DE}" dt="2020-12-20T20:26:57.603" v="4802" actId="20577"/>
          <ac:spMkLst>
            <pc:docMk/>
            <pc:sldMk cId="4020207182" sldId="4512"/>
            <ac:spMk id="12" creationId="{C1E73531-A4FA-46B6-836B-4D2FF6C5BE53}"/>
          </ac:spMkLst>
        </pc:spChg>
        <pc:spChg chg="add mod">
          <ac:chgData name="Chris Speller" userId="0a97f007-b978-4543-a8a0-9ee0abccdf0a" providerId="ADAL" clId="{B8B649C5-C549-4FEB-BF49-7EEBAD02D5DE}" dt="2020-12-20T23:16:15.455" v="7507" actId="2711"/>
          <ac:spMkLst>
            <pc:docMk/>
            <pc:sldMk cId="4020207182" sldId="4512"/>
            <ac:spMk id="13" creationId="{8DE4C543-8245-4569-8AA1-6C6A4C094DEE}"/>
          </ac:spMkLst>
        </pc:spChg>
      </pc:sldChg>
      <pc:sldChg chg="addSp delSp modSp add mod modAnim">
        <pc:chgData name="Chris Speller" userId="0a97f007-b978-4543-a8a0-9ee0abccdf0a" providerId="ADAL" clId="{B8B649C5-C549-4FEB-BF49-7EEBAD02D5DE}" dt="2020-12-20T23:15:44.048" v="7502" actId="2711"/>
        <pc:sldMkLst>
          <pc:docMk/>
          <pc:sldMk cId="3802380517" sldId="4513"/>
        </pc:sldMkLst>
        <pc:spChg chg="mod">
          <ac:chgData name="Chris Speller" userId="0a97f007-b978-4543-a8a0-9ee0abccdf0a" providerId="ADAL" clId="{B8B649C5-C549-4FEB-BF49-7EEBAD02D5DE}" dt="2020-12-20T23:15:35.815" v="7500" actId="2711"/>
          <ac:spMkLst>
            <pc:docMk/>
            <pc:sldMk cId="3802380517" sldId="4513"/>
            <ac:spMk id="10" creationId="{00000000-0000-0000-0000-000000000000}"/>
          </ac:spMkLst>
        </pc:spChg>
        <pc:spChg chg="mod">
          <ac:chgData name="Chris Speller" userId="0a97f007-b978-4543-a8a0-9ee0abccdf0a" providerId="ADAL" clId="{B8B649C5-C549-4FEB-BF49-7EEBAD02D5DE}" dt="2020-12-20T23:15:40.841" v="7501" actId="2711"/>
          <ac:spMkLst>
            <pc:docMk/>
            <pc:sldMk cId="3802380517" sldId="4513"/>
            <ac:spMk id="11" creationId="{00000000-0000-0000-0000-000000000000}"/>
          </ac:spMkLst>
        </pc:spChg>
        <pc:spChg chg="add del mod">
          <ac:chgData name="Chris Speller" userId="0a97f007-b978-4543-a8a0-9ee0abccdf0a" providerId="ADAL" clId="{B8B649C5-C549-4FEB-BF49-7EEBAD02D5DE}" dt="2020-12-20T20:32:36.966" v="4877"/>
          <ac:spMkLst>
            <pc:docMk/>
            <pc:sldMk cId="3802380517" sldId="4513"/>
            <ac:spMk id="12" creationId="{3D099C9F-54B2-4F44-BFCA-BA1FDC9E6E8B}"/>
          </ac:spMkLst>
        </pc:spChg>
        <pc:spChg chg="add mod">
          <ac:chgData name="Chris Speller" userId="0a97f007-b978-4543-a8a0-9ee0abccdf0a" providerId="ADAL" clId="{B8B649C5-C549-4FEB-BF49-7EEBAD02D5DE}" dt="2020-12-20T23:15:44.048" v="7502" actId="2711"/>
          <ac:spMkLst>
            <pc:docMk/>
            <pc:sldMk cId="3802380517" sldId="4513"/>
            <ac:spMk id="13" creationId="{A4BF3742-9161-49C6-8044-8CF97847E694}"/>
          </ac:spMkLst>
        </pc:spChg>
      </pc:sldChg>
      <pc:sldChg chg="addSp modSp add mod modAnim">
        <pc:chgData name="Chris Speller" userId="0a97f007-b978-4543-a8a0-9ee0abccdf0a" providerId="ADAL" clId="{B8B649C5-C549-4FEB-BF49-7EEBAD02D5DE}" dt="2020-12-20T23:15:20.536" v="7498" actId="1076"/>
        <pc:sldMkLst>
          <pc:docMk/>
          <pc:sldMk cId="1742326299" sldId="4514"/>
        </pc:sldMkLst>
        <pc:spChg chg="mod">
          <ac:chgData name="Chris Speller" userId="0a97f007-b978-4543-a8a0-9ee0abccdf0a" providerId="ADAL" clId="{B8B649C5-C549-4FEB-BF49-7EEBAD02D5DE}" dt="2020-12-20T23:15:08.448" v="7493" actId="2711"/>
          <ac:spMkLst>
            <pc:docMk/>
            <pc:sldMk cId="1742326299" sldId="4514"/>
            <ac:spMk id="10" creationId="{00000000-0000-0000-0000-000000000000}"/>
          </ac:spMkLst>
        </pc:spChg>
        <pc:spChg chg="mod">
          <ac:chgData name="Chris Speller" userId="0a97f007-b978-4543-a8a0-9ee0abccdf0a" providerId="ADAL" clId="{B8B649C5-C549-4FEB-BF49-7EEBAD02D5DE}" dt="2020-12-20T23:15:11.489" v="7496" actId="2711"/>
          <ac:spMkLst>
            <pc:docMk/>
            <pc:sldMk cId="1742326299" sldId="4514"/>
            <ac:spMk id="11" creationId="{00000000-0000-0000-0000-000000000000}"/>
          </ac:spMkLst>
        </pc:spChg>
        <pc:spChg chg="add mod">
          <ac:chgData name="Chris Speller" userId="0a97f007-b978-4543-a8a0-9ee0abccdf0a" providerId="ADAL" clId="{B8B649C5-C549-4FEB-BF49-7EEBAD02D5DE}" dt="2020-12-20T23:15:20.536" v="7498" actId="1076"/>
          <ac:spMkLst>
            <pc:docMk/>
            <pc:sldMk cId="1742326299" sldId="4514"/>
            <ac:spMk id="12" creationId="{FEDA1F6C-08D0-4179-B4E6-945CF5F1BE86}"/>
          </ac:spMkLst>
        </pc:spChg>
      </pc:sldChg>
      <pc:sldChg chg="modSp add modAnim">
        <pc:chgData name="Chris Speller" userId="0a97f007-b978-4543-a8a0-9ee0abccdf0a" providerId="ADAL" clId="{B8B649C5-C549-4FEB-BF49-7EEBAD02D5DE}" dt="2020-12-20T23:16:48.134" v="7518" actId="2711"/>
        <pc:sldMkLst>
          <pc:docMk/>
          <pc:sldMk cId="2726336304" sldId="4515"/>
        </pc:sldMkLst>
        <pc:spChg chg="mod">
          <ac:chgData name="Chris Speller" userId="0a97f007-b978-4543-a8a0-9ee0abccdf0a" providerId="ADAL" clId="{B8B649C5-C549-4FEB-BF49-7EEBAD02D5DE}" dt="2020-12-20T23:16:41.172" v="7516" actId="2711"/>
          <ac:spMkLst>
            <pc:docMk/>
            <pc:sldMk cId="2726336304" sldId="4515"/>
            <ac:spMk id="10" creationId="{00000000-0000-0000-0000-000000000000}"/>
          </ac:spMkLst>
        </pc:spChg>
        <pc:spChg chg="mod">
          <ac:chgData name="Chris Speller" userId="0a97f007-b978-4543-a8a0-9ee0abccdf0a" providerId="ADAL" clId="{B8B649C5-C549-4FEB-BF49-7EEBAD02D5DE}" dt="2020-12-20T23:16:44.772" v="7517" actId="2711"/>
          <ac:spMkLst>
            <pc:docMk/>
            <pc:sldMk cId="2726336304" sldId="4515"/>
            <ac:spMk id="11" creationId="{00000000-0000-0000-0000-000000000000}"/>
          </ac:spMkLst>
        </pc:spChg>
        <pc:spChg chg="mod">
          <ac:chgData name="Chris Speller" userId="0a97f007-b978-4543-a8a0-9ee0abccdf0a" providerId="ADAL" clId="{B8B649C5-C549-4FEB-BF49-7EEBAD02D5DE}" dt="2020-12-20T23:16:48.134" v="7518" actId="2711"/>
          <ac:spMkLst>
            <pc:docMk/>
            <pc:sldMk cId="2726336304" sldId="4515"/>
            <ac:spMk id="12" creationId="{0C562BBC-F18C-4242-B9C8-A8367AE4229C}"/>
          </ac:spMkLst>
        </pc:spChg>
      </pc:sldChg>
      <pc:sldChg chg="modSp add mod">
        <pc:chgData name="Chris Speller" userId="0a97f007-b978-4543-a8a0-9ee0abccdf0a" providerId="ADAL" clId="{B8B649C5-C549-4FEB-BF49-7EEBAD02D5DE}" dt="2020-12-20T23:18:45.485" v="7564" actId="2711"/>
        <pc:sldMkLst>
          <pc:docMk/>
          <pc:sldMk cId="1167503934" sldId="4516"/>
        </pc:sldMkLst>
        <pc:spChg chg="mod">
          <ac:chgData name="Chris Speller" userId="0a97f007-b978-4543-a8a0-9ee0abccdf0a" providerId="ADAL" clId="{B8B649C5-C549-4FEB-BF49-7EEBAD02D5DE}" dt="2020-12-20T23:18:37.691" v="7560" actId="20577"/>
          <ac:spMkLst>
            <pc:docMk/>
            <pc:sldMk cId="1167503934" sldId="4516"/>
            <ac:spMk id="10" creationId="{00000000-0000-0000-0000-000000000000}"/>
          </ac:spMkLst>
        </pc:spChg>
        <pc:spChg chg="mod">
          <ac:chgData name="Chris Speller" userId="0a97f007-b978-4543-a8a0-9ee0abccdf0a" providerId="ADAL" clId="{B8B649C5-C549-4FEB-BF49-7EEBAD02D5DE}" dt="2020-12-20T23:18:41.869" v="7563" actId="404"/>
          <ac:spMkLst>
            <pc:docMk/>
            <pc:sldMk cId="1167503934" sldId="4516"/>
            <ac:spMk id="11" creationId="{00000000-0000-0000-0000-000000000000}"/>
          </ac:spMkLst>
        </pc:spChg>
        <pc:spChg chg="mod">
          <ac:chgData name="Chris Speller" userId="0a97f007-b978-4543-a8a0-9ee0abccdf0a" providerId="ADAL" clId="{B8B649C5-C549-4FEB-BF49-7EEBAD02D5DE}" dt="2020-12-20T23:18:45.485" v="7564" actId="2711"/>
          <ac:spMkLst>
            <pc:docMk/>
            <pc:sldMk cId="1167503934" sldId="4516"/>
            <ac:spMk id="12" creationId="{FC9165CE-D5EE-4384-8C71-216C7F56C0C7}"/>
          </ac:spMkLst>
        </pc:spChg>
      </pc:sldChg>
      <pc:sldChg chg="add del">
        <pc:chgData name="Chris Speller" userId="0a97f007-b978-4543-a8a0-9ee0abccdf0a" providerId="ADAL" clId="{B8B649C5-C549-4FEB-BF49-7EEBAD02D5DE}" dt="2020-12-20T20:48:54.238" v="5216"/>
        <pc:sldMkLst>
          <pc:docMk/>
          <pc:sldMk cId="1074414942" sldId="4517"/>
        </pc:sldMkLst>
      </pc:sldChg>
      <pc:sldChg chg="modSp add modAnim">
        <pc:chgData name="Chris Speller" userId="0a97f007-b978-4543-a8a0-9ee0abccdf0a" providerId="ADAL" clId="{B8B649C5-C549-4FEB-BF49-7EEBAD02D5DE}" dt="2020-12-20T23:16:37.849" v="7515" actId="2711"/>
        <pc:sldMkLst>
          <pc:docMk/>
          <pc:sldMk cId="1772408238" sldId="4517"/>
        </pc:sldMkLst>
        <pc:spChg chg="mod">
          <ac:chgData name="Chris Speller" userId="0a97f007-b978-4543-a8a0-9ee0abccdf0a" providerId="ADAL" clId="{B8B649C5-C549-4FEB-BF49-7EEBAD02D5DE}" dt="2020-12-20T23:16:32.050" v="7513" actId="2711"/>
          <ac:spMkLst>
            <pc:docMk/>
            <pc:sldMk cId="1772408238" sldId="4517"/>
            <ac:spMk id="10" creationId="{00000000-0000-0000-0000-000000000000}"/>
          </ac:spMkLst>
        </pc:spChg>
        <pc:spChg chg="mod">
          <ac:chgData name="Chris Speller" userId="0a97f007-b978-4543-a8a0-9ee0abccdf0a" providerId="ADAL" clId="{B8B649C5-C549-4FEB-BF49-7EEBAD02D5DE}" dt="2020-12-20T23:16:34.714" v="7514" actId="2711"/>
          <ac:spMkLst>
            <pc:docMk/>
            <pc:sldMk cId="1772408238" sldId="4517"/>
            <ac:spMk id="11" creationId="{00000000-0000-0000-0000-000000000000}"/>
          </ac:spMkLst>
        </pc:spChg>
        <pc:spChg chg="mod">
          <ac:chgData name="Chris Speller" userId="0a97f007-b978-4543-a8a0-9ee0abccdf0a" providerId="ADAL" clId="{B8B649C5-C549-4FEB-BF49-7EEBAD02D5DE}" dt="2020-12-20T23:16:37.849" v="7515" actId="2711"/>
          <ac:spMkLst>
            <pc:docMk/>
            <pc:sldMk cId="1772408238" sldId="4517"/>
            <ac:spMk id="12" creationId="{0C562BBC-F18C-4242-B9C8-A8367AE4229C}"/>
          </ac:spMkLst>
        </pc:spChg>
      </pc:sldChg>
      <pc:sldChg chg="modSp add modAnim">
        <pc:chgData name="Chris Speller" userId="0a97f007-b978-4543-a8a0-9ee0abccdf0a" providerId="ADAL" clId="{B8B649C5-C549-4FEB-BF49-7EEBAD02D5DE}" dt="2020-12-20T23:16:27.899" v="7512" actId="2711"/>
        <pc:sldMkLst>
          <pc:docMk/>
          <pc:sldMk cId="4273722310" sldId="4518"/>
        </pc:sldMkLst>
        <pc:spChg chg="mod">
          <ac:chgData name="Chris Speller" userId="0a97f007-b978-4543-a8a0-9ee0abccdf0a" providerId="ADAL" clId="{B8B649C5-C549-4FEB-BF49-7EEBAD02D5DE}" dt="2020-12-20T23:16:19.875" v="7508" actId="2711"/>
          <ac:spMkLst>
            <pc:docMk/>
            <pc:sldMk cId="4273722310" sldId="4518"/>
            <ac:spMk id="10" creationId="{00000000-0000-0000-0000-000000000000}"/>
          </ac:spMkLst>
        </pc:spChg>
        <pc:spChg chg="mod">
          <ac:chgData name="Chris Speller" userId="0a97f007-b978-4543-a8a0-9ee0abccdf0a" providerId="ADAL" clId="{B8B649C5-C549-4FEB-BF49-7EEBAD02D5DE}" dt="2020-12-20T23:16:24.104" v="7511" actId="2711"/>
          <ac:spMkLst>
            <pc:docMk/>
            <pc:sldMk cId="4273722310" sldId="4518"/>
            <ac:spMk id="11" creationId="{00000000-0000-0000-0000-000000000000}"/>
          </ac:spMkLst>
        </pc:spChg>
        <pc:spChg chg="mod">
          <ac:chgData name="Chris Speller" userId="0a97f007-b978-4543-a8a0-9ee0abccdf0a" providerId="ADAL" clId="{B8B649C5-C549-4FEB-BF49-7EEBAD02D5DE}" dt="2020-12-20T23:16:27.899" v="7512" actId="2711"/>
          <ac:spMkLst>
            <pc:docMk/>
            <pc:sldMk cId="4273722310" sldId="4518"/>
            <ac:spMk id="12" creationId="{0C562BBC-F18C-4242-B9C8-A8367AE4229C}"/>
          </ac:spMkLst>
        </pc:spChg>
      </pc:sldChg>
      <pc:sldChg chg="modSp add mod">
        <pc:chgData name="Chris Speller" userId="0a97f007-b978-4543-a8a0-9ee0abccdf0a" providerId="ADAL" clId="{B8B649C5-C549-4FEB-BF49-7EEBAD02D5DE}" dt="2020-12-20T23:15:24.442" v="7499" actId="2711"/>
        <pc:sldMkLst>
          <pc:docMk/>
          <pc:sldMk cId="295255140" sldId="4519"/>
        </pc:sldMkLst>
        <pc:spChg chg="mod">
          <ac:chgData name="Chris Speller" userId="0a97f007-b978-4543-a8a0-9ee0abccdf0a" providerId="ADAL" clId="{B8B649C5-C549-4FEB-BF49-7EEBAD02D5DE}" dt="2020-12-20T23:14:52.849" v="7490" actId="2711"/>
          <ac:spMkLst>
            <pc:docMk/>
            <pc:sldMk cId="295255140" sldId="4519"/>
            <ac:spMk id="10" creationId="{00000000-0000-0000-0000-000000000000}"/>
          </ac:spMkLst>
        </pc:spChg>
        <pc:spChg chg="mod">
          <ac:chgData name="Chris Speller" userId="0a97f007-b978-4543-a8a0-9ee0abccdf0a" providerId="ADAL" clId="{B8B649C5-C549-4FEB-BF49-7EEBAD02D5DE}" dt="2020-12-20T23:14:56.604" v="7491" actId="2711"/>
          <ac:spMkLst>
            <pc:docMk/>
            <pc:sldMk cId="295255140" sldId="4519"/>
            <ac:spMk id="11" creationId="{00000000-0000-0000-0000-000000000000}"/>
          </ac:spMkLst>
        </pc:spChg>
        <pc:spChg chg="mod">
          <ac:chgData name="Chris Speller" userId="0a97f007-b978-4543-a8a0-9ee0abccdf0a" providerId="ADAL" clId="{B8B649C5-C549-4FEB-BF49-7EEBAD02D5DE}" dt="2020-12-20T23:15:24.442" v="7499" actId="2711"/>
          <ac:spMkLst>
            <pc:docMk/>
            <pc:sldMk cId="295255140" sldId="4519"/>
            <ac:spMk id="12" creationId="{FEDA1F6C-08D0-4179-B4E6-945CF5F1BE86}"/>
          </ac:spMkLst>
        </pc:spChg>
      </pc:sldChg>
      <pc:sldChg chg="modSp add mod modAnim">
        <pc:chgData name="Chris Speller" userId="0a97f007-b978-4543-a8a0-9ee0abccdf0a" providerId="ADAL" clId="{B8B649C5-C549-4FEB-BF49-7EEBAD02D5DE}" dt="2020-12-20T23:15:57.579" v="7504" actId="2711"/>
        <pc:sldMkLst>
          <pc:docMk/>
          <pc:sldMk cId="4152195896" sldId="4520"/>
        </pc:sldMkLst>
        <pc:spChg chg="mod">
          <ac:chgData name="Chris Speller" userId="0a97f007-b978-4543-a8a0-9ee0abccdf0a" providerId="ADAL" clId="{B8B649C5-C549-4FEB-BF49-7EEBAD02D5DE}" dt="2020-12-20T23:15:48.561" v="7503" actId="2711"/>
          <ac:spMkLst>
            <pc:docMk/>
            <pc:sldMk cId="4152195896" sldId="4520"/>
            <ac:spMk id="10" creationId="{00000000-0000-0000-0000-000000000000}"/>
          </ac:spMkLst>
        </pc:spChg>
        <pc:spChg chg="mod">
          <ac:chgData name="Chris Speller" userId="0a97f007-b978-4543-a8a0-9ee0abccdf0a" providerId="ADAL" clId="{B8B649C5-C549-4FEB-BF49-7EEBAD02D5DE}" dt="2020-12-20T23:15:57.579" v="7504" actId="2711"/>
          <ac:spMkLst>
            <pc:docMk/>
            <pc:sldMk cId="4152195896" sldId="4520"/>
            <ac:spMk id="11" creationId="{00000000-0000-0000-0000-000000000000}"/>
          </ac:spMkLst>
        </pc:spChg>
        <pc:spChg chg="mod">
          <ac:chgData name="Chris Speller" userId="0a97f007-b978-4543-a8a0-9ee0abccdf0a" providerId="ADAL" clId="{B8B649C5-C549-4FEB-BF49-7EEBAD02D5DE}" dt="2020-12-20T23:15:57.579" v="7504" actId="2711"/>
          <ac:spMkLst>
            <pc:docMk/>
            <pc:sldMk cId="4152195896" sldId="4520"/>
            <ac:spMk id="12" creationId="{C1E73531-A4FA-46B6-836B-4D2FF6C5BE53}"/>
          </ac:spMkLst>
        </pc:spChg>
        <pc:spChg chg="mod">
          <ac:chgData name="Chris Speller" userId="0a97f007-b978-4543-a8a0-9ee0abccdf0a" providerId="ADAL" clId="{B8B649C5-C549-4FEB-BF49-7EEBAD02D5DE}" dt="2020-12-20T23:15:57.579" v="7504" actId="2711"/>
          <ac:spMkLst>
            <pc:docMk/>
            <pc:sldMk cId="4152195896" sldId="4520"/>
            <ac:spMk id="13" creationId="{8DE4C543-8245-4569-8AA1-6C6A4C094DEE}"/>
          </ac:spMkLst>
        </pc:spChg>
      </pc:sldChg>
      <pc:sldChg chg="addSp delSp modSp add mod modAnim">
        <pc:chgData name="Chris Speller" userId="0a97f007-b978-4543-a8a0-9ee0abccdf0a" providerId="ADAL" clId="{B8B649C5-C549-4FEB-BF49-7EEBAD02D5DE}" dt="2020-12-21T17:57:46.534" v="16678" actId="20577"/>
        <pc:sldMkLst>
          <pc:docMk/>
          <pc:sldMk cId="1706827667" sldId="4521"/>
        </pc:sldMkLst>
        <pc:spChg chg="mod">
          <ac:chgData name="Chris Speller" userId="0a97f007-b978-4543-a8a0-9ee0abccdf0a" providerId="ADAL" clId="{B8B649C5-C549-4FEB-BF49-7EEBAD02D5DE}" dt="2020-12-21T17:56:45.322" v="16621" actId="2711"/>
          <ac:spMkLst>
            <pc:docMk/>
            <pc:sldMk cId="1706827667" sldId="4521"/>
            <ac:spMk id="10" creationId="{00000000-0000-0000-0000-000000000000}"/>
          </ac:spMkLst>
        </pc:spChg>
        <pc:spChg chg="mod">
          <ac:chgData name="Chris Speller" userId="0a97f007-b978-4543-a8a0-9ee0abccdf0a" providerId="ADAL" clId="{B8B649C5-C549-4FEB-BF49-7EEBAD02D5DE}" dt="2020-12-21T17:56:42.261" v="16620" actId="2711"/>
          <ac:spMkLst>
            <pc:docMk/>
            <pc:sldMk cId="1706827667" sldId="4521"/>
            <ac:spMk id="11" creationId="{00000000-0000-0000-0000-000000000000}"/>
          </ac:spMkLst>
        </pc:spChg>
        <pc:spChg chg="add mod">
          <ac:chgData name="Chris Speller" userId="0a97f007-b978-4543-a8a0-9ee0abccdf0a" providerId="ADAL" clId="{B8B649C5-C549-4FEB-BF49-7EEBAD02D5DE}" dt="2020-12-21T17:57:46.534" v="16678" actId="20577"/>
          <ac:spMkLst>
            <pc:docMk/>
            <pc:sldMk cId="1706827667" sldId="4521"/>
            <ac:spMk id="12" creationId="{42D9EC7C-4EC0-492B-9CDD-DE169B1F477B}"/>
          </ac:spMkLst>
        </pc:spChg>
        <pc:spChg chg="add del mod">
          <ac:chgData name="Chris Speller" userId="0a97f007-b978-4543-a8a0-9ee0abccdf0a" providerId="ADAL" clId="{B8B649C5-C549-4FEB-BF49-7EEBAD02D5DE}" dt="2020-12-21T17:57:18.916" v="16646"/>
          <ac:spMkLst>
            <pc:docMk/>
            <pc:sldMk cId="1706827667" sldId="4521"/>
            <ac:spMk id="13" creationId="{6560E055-F3D3-4421-976D-D4549F5788BC}"/>
          </ac:spMkLst>
        </pc:spChg>
        <pc:inkChg chg="del">
          <ac:chgData name="Chris Speller" userId="0a97f007-b978-4543-a8a0-9ee0abccdf0a" providerId="ADAL" clId="{B8B649C5-C549-4FEB-BF49-7EEBAD02D5DE}" dt="2020-12-21T17:55:58.124" v="16611" actId="478"/>
          <ac:inkMkLst>
            <pc:docMk/>
            <pc:sldMk cId="1706827667" sldId="4521"/>
            <ac:inkMk id="2" creationId="{1DCCBE10-5514-4B97-9B1D-F270BCE9DB64}"/>
          </ac:inkMkLst>
        </pc:inkChg>
      </pc:sldChg>
      <pc:sldChg chg="addSp delSp modSp add mod delAnim modAnim">
        <pc:chgData name="Chris Speller" userId="0a97f007-b978-4543-a8a0-9ee0abccdf0a" providerId="ADAL" clId="{B8B649C5-C549-4FEB-BF49-7EEBAD02D5DE}" dt="2020-12-21T16:11:56.327" v="15525" actId="478"/>
        <pc:sldMkLst>
          <pc:docMk/>
          <pc:sldMk cId="864481998" sldId="4522"/>
        </pc:sldMkLst>
        <pc:spChg chg="add mod">
          <ac:chgData name="Chris Speller" userId="0a97f007-b978-4543-a8a0-9ee0abccdf0a" providerId="ADAL" clId="{B8B649C5-C549-4FEB-BF49-7EEBAD02D5DE}" dt="2020-12-21T16:11:46.746" v="15523" actId="6549"/>
          <ac:spMkLst>
            <pc:docMk/>
            <pc:sldMk cId="864481998" sldId="4522"/>
            <ac:spMk id="13" creationId="{81DB7AE3-F2AF-45B1-8B8B-7D4A04FA9533}"/>
          </ac:spMkLst>
        </pc:spChg>
        <pc:picChg chg="del mod">
          <ac:chgData name="Chris Speller" userId="0a97f007-b978-4543-a8a0-9ee0abccdf0a" providerId="ADAL" clId="{B8B649C5-C549-4FEB-BF49-7EEBAD02D5DE}" dt="2020-12-21T16:11:52.447" v="15524" actId="478"/>
          <ac:picMkLst>
            <pc:docMk/>
            <pc:sldMk cId="864481998" sldId="4522"/>
            <ac:picMk id="3" creationId="{03891867-5C75-4E98-9F09-C5A3D75F6E92}"/>
          </ac:picMkLst>
        </pc:picChg>
        <pc:picChg chg="del">
          <ac:chgData name="Chris Speller" userId="0a97f007-b978-4543-a8a0-9ee0abccdf0a" providerId="ADAL" clId="{B8B649C5-C549-4FEB-BF49-7EEBAD02D5DE}" dt="2020-12-21T16:11:56.327" v="15525" actId="478"/>
          <ac:picMkLst>
            <pc:docMk/>
            <pc:sldMk cId="864481998" sldId="4522"/>
            <ac:picMk id="12" creationId="{2D1D0C3E-741A-4AA1-9502-B43FAE1ACA0A}"/>
          </ac:picMkLst>
        </pc:picChg>
      </pc:sldChg>
      <pc:sldChg chg="addSp delSp modSp add mod delAnim modAnim">
        <pc:chgData name="Chris Speller" userId="0a97f007-b978-4543-a8a0-9ee0abccdf0a" providerId="ADAL" clId="{B8B649C5-C549-4FEB-BF49-7EEBAD02D5DE}" dt="2020-12-21T23:48:04.668" v="24311" actId="478"/>
        <pc:sldMkLst>
          <pc:docMk/>
          <pc:sldMk cId="3936606956" sldId="4523"/>
        </pc:sldMkLst>
        <pc:spChg chg="mod">
          <ac:chgData name="Chris Speller" userId="0a97f007-b978-4543-a8a0-9ee0abccdf0a" providerId="ADAL" clId="{B8B649C5-C549-4FEB-BF49-7EEBAD02D5DE}" dt="2020-12-21T23:47:59.599" v="24310" actId="20577"/>
          <ac:spMkLst>
            <pc:docMk/>
            <pc:sldMk cId="3936606956" sldId="4523"/>
            <ac:spMk id="10" creationId="{00000000-0000-0000-0000-000000000000}"/>
          </ac:spMkLst>
        </pc:spChg>
        <pc:spChg chg="mod">
          <ac:chgData name="Chris Speller" userId="0a97f007-b978-4543-a8a0-9ee0abccdf0a" providerId="ADAL" clId="{B8B649C5-C549-4FEB-BF49-7EEBAD02D5DE}" dt="2020-12-21T23:47:22.080" v="24301" actId="113"/>
          <ac:spMkLst>
            <pc:docMk/>
            <pc:sldMk cId="3936606956" sldId="4523"/>
            <ac:spMk id="11" creationId="{8E8498FE-22C5-4A1B-AA8D-26CEB58B8375}"/>
          </ac:spMkLst>
        </pc:spChg>
        <pc:spChg chg="add mod">
          <ac:chgData name="Chris Speller" userId="0a97f007-b978-4543-a8a0-9ee0abccdf0a" providerId="ADAL" clId="{B8B649C5-C549-4FEB-BF49-7EEBAD02D5DE}" dt="2020-12-21T23:45:29.667" v="24297" actId="1076"/>
          <ac:spMkLst>
            <pc:docMk/>
            <pc:sldMk cId="3936606956" sldId="4523"/>
            <ac:spMk id="12" creationId="{674093E5-77FE-44F9-ADE1-8DFEA0A83B3F}"/>
          </ac:spMkLst>
        </pc:spChg>
        <pc:picChg chg="del">
          <ac:chgData name="Chris Speller" userId="0a97f007-b978-4543-a8a0-9ee0abccdf0a" providerId="ADAL" clId="{B8B649C5-C549-4FEB-BF49-7EEBAD02D5DE}" dt="2020-12-21T23:45:35.158" v="24298" actId="478"/>
          <ac:picMkLst>
            <pc:docMk/>
            <pc:sldMk cId="3936606956" sldId="4523"/>
            <ac:picMk id="13" creationId="{BAB12D45-7E02-4F29-B306-57B4AA4721AC}"/>
          </ac:picMkLst>
        </pc:picChg>
        <pc:inkChg chg="del mod">
          <ac:chgData name="Chris Speller" userId="0a97f007-b978-4543-a8a0-9ee0abccdf0a" providerId="ADAL" clId="{B8B649C5-C549-4FEB-BF49-7EEBAD02D5DE}" dt="2020-12-21T23:48:04.668" v="24311" actId="478"/>
          <ac:inkMkLst>
            <pc:docMk/>
            <pc:sldMk cId="3936606956" sldId="4523"/>
            <ac:inkMk id="2" creationId="{3C3ACE76-317C-4CB0-930C-4A548B7B87FF}"/>
          </ac:inkMkLst>
        </pc:inkChg>
      </pc:sldChg>
      <pc:sldChg chg="modSp add mod">
        <pc:chgData name="Chris Speller" userId="0a97f007-b978-4543-a8a0-9ee0abccdf0a" providerId="ADAL" clId="{B8B649C5-C549-4FEB-BF49-7EEBAD02D5DE}" dt="2020-12-20T23:13:17.404" v="7487" actId="2711"/>
        <pc:sldMkLst>
          <pc:docMk/>
          <pc:sldMk cId="162314883" sldId="4524"/>
        </pc:sldMkLst>
        <pc:spChg chg="mod">
          <ac:chgData name="Chris Speller" userId="0a97f007-b978-4543-a8a0-9ee0abccdf0a" providerId="ADAL" clId="{B8B649C5-C549-4FEB-BF49-7EEBAD02D5DE}" dt="2020-12-20T23:13:14.771" v="7486" actId="2711"/>
          <ac:spMkLst>
            <pc:docMk/>
            <pc:sldMk cId="162314883" sldId="4524"/>
            <ac:spMk id="10" creationId="{00000000-0000-0000-0000-000000000000}"/>
          </ac:spMkLst>
        </pc:spChg>
        <pc:spChg chg="mod">
          <ac:chgData name="Chris Speller" userId="0a97f007-b978-4543-a8a0-9ee0abccdf0a" providerId="ADAL" clId="{B8B649C5-C549-4FEB-BF49-7EEBAD02D5DE}" dt="2020-12-20T23:13:17.404" v="7487" actId="2711"/>
          <ac:spMkLst>
            <pc:docMk/>
            <pc:sldMk cId="162314883" sldId="4524"/>
            <ac:spMk id="11" creationId="{00000000-0000-0000-0000-000000000000}"/>
          </ac:spMkLst>
        </pc:spChg>
        <pc:spChg chg="mod">
          <ac:chgData name="Chris Speller" userId="0a97f007-b978-4543-a8a0-9ee0abccdf0a" providerId="ADAL" clId="{B8B649C5-C549-4FEB-BF49-7EEBAD02D5DE}" dt="2020-12-20T22:29:09.083" v="6343" actId="20577"/>
          <ac:spMkLst>
            <pc:docMk/>
            <pc:sldMk cId="162314883" sldId="4524"/>
            <ac:spMk id="12" creationId="{FEDA1F6C-08D0-4179-B4E6-945CF5F1BE86}"/>
          </ac:spMkLst>
        </pc:spChg>
      </pc:sldChg>
      <pc:sldChg chg="modSp add modAnim">
        <pc:chgData name="Chris Speller" userId="0a97f007-b978-4543-a8a0-9ee0abccdf0a" providerId="ADAL" clId="{B8B649C5-C549-4FEB-BF49-7EEBAD02D5DE}" dt="2020-12-20T23:13:10.539" v="7485" actId="2711"/>
        <pc:sldMkLst>
          <pc:docMk/>
          <pc:sldMk cId="3641800714" sldId="4525"/>
        </pc:sldMkLst>
        <pc:spChg chg="mod">
          <ac:chgData name="Chris Speller" userId="0a97f007-b978-4543-a8a0-9ee0abccdf0a" providerId="ADAL" clId="{B8B649C5-C549-4FEB-BF49-7EEBAD02D5DE}" dt="2020-12-20T23:13:07.244" v="7484" actId="2711"/>
          <ac:spMkLst>
            <pc:docMk/>
            <pc:sldMk cId="3641800714" sldId="4525"/>
            <ac:spMk id="10" creationId="{00000000-0000-0000-0000-000000000000}"/>
          </ac:spMkLst>
        </pc:spChg>
        <pc:spChg chg="mod">
          <ac:chgData name="Chris Speller" userId="0a97f007-b978-4543-a8a0-9ee0abccdf0a" providerId="ADAL" clId="{B8B649C5-C549-4FEB-BF49-7EEBAD02D5DE}" dt="2020-12-20T23:13:10.539" v="7485" actId="2711"/>
          <ac:spMkLst>
            <pc:docMk/>
            <pc:sldMk cId="3641800714" sldId="4525"/>
            <ac:spMk id="11" creationId="{00000000-0000-0000-0000-000000000000}"/>
          </ac:spMkLst>
        </pc:spChg>
        <pc:spChg chg="mod">
          <ac:chgData name="Chris Speller" userId="0a97f007-b978-4543-a8a0-9ee0abccdf0a" providerId="ADAL" clId="{B8B649C5-C549-4FEB-BF49-7EEBAD02D5DE}" dt="2020-12-20T22:31:03.283" v="6441" actId="20577"/>
          <ac:spMkLst>
            <pc:docMk/>
            <pc:sldMk cId="3641800714" sldId="4525"/>
            <ac:spMk id="12" creationId="{FEDA1F6C-08D0-4179-B4E6-945CF5F1BE86}"/>
          </ac:spMkLst>
        </pc:spChg>
      </pc:sldChg>
      <pc:sldChg chg="modSp add del mod">
        <pc:chgData name="Chris Speller" userId="0a97f007-b978-4543-a8a0-9ee0abccdf0a" providerId="ADAL" clId="{B8B649C5-C549-4FEB-BF49-7EEBAD02D5DE}" dt="2020-12-20T22:31:45.352" v="6448" actId="47"/>
        <pc:sldMkLst>
          <pc:docMk/>
          <pc:sldMk cId="2080662451" sldId="4526"/>
        </pc:sldMkLst>
        <pc:spChg chg="mod">
          <ac:chgData name="Chris Speller" userId="0a97f007-b978-4543-a8a0-9ee0abccdf0a" providerId="ADAL" clId="{B8B649C5-C549-4FEB-BF49-7EEBAD02D5DE}" dt="2020-12-20T22:31:39.559" v="6446" actId="20577"/>
          <ac:spMkLst>
            <pc:docMk/>
            <pc:sldMk cId="2080662451" sldId="4526"/>
            <ac:spMk id="10" creationId="{00000000-0000-0000-0000-000000000000}"/>
          </ac:spMkLst>
        </pc:spChg>
      </pc:sldChg>
      <pc:sldChg chg="modSp add mod">
        <pc:chgData name="Chris Speller" userId="0a97f007-b978-4543-a8a0-9ee0abccdf0a" providerId="ADAL" clId="{B8B649C5-C549-4FEB-BF49-7EEBAD02D5DE}" dt="2020-12-20T23:13:03.011" v="7483" actId="2711"/>
        <pc:sldMkLst>
          <pc:docMk/>
          <pc:sldMk cId="430668102" sldId="4527"/>
        </pc:sldMkLst>
        <pc:spChg chg="mod">
          <ac:chgData name="Chris Speller" userId="0a97f007-b978-4543-a8a0-9ee0abccdf0a" providerId="ADAL" clId="{B8B649C5-C549-4FEB-BF49-7EEBAD02D5DE}" dt="2020-12-20T23:12:59.858" v="7482" actId="2711"/>
          <ac:spMkLst>
            <pc:docMk/>
            <pc:sldMk cId="430668102" sldId="4527"/>
            <ac:spMk id="10" creationId="{00000000-0000-0000-0000-000000000000}"/>
          </ac:spMkLst>
        </pc:spChg>
        <pc:spChg chg="mod">
          <ac:chgData name="Chris Speller" userId="0a97f007-b978-4543-a8a0-9ee0abccdf0a" providerId="ADAL" clId="{B8B649C5-C549-4FEB-BF49-7EEBAD02D5DE}" dt="2020-12-20T23:13:03.011" v="7483" actId="2711"/>
          <ac:spMkLst>
            <pc:docMk/>
            <pc:sldMk cId="430668102" sldId="4527"/>
            <ac:spMk id="11" creationId="{00000000-0000-0000-0000-000000000000}"/>
          </ac:spMkLst>
        </pc:spChg>
        <pc:spChg chg="mod">
          <ac:chgData name="Chris Speller" userId="0a97f007-b978-4543-a8a0-9ee0abccdf0a" providerId="ADAL" clId="{B8B649C5-C549-4FEB-BF49-7EEBAD02D5DE}" dt="2020-12-20T22:33:14.409" v="6485" actId="20577"/>
          <ac:spMkLst>
            <pc:docMk/>
            <pc:sldMk cId="430668102" sldId="4527"/>
            <ac:spMk id="12" creationId="{FEDA1F6C-08D0-4179-B4E6-945CF5F1BE86}"/>
          </ac:spMkLst>
        </pc:spChg>
      </pc:sldChg>
      <pc:sldChg chg="modSp add mod modAnim">
        <pc:chgData name="Chris Speller" userId="0a97f007-b978-4543-a8a0-9ee0abccdf0a" providerId="ADAL" clId="{B8B649C5-C549-4FEB-BF49-7EEBAD02D5DE}" dt="2020-12-20T23:12:56.027" v="7481" actId="2711"/>
        <pc:sldMkLst>
          <pc:docMk/>
          <pc:sldMk cId="3068144040" sldId="4528"/>
        </pc:sldMkLst>
        <pc:spChg chg="mod">
          <ac:chgData name="Chris Speller" userId="0a97f007-b978-4543-a8a0-9ee0abccdf0a" providerId="ADAL" clId="{B8B649C5-C549-4FEB-BF49-7EEBAD02D5DE}" dt="2020-12-20T23:12:52.838" v="7480" actId="2711"/>
          <ac:spMkLst>
            <pc:docMk/>
            <pc:sldMk cId="3068144040" sldId="4528"/>
            <ac:spMk id="10" creationId="{00000000-0000-0000-0000-000000000000}"/>
          </ac:spMkLst>
        </pc:spChg>
        <pc:spChg chg="mod">
          <ac:chgData name="Chris Speller" userId="0a97f007-b978-4543-a8a0-9ee0abccdf0a" providerId="ADAL" clId="{B8B649C5-C549-4FEB-BF49-7EEBAD02D5DE}" dt="2020-12-20T23:12:56.027" v="7481" actId="2711"/>
          <ac:spMkLst>
            <pc:docMk/>
            <pc:sldMk cId="3068144040" sldId="4528"/>
            <ac:spMk id="11" creationId="{00000000-0000-0000-0000-000000000000}"/>
          </ac:spMkLst>
        </pc:spChg>
        <pc:spChg chg="mod">
          <ac:chgData name="Chris Speller" userId="0a97f007-b978-4543-a8a0-9ee0abccdf0a" providerId="ADAL" clId="{B8B649C5-C549-4FEB-BF49-7EEBAD02D5DE}" dt="2020-12-20T22:34:50.115" v="6527" actId="20577"/>
          <ac:spMkLst>
            <pc:docMk/>
            <pc:sldMk cId="3068144040" sldId="4528"/>
            <ac:spMk id="12" creationId="{FEDA1F6C-08D0-4179-B4E6-945CF5F1BE86}"/>
          </ac:spMkLst>
        </pc:spChg>
      </pc:sldChg>
      <pc:sldChg chg="add del">
        <pc:chgData name="Chris Speller" userId="0a97f007-b978-4543-a8a0-9ee0abccdf0a" providerId="ADAL" clId="{B8B649C5-C549-4FEB-BF49-7EEBAD02D5DE}" dt="2020-12-20T22:37:29.325" v="6558" actId="47"/>
        <pc:sldMkLst>
          <pc:docMk/>
          <pc:sldMk cId="1611949308" sldId="4529"/>
        </pc:sldMkLst>
      </pc:sldChg>
      <pc:sldChg chg="modSp add mod">
        <pc:chgData name="Chris Speller" userId="0a97f007-b978-4543-a8a0-9ee0abccdf0a" providerId="ADAL" clId="{B8B649C5-C549-4FEB-BF49-7EEBAD02D5DE}" dt="2020-12-20T23:12:49.110" v="7479" actId="2711"/>
        <pc:sldMkLst>
          <pc:docMk/>
          <pc:sldMk cId="1201448274" sldId="4530"/>
        </pc:sldMkLst>
        <pc:spChg chg="mod">
          <ac:chgData name="Chris Speller" userId="0a97f007-b978-4543-a8a0-9ee0abccdf0a" providerId="ADAL" clId="{B8B649C5-C549-4FEB-BF49-7EEBAD02D5DE}" dt="2020-12-20T23:12:45.836" v="7478" actId="2711"/>
          <ac:spMkLst>
            <pc:docMk/>
            <pc:sldMk cId="1201448274" sldId="4530"/>
            <ac:spMk id="10" creationId="{00000000-0000-0000-0000-000000000000}"/>
          </ac:spMkLst>
        </pc:spChg>
        <pc:spChg chg="mod">
          <ac:chgData name="Chris Speller" userId="0a97f007-b978-4543-a8a0-9ee0abccdf0a" providerId="ADAL" clId="{B8B649C5-C549-4FEB-BF49-7EEBAD02D5DE}" dt="2020-12-20T23:12:49.110" v="7479" actId="2711"/>
          <ac:spMkLst>
            <pc:docMk/>
            <pc:sldMk cId="1201448274" sldId="4530"/>
            <ac:spMk id="11" creationId="{00000000-0000-0000-0000-000000000000}"/>
          </ac:spMkLst>
        </pc:spChg>
        <pc:spChg chg="mod">
          <ac:chgData name="Chris Speller" userId="0a97f007-b978-4543-a8a0-9ee0abccdf0a" providerId="ADAL" clId="{B8B649C5-C549-4FEB-BF49-7EEBAD02D5DE}" dt="2020-12-20T22:38:45.365" v="6573" actId="20577"/>
          <ac:spMkLst>
            <pc:docMk/>
            <pc:sldMk cId="1201448274" sldId="4530"/>
            <ac:spMk id="12" creationId="{FEDA1F6C-08D0-4179-B4E6-945CF5F1BE86}"/>
          </ac:spMkLst>
        </pc:spChg>
      </pc:sldChg>
      <pc:sldChg chg="modSp add mod modAnim">
        <pc:chgData name="Chris Speller" userId="0a97f007-b978-4543-a8a0-9ee0abccdf0a" providerId="ADAL" clId="{B8B649C5-C549-4FEB-BF49-7EEBAD02D5DE}" dt="2020-12-20T23:12:40.842" v="7477" actId="2711"/>
        <pc:sldMkLst>
          <pc:docMk/>
          <pc:sldMk cId="3304127777" sldId="4531"/>
        </pc:sldMkLst>
        <pc:spChg chg="mod">
          <ac:chgData name="Chris Speller" userId="0a97f007-b978-4543-a8a0-9ee0abccdf0a" providerId="ADAL" clId="{B8B649C5-C549-4FEB-BF49-7EEBAD02D5DE}" dt="2020-12-20T23:12:37.734" v="7476" actId="2711"/>
          <ac:spMkLst>
            <pc:docMk/>
            <pc:sldMk cId="3304127777" sldId="4531"/>
            <ac:spMk id="10" creationId="{00000000-0000-0000-0000-000000000000}"/>
          </ac:spMkLst>
        </pc:spChg>
        <pc:spChg chg="mod">
          <ac:chgData name="Chris Speller" userId="0a97f007-b978-4543-a8a0-9ee0abccdf0a" providerId="ADAL" clId="{B8B649C5-C549-4FEB-BF49-7EEBAD02D5DE}" dt="2020-12-20T23:12:40.842" v="7477" actId="2711"/>
          <ac:spMkLst>
            <pc:docMk/>
            <pc:sldMk cId="3304127777" sldId="4531"/>
            <ac:spMk id="11" creationId="{00000000-0000-0000-0000-000000000000}"/>
          </ac:spMkLst>
        </pc:spChg>
        <pc:spChg chg="mod">
          <ac:chgData name="Chris Speller" userId="0a97f007-b978-4543-a8a0-9ee0abccdf0a" providerId="ADAL" clId="{B8B649C5-C549-4FEB-BF49-7EEBAD02D5DE}" dt="2020-12-20T22:40:03.688" v="6644" actId="20577"/>
          <ac:spMkLst>
            <pc:docMk/>
            <pc:sldMk cId="3304127777" sldId="4531"/>
            <ac:spMk id="12" creationId="{FEDA1F6C-08D0-4179-B4E6-945CF5F1BE86}"/>
          </ac:spMkLst>
        </pc:spChg>
      </pc:sldChg>
      <pc:sldChg chg="modSp add mod modAnim">
        <pc:chgData name="Chris Speller" userId="0a97f007-b978-4543-a8a0-9ee0abccdf0a" providerId="ADAL" clId="{B8B649C5-C549-4FEB-BF49-7EEBAD02D5DE}" dt="2020-12-20T23:12:33.443" v="7475" actId="2711"/>
        <pc:sldMkLst>
          <pc:docMk/>
          <pc:sldMk cId="1353591398" sldId="4532"/>
        </pc:sldMkLst>
        <pc:spChg chg="mod">
          <ac:chgData name="Chris Speller" userId="0a97f007-b978-4543-a8a0-9ee0abccdf0a" providerId="ADAL" clId="{B8B649C5-C549-4FEB-BF49-7EEBAD02D5DE}" dt="2020-12-20T23:12:30.773" v="7474" actId="2711"/>
          <ac:spMkLst>
            <pc:docMk/>
            <pc:sldMk cId="1353591398" sldId="4532"/>
            <ac:spMk id="10" creationId="{00000000-0000-0000-0000-000000000000}"/>
          </ac:spMkLst>
        </pc:spChg>
        <pc:spChg chg="mod">
          <ac:chgData name="Chris Speller" userId="0a97f007-b978-4543-a8a0-9ee0abccdf0a" providerId="ADAL" clId="{B8B649C5-C549-4FEB-BF49-7EEBAD02D5DE}" dt="2020-12-20T23:12:33.443" v="7475" actId="2711"/>
          <ac:spMkLst>
            <pc:docMk/>
            <pc:sldMk cId="1353591398" sldId="4532"/>
            <ac:spMk id="11" creationId="{00000000-0000-0000-0000-000000000000}"/>
          </ac:spMkLst>
        </pc:spChg>
        <pc:spChg chg="mod">
          <ac:chgData name="Chris Speller" userId="0a97f007-b978-4543-a8a0-9ee0abccdf0a" providerId="ADAL" clId="{B8B649C5-C549-4FEB-BF49-7EEBAD02D5DE}" dt="2020-12-20T22:45:10.504" v="6762" actId="20577"/>
          <ac:spMkLst>
            <pc:docMk/>
            <pc:sldMk cId="1353591398" sldId="4532"/>
            <ac:spMk id="12" creationId="{FEDA1F6C-08D0-4179-B4E6-945CF5F1BE86}"/>
          </ac:spMkLst>
        </pc:spChg>
      </pc:sldChg>
      <pc:sldChg chg="modSp add mod">
        <pc:chgData name="Chris Speller" userId="0a97f007-b978-4543-a8a0-9ee0abccdf0a" providerId="ADAL" clId="{B8B649C5-C549-4FEB-BF49-7EEBAD02D5DE}" dt="2020-12-20T23:12:26.719" v="7473" actId="404"/>
        <pc:sldMkLst>
          <pc:docMk/>
          <pc:sldMk cId="767070580" sldId="4533"/>
        </pc:sldMkLst>
        <pc:spChg chg="mod">
          <ac:chgData name="Chris Speller" userId="0a97f007-b978-4543-a8a0-9ee0abccdf0a" providerId="ADAL" clId="{B8B649C5-C549-4FEB-BF49-7EEBAD02D5DE}" dt="2020-12-20T23:12:22.310" v="7471" actId="404"/>
          <ac:spMkLst>
            <pc:docMk/>
            <pc:sldMk cId="767070580" sldId="4533"/>
            <ac:spMk id="10" creationId="{00000000-0000-0000-0000-000000000000}"/>
          </ac:spMkLst>
        </pc:spChg>
        <pc:spChg chg="mod">
          <ac:chgData name="Chris Speller" userId="0a97f007-b978-4543-a8a0-9ee0abccdf0a" providerId="ADAL" clId="{B8B649C5-C549-4FEB-BF49-7EEBAD02D5DE}" dt="2020-12-20T23:12:26.719" v="7473" actId="404"/>
          <ac:spMkLst>
            <pc:docMk/>
            <pc:sldMk cId="767070580" sldId="4533"/>
            <ac:spMk id="11" creationId="{00000000-0000-0000-0000-000000000000}"/>
          </ac:spMkLst>
        </pc:spChg>
        <pc:spChg chg="mod">
          <ac:chgData name="Chris Speller" userId="0a97f007-b978-4543-a8a0-9ee0abccdf0a" providerId="ADAL" clId="{B8B649C5-C549-4FEB-BF49-7EEBAD02D5DE}" dt="2020-12-20T22:51:49.594" v="6891" actId="20577"/>
          <ac:spMkLst>
            <pc:docMk/>
            <pc:sldMk cId="767070580" sldId="4533"/>
            <ac:spMk id="12" creationId="{FEDA1F6C-08D0-4179-B4E6-945CF5F1BE86}"/>
          </ac:spMkLst>
        </pc:spChg>
      </pc:sldChg>
      <pc:sldChg chg="modSp add mod">
        <pc:chgData name="Chris Speller" userId="0a97f007-b978-4543-a8a0-9ee0abccdf0a" providerId="ADAL" clId="{B8B649C5-C549-4FEB-BF49-7EEBAD02D5DE}" dt="2020-12-20T22:59:11.810" v="7155" actId="20577"/>
        <pc:sldMkLst>
          <pc:docMk/>
          <pc:sldMk cId="1418794456" sldId="4534"/>
        </pc:sldMkLst>
        <pc:spChg chg="mod">
          <ac:chgData name="Chris Speller" userId="0a97f007-b978-4543-a8a0-9ee0abccdf0a" providerId="ADAL" clId="{B8B649C5-C549-4FEB-BF49-7EEBAD02D5DE}" dt="2020-12-20T22:59:11.810" v="7155" actId="20577"/>
          <ac:spMkLst>
            <pc:docMk/>
            <pc:sldMk cId="1418794456" sldId="4534"/>
            <ac:spMk id="10" creationId="{00000000-0000-0000-0000-000000000000}"/>
          </ac:spMkLst>
        </pc:spChg>
        <pc:spChg chg="mod">
          <ac:chgData name="Chris Speller" userId="0a97f007-b978-4543-a8a0-9ee0abccdf0a" providerId="ADAL" clId="{B8B649C5-C549-4FEB-BF49-7EEBAD02D5DE}" dt="2020-12-20T22:56:01.388" v="7128"/>
          <ac:spMkLst>
            <pc:docMk/>
            <pc:sldMk cId="1418794456" sldId="4534"/>
            <ac:spMk id="11" creationId="{00000000-0000-0000-0000-000000000000}"/>
          </ac:spMkLst>
        </pc:spChg>
        <pc:spChg chg="mod">
          <ac:chgData name="Chris Speller" userId="0a97f007-b978-4543-a8a0-9ee0abccdf0a" providerId="ADAL" clId="{B8B649C5-C549-4FEB-BF49-7EEBAD02D5DE}" dt="2020-12-20T22:56:16.487" v="7142" actId="1076"/>
          <ac:spMkLst>
            <pc:docMk/>
            <pc:sldMk cId="1418794456" sldId="4534"/>
            <ac:spMk id="12" creationId="{FEDA1F6C-08D0-4179-B4E6-945CF5F1BE86}"/>
          </ac:spMkLst>
        </pc:spChg>
      </pc:sldChg>
      <pc:sldChg chg="add del">
        <pc:chgData name="Chris Speller" userId="0a97f007-b978-4543-a8a0-9ee0abccdf0a" providerId="ADAL" clId="{B8B649C5-C549-4FEB-BF49-7EEBAD02D5DE}" dt="2020-12-20T22:52:20.661" v="6893"/>
        <pc:sldMkLst>
          <pc:docMk/>
          <pc:sldMk cId="3252863080" sldId="4534"/>
        </pc:sldMkLst>
      </pc:sldChg>
      <pc:sldChg chg="add del">
        <pc:chgData name="Chris Speller" userId="0a97f007-b978-4543-a8a0-9ee0abccdf0a" providerId="ADAL" clId="{B8B649C5-C549-4FEB-BF49-7EEBAD02D5DE}" dt="2020-12-20T22:59:42.193" v="7157"/>
        <pc:sldMkLst>
          <pc:docMk/>
          <pc:sldMk cId="2323361934" sldId="4535"/>
        </pc:sldMkLst>
      </pc:sldChg>
      <pc:sldChg chg="modSp add">
        <pc:chgData name="Chris Speller" userId="0a97f007-b978-4543-a8a0-9ee0abccdf0a" providerId="ADAL" clId="{B8B649C5-C549-4FEB-BF49-7EEBAD02D5DE}" dt="2020-12-20T23:12:07.053" v="7469" actId="2711"/>
        <pc:sldMkLst>
          <pc:docMk/>
          <pc:sldMk cId="3343605041" sldId="4535"/>
        </pc:sldMkLst>
        <pc:spChg chg="mod">
          <ac:chgData name="Chris Speller" userId="0a97f007-b978-4543-a8a0-9ee0abccdf0a" providerId="ADAL" clId="{B8B649C5-C549-4FEB-BF49-7EEBAD02D5DE}" dt="2020-12-20T23:12:03.196" v="7468" actId="2711"/>
          <ac:spMkLst>
            <pc:docMk/>
            <pc:sldMk cId="3343605041" sldId="4535"/>
            <ac:spMk id="10" creationId="{00000000-0000-0000-0000-000000000000}"/>
          </ac:spMkLst>
        </pc:spChg>
        <pc:spChg chg="mod">
          <ac:chgData name="Chris Speller" userId="0a97f007-b978-4543-a8a0-9ee0abccdf0a" providerId="ADAL" clId="{B8B649C5-C549-4FEB-BF49-7EEBAD02D5DE}" dt="2020-12-20T23:12:07.053" v="7469" actId="2711"/>
          <ac:spMkLst>
            <pc:docMk/>
            <pc:sldMk cId="3343605041" sldId="4535"/>
            <ac:spMk id="11" creationId="{00000000-0000-0000-0000-000000000000}"/>
          </ac:spMkLst>
        </pc:spChg>
        <pc:spChg chg="mod">
          <ac:chgData name="Chris Speller" userId="0a97f007-b978-4543-a8a0-9ee0abccdf0a" providerId="ADAL" clId="{B8B649C5-C549-4FEB-BF49-7EEBAD02D5DE}" dt="2020-12-20T23:00:42.213" v="7183" actId="20577"/>
          <ac:spMkLst>
            <pc:docMk/>
            <pc:sldMk cId="3343605041" sldId="4535"/>
            <ac:spMk id="12" creationId="{FEDA1F6C-08D0-4179-B4E6-945CF5F1BE86}"/>
          </ac:spMkLst>
        </pc:spChg>
      </pc:sldChg>
      <pc:sldChg chg="modSp add">
        <pc:chgData name="Chris Speller" userId="0a97f007-b978-4543-a8a0-9ee0abccdf0a" providerId="ADAL" clId="{B8B649C5-C549-4FEB-BF49-7EEBAD02D5DE}" dt="2020-12-20T23:11:58.427" v="7467" actId="2711"/>
        <pc:sldMkLst>
          <pc:docMk/>
          <pc:sldMk cId="3989641810" sldId="4536"/>
        </pc:sldMkLst>
        <pc:spChg chg="mod">
          <ac:chgData name="Chris Speller" userId="0a97f007-b978-4543-a8a0-9ee0abccdf0a" providerId="ADAL" clId="{B8B649C5-C549-4FEB-BF49-7EEBAD02D5DE}" dt="2020-12-20T23:11:55.261" v="7466" actId="2711"/>
          <ac:spMkLst>
            <pc:docMk/>
            <pc:sldMk cId="3989641810" sldId="4536"/>
            <ac:spMk id="10" creationId="{00000000-0000-0000-0000-000000000000}"/>
          </ac:spMkLst>
        </pc:spChg>
        <pc:spChg chg="mod">
          <ac:chgData name="Chris Speller" userId="0a97f007-b978-4543-a8a0-9ee0abccdf0a" providerId="ADAL" clId="{B8B649C5-C549-4FEB-BF49-7EEBAD02D5DE}" dt="2020-12-20T23:11:58.427" v="7467" actId="2711"/>
          <ac:spMkLst>
            <pc:docMk/>
            <pc:sldMk cId="3989641810" sldId="4536"/>
            <ac:spMk id="11" creationId="{00000000-0000-0000-0000-000000000000}"/>
          </ac:spMkLst>
        </pc:spChg>
        <pc:spChg chg="mod">
          <ac:chgData name="Chris Speller" userId="0a97f007-b978-4543-a8a0-9ee0abccdf0a" providerId="ADAL" clId="{B8B649C5-C549-4FEB-BF49-7EEBAD02D5DE}" dt="2020-12-20T23:01:07.136" v="7195" actId="20577"/>
          <ac:spMkLst>
            <pc:docMk/>
            <pc:sldMk cId="3989641810" sldId="4536"/>
            <ac:spMk id="12" creationId="{FEDA1F6C-08D0-4179-B4E6-945CF5F1BE86}"/>
          </ac:spMkLst>
        </pc:spChg>
      </pc:sldChg>
      <pc:sldChg chg="modSp add mod">
        <pc:chgData name="Chris Speller" userId="0a97f007-b978-4543-a8a0-9ee0abccdf0a" providerId="ADAL" clId="{B8B649C5-C549-4FEB-BF49-7EEBAD02D5DE}" dt="2020-12-20T23:11:50.618" v="7465" actId="2711"/>
        <pc:sldMkLst>
          <pc:docMk/>
          <pc:sldMk cId="324072873" sldId="4537"/>
        </pc:sldMkLst>
        <pc:spChg chg="mod">
          <ac:chgData name="Chris Speller" userId="0a97f007-b978-4543-a8a0-9ee0abccdf0a" providerId="ADAL" clId="{B8B649C5-C549-4FEB-BF49-7EEBAD02D5DE}" dt="2020-12-20T23:11:48.037" v="7464" actId="2711"/>
          <ac:spMkLst>
            <pc:docMk/>
            <pc:sldMk cId="324072873" sldId="4537"/>
            <ac:spMk id="10" creationId="{00000000-0000-0000-0000-000000000000}"/>
          </ac:spMkLst>
        </pc:spChg>
        <pc:spChg chg="mod">
          <ac:chgData name="Chris Speller" userId="0a97f007-b978-4543-a8a0-9ee0abccdf0a" providerId="ADAL" clId="{B8B649C5-C549-4FEB-BF49-7EEBAD02D5DE}" dt="2020-12-20T23:11:50.618" v="7465" actId="2711"/>
          <ac:spMkLst>
            <pc:docMk/>
            <pc:sldMk cId="324072873" sldId="4537"/>
            <ac:spMk id="11" creationId="{00000000-0000-0000-0000-000000000000}"/>
          </ac:spMkLst>
        </pc:spChg>
      </pc:sldChg>
      <pc:sldChg chg="modSp add">
        <pc:chgData name="Chris Speller" userId="0a97f007-b978-4543-a8a0-9ee0abccdf0a" providerId="ADAL" clId="{B8B649C5-C549-4FEB-BF49-7EEBAD02D5DE}" dt="2020-12-20T23:11:44.251" v="7463" actId="2711"/>
        <pc:sldMkLst>
          <pc:docMk/>
          <pc:sldMk cId="2942092640" sldId="4538"/>
        </pc:sldMkLst>
        <pc:spChg chg="mod">
          <ac:chgData name="Chris Speller" userId="0a97f007-b978-4543-a8a0-9ee0abccdf0a" providerId="ADAL" clId="{B8B649C5-C549-4FEB-BF49-7EEBAD02D5DE}" dt="2020-12-20T23:11:40.781" v="7462" actId="2711"/>
          <ac:spMkLst>
            <pc:docMk/>
            <pc:sldMk cId="2942092640" sldId="4538"/>
            <ac:spMk id="10" creationId="{00000000-0000-0000-0000-000000000000}"/>
          </ac:spMkLst>
        </pc:spChg>
        <pc:spChg chg="mod">
          <ac:chgData name="Chris Speller" userId="0a97f007-b978-4543-a8a0-9ee0abccdf0a" providerId="ADAL" clId="{B8B649C5-C549-4FEB-BF49-7EEBAD02D5DE}" dt="2020-12-20T23:11:44.251" v="7463" actId="2711"/>
          <ac:spMkLst>
            <pc:docMk/>
            <pc:sldMk cId="2942092640" sldId="4538"/>
            <ac:spMk id="11" creationId="{00000000-0000-0000-0000-000000000000}"/>
          </ac:spMkLst>
        </pc:spChg>
      </pc:sldChg>
      <pc:sldChg chg="modSp add mod modAnim">
        <pc:chgData name="Chris Speller" userId="0a97f007-b978-4543-a8a0-9ee0abccdf0a" providerId="ADAL" clId="{B8B649C5-C549-4FEB-BF49-7EEBAD02D5DE}" dt="2020-12-20T23:33:28.548" v="7895" actId="20577"/>
        <pc:sldMkLst>
          <pc:docMk/>
          <pc:sldMk cId="1786563480" sldId="4539"/>
        </pc:sldMkLst>
        <pc:spChg chg="mod">
          <ac:chgData name="Chris Speller" userId="0a97f007-b978-4543-a8a0-9ee0abccdf0a" providerId="ADAL" clId="{B8B649C5-C549-4FEB-BF49-7EEBAD02D5DE}" dt="2020-12-20T23:11:36.240" v="7461" actId="2711"/>
          <ac:spMkLst>
            <pc:docMk/>
            <pc:sldMk cId="1786563480" sldId="4539"/>
            <ac:spMk id="10" creationId="{00000000-0000-0000-0000-000000000000}"/>
          </ac:spMkLst>
        </pc:spChg>
        <pc:spChg chg="mod">
          <ac:chgData name="Chris Speller" userId="0a97f007-b978-4543-a8a0-9ee0abccdf0a" providerId="ADAL" clId="{B8B649C5-C549-4FEB-BF49-7EEBAD02D5DE}" dt="2020-12-20T23:33:19.963" v="7882" actId="20577"/>
          <ac:spMkLst>
            <pc:docMk/>
            <pc:sldMk cId="1786563480" sldId="4539"/>
            <ac:spMk id="11" creationId="{00000000-0000-0000-0000-000000000000}"/>
          </ac:spMkLst>
        </pc:spChg>
        <pc:spChg chg="mod">
          <ac:chgData name="Chris Speller" userId="0a97f007-b978-4543-a8a0-9ee0abccdf0a" providerId="ADAL" clId="{B8B649C5-C549-4FEB-BF49-7EEBAD02D5DE}" dt="2020-12-20T23:33:28.548" v="7895" actId="20577"/>
          <ac:spMkLst>
            <pc:docMk/>
            <pc:sldMk cId="1786563480" sldId="4539"/>
            <ac:spMk id="12" creationId="{FEDA1F6C-08D0-4179-B4E6-945CF5F1BE86}"/>
          </ac:spMkLst>
        </pc:spChg>
      </pc:sldChg>
      <pc:sldChg chg="modSp add mod">
        <pc:chgData name="Chris Speller" userId="0a97f007-b978-4543-a8a0-9ee0abccdf0a" providerId="ADAL" clId="{B8B649C5-C549-4FEB-BF49-7EEBAD02D5DE}" dt="2020-12-20T23:47:31.626" v="8008" actId="20577"/>
        <pc:sldMkLst>
          <pc:docMk/>
          <pc:sldMk cId="2138088082" sldId="4540"/>
        </pc:sldMkLst>
        <pc:spChg chg="mod">
          <ac:chgData name="Chris Speller" userId="0a97f007-b978-4543-a8a0-9ee0abccdf0a" providerId="ADAL" clId="{B8B649C5-C549-4FEB-BF49-7EEBAD02D5DE}" dt="2020-12-20T23:47:31.626" v="8008" actId="20577"/>
          <ac:spMkLst>
            <pc:docMk/>
            <pc:sldMk cId="2138088082" sldId="4540"/>
            <ac:spMk id="10" creationId="{00000000-0000-0000-0000-000000000000}"/>
          </ac:spMkLst>
        </pc:spChg>
        <pc:spChg chg="mod">
          <ac:chgData name="Chris Speller" userId="0a97f007-b978-4543-a8a0-9ee0abccdf0a" providerId="ADAL" clId="{B8B649C5-C549-4FEB-BF49-7EEBAD02D5DE}" dt="2020-12-20T23:36:46.243" v="7985"/>
          <ac:spMkLst>
            <pc:docMk/>
            <pc:sldMk cId="2138088082" sldId="4540"/>
            <ac:spMk id="11" creationId="{00000000-0000-0000-0000-000000000000}"/>
          </ac:spMkLst>
        </pc:spChg>
        <pc:spChg chg="mod">
          <ac:chgData name="Chris Speller" userId="0a97f007-b978-4543-a8a0-9ee0abccdf0a" providerId="ADAL" clId="{B8B649C5-C549-4FEB-BF49-7EEBAD02D5DE}" dt="2020-12-20T23:36:52.047" v="7990" actId="20577"/>
          <ac:spMkLst>
            <pc:docMk/>
            <pc:sldMk cId="2138088082" sldId="4540"/>
            <ac:spMk id="12" creationId="{FEDA1F6C-08D0-4179-B4E6-945CF5F1BE86}"/>
          </ac:spMkLst>
        </pc:spChg>
      </pc:sldChg>
      <pc:sldChg chg="add del">
        <pc:chgData name="Chris Speller" userId="0a97f007-b978-4543-a8a0-9ee0abccdf0a" providerId="ADAL" clId="{B8B649C5-C549-4FEB-BF49-7EEBAD02D5DE}" dt="2020-12-20T23:10:22.844" v="7357"/>
        <pc:sldMkLst>
          <pc:docMk/>
          <pc:sldMk cId="4083503152" sldId="4540"/>
        </pc:sldMkLst>
      </pc:sldChg>
      <pc:sldChg chg="modSp add mod modAnim">
        <pc:chgData name="Chris Speller" userId="0a97f007-b978-4543-a8a0-9ee0abccdf0a" providerId="ADAL" clId="{B8B649C5-C549-4FEB-BF49-7EEBAD02D5DE}" dt="2020-12-21T09:19:19.039" v="8370" actId="2711"/>
        <pc:sldMkLst>
          <pc:docMk/>
          <pc:sldMk cId="1185784097" sldId="4541"/>
        </pc:sldMkLst>
        <pc:spChg chg="mod">
          <ac:chgData name="Chris Speller" userId="0a97f007-b978-4543-a8a0-9ee0abccdf0a" providerId="ADAL" clId="{B8B649C5-C549-4FEB-BF49-7EEBAD02D5DE}" dt="2020-12-21T09:14:02.895" v="8176" actId="2711"/>
          <ac:spMkLst>
            <pc:docMk/>
            <pc:sldMk cId="1185784097" sldId="4541"/>
            <ac:spMk id="10" creationId="{00000000-0000-0000-0000-000000000000}"/>
          </ac:spMkLst>
        </pc:spChg>
        <pc:spChg chg="mod">
          <ac:chgData name="Chris Speller" userId="0a97f007-b978-4543-a8a0-9ee0abccdf0a" providerId="ADAL" clId="{B8B649C5-C549-4FEB-BF49-7EEBAD02D5DE}" dt="2020-12-21T09:14:07.608" v="8177" actId="2711"/>
          <ac:spMkLst>
            <pc:docMk/>
            <pc:sldMk cId="1185784097" sldId="4541"/>
            <ac:spMk id="11" creationId="{00000000-0000-0000-0000-000000000000}"/>
          </ac:spMkLst>
        </pc:spChg>
        <pc:spChg chg="mod">
          <ac:chgData name="Chris Speller" userId="0a97f007-b978-4543-a8a0-9ee0abccdf0a" providerId="ADAL" clId="{B8B649C5-C549-4FEB-BF49-7EEBAD02D5DE}" dt="2020-12-21T09:19:19.039" v="8370" actId="2711"/>
          <ac:spMkLst>
            <pc:docMk/>
            <pc:sldMk cId="1185784097" sldId="4541"/>
            <ac:spMk id="12" creationId="{FEDA1F6C-08D0-4179-B4E6-945CF5F1BE86}"/>
          </ac:spMkLst>
        </pc:spChg>
      </pc:sldChg>
      <pc:sldChg chg="modSp add mod modAnim">
        <pc:chgData name="Chris Speller" userId="0a97f007-b978-4543-a8a0-9ee0abccdf0a" providerId="ADAL" clId="{B8B649C5-C549-4FEB-BF49-7EEBAD02D5DE}" dt="2020-12-21T09:14:22.076" v="8181" actId="2711"/>
        <pc:sldMkLst>
          <pc:docMk/>
          <pc:sldMk cId="2042301552" sldId="4542"/>
        </pc:sldMkLst>
        <pc:spChg chg="mod">
          <ac:chgData name="Chris Speller" userId="0a97f007-b978-4543-a8a0-9ee0abccdf0a" providerId="ADAL" clId="{B8B649C5-C549-4FEB-BF49-7EEBAD02D5DE}" dt="2020-12-21T09:13:55.430" v="8174" actId="2711"/>
          <ac:spMkLst>
            <pc:docMk/>
            <pc:sldMk cId="2042301552" sldId="4542"/>
            <ac:spMk id="10" creationId="{00000000-0000-0000-0000-000000000000}"/>
          </ac:spMkLst>
        </pc:spChg>
        <pc:spChg chg="mod">
          <ac:chgData name="Chris Speller" userId="0a97f007-b978-4543-a8a0-9ee0abccdf0a" providerId="ADAL" clId="{B8B649C5-C549-4FEB-BF49-7EEBAD02D5DE}" dt="2020-12-21T09:14:22.076" v="8181" actId="2711"/>
          <ac:spMkLst>
            <pc:docMk/>
            <pc:sldMk cId="2042301552" sldId="4542"/>
            <ac:spMk id="11" creationId="{00000000-0000-0000-0000-000000000000}"/>
          </ac:spMkLst>
        </pc:spChg>
        <pc:spChg chg="mod">
          <ac:chgData name="Chris Speller" userId="0a97f007-b978-4543-a8a0-9ee0abccdf0a" providerId="ADAL" clId="{B8B649C5-C549-4FEB-BF49-7EEBAD02D5DE}" dt="2020-12-21T09:07:37.906" v="8098" actId="20577"/>
          <ac:spMkLst>
            <pc:docMk/>
            <pc:sldMk cId="2042301552" sldId="4542"/>
            <ac:spMk id="12" creationId="{FEDA1F6C-08D0-4179-B4E6-945CF5F1BE86}"/>
          </ac:spMkLst>
        </pc:spChg>
      </pc:sldChg>
      <pc:sldChg chg="modSp add mod modAnim">
        <pc:chgData name="Chris Speller" userId="0a97f007-b978-4543-a8a0-9ee0abccdf0a" providerId="ADAL" clId="{B8B649C5-C549-4FEB-BF49-7EEBAD02D5DE}" dt="2020-12-21T09:14:16.575" v="8180" actId="404"/>
        <pc:sldMkLst>
          <pc:docMk/>
          <pc:sldMk cId="1367160984" sldId="4543"/>
        </pc:sldMkLst>
        <pc:spChg chg="mod">
          <ac:chgData name="Chris Speller" userId="0a97f007-b978-4543-a8a0-9ee0abccdf0a" providerId="ADAL" clId="{B8B649C5-C549-4FEB-BF49-7EEBAD02D5DE}" dt="2020-12-21T09:14:12.050" v="8178" actId="404"/>
          <ac:spMkLst>
            <pc:docMk/>
            <pc:sldMk cId="1367160984" sldId="4543"/>
            <ac:spMk id="10" creationId="{00000000-0000-0000-0000-000000000000}"/>
          </ac:spMkLst>
        </pc:spChg>
        <pc:spChg chg="mod">
          <ac:chgData name="Chris Speller" userId="0a97f007-b978-4543-a8a0-9ee0abccdf0a" providerId="ADAL" clId="{B8B649C5-C549-4FEB-BF49-7EEBAD02D5DE}" dt="2020-12-21T09:14:16.575" v="8180" actId="404"/>
          <ac:spMkLst>
            <pc:docMk/>
            <pc:sldMk cId="1367160984" sldId="4543"/>
            <ac:spMk id="11" creationId="{00000000-0000-0000-0000-000000000000}"/>
          </ac:spMkLst>
        </pc:spChg>
        <pc:spChg chg="mod">
          <ac:chgData name="Chris Speller" userId="0a97f007-b978-4543-a8a0-9ee0abccdf0a" providerId="ADAL" clId="{B8B649C5-C549-4FEB-BF49-7EEBAD02D5DE}" dt="2020-12-21T09:11:46.811" v="8147" actId="1076"/>
          <ac:spMkLst>
            <pc:docMk/>
            <pc:sldMk cId="1367160984" sldId="4543"/>
            <ac:spMk id="12" creationId="{FEDA1F6C-08D0-4179-B4E6-945CF5F1BE86}"/>
          </ac:spMkLst>
        </pc:spChg>
      </pc:sldChg>
      <pc:sldChg chg="modSp add mod">
        <pc:chgData name="Chris Speller" userId="0a97f007-b978-4543-a8a0-9ee0abccdf0a" providerId="ADAL" clId="{B8B649C5-C549-4FEB-BF49-7EEBAD02D5DE}" dt="2020-12-21T09:17:59.361" v="8349" actId="20577"/>
        <pc:sldMkLst>
          <pc:docMk/>
          <pc:sldMk cId="4146199885" sldId="4544"/>
        </pc:sldMkLst>
        <pc:spChg chg="mod">
          <ac:chgData name="Chris Speller" userId="0a97f007-b978-4543-a8a0-9ee0abccdf0a" providerId="ADAL" clId="{B8B649C5-C549-4FEB-BF49-7EEBAD02D5DE}" dt="2020-12-21T09:17:59.361" v="8349" actId="20577"/>
          <ac:spMkLst>
            <pc:docMk/>
            <pc:sldMk cId="4146199885" sldId="4544"/>
            <ac:spMk id="10" creationId="{00000000-0000-0000-0000-000000000000}"/>
          </ac:spMkLst>
        </pc:spChg>
        <pc:spChg chg="mod">
          <ac:chgData name="Chris Speller" userId="0a97f007-b978-4543-a8a0-9ee0abccdf0a" providerId="ADAL" clId="{B8B649C5-C549-4FEB-BF49-7EEBAD02D5DE}" dt="2020-12-21T09:15:49.171" v="8334"/>
          <ac:spMkLst>
            <pc:docMk/>
            <pc:sldMk cId="4146199885" sldId="4544"/>
            <ac:spMk id="11" creationId="{00000000-0000-0000-0000-000000000000}"/>
          </ac:spMkLst>
        </pc:spChg>
        <pc:spChg chg="mod">
          <ac:chgData name="Chris Speller" userId="0a97f007-b978-4543-a8a0-9ee0abccdf0a" providerId="ADAL" clId="{B8B649C5-C549-4FEB-BF49-7EEBAD02D5DE}" dt="2020-12-21T09:16:00.214" v="8346" actId="20577"/>
          <ac:spMkLst>
            <pc:docMk/>
            <pc:sldMk cId="4146199885" sldId="4544"/>
            <ac:spMk id="12" creationId="{FEDA1F6C-08D0-4179-B4E6-945CF5F1BE86}"/>
          </ac:spMkLst>
        </pc:spChg>
      </pc:sldChg>
      <pc:sldChg chg="modSp add mod modAnim">
        <pc:chgData name="Chris Speller" userId="0a97f007-b978-4543-a8a0-9ee0abccdf0a" providerId="ADAL" clId="{B8B649C5-C549-4FEB-BF49-7EEBAD02D5DE}" dt="2020-12-21T09:20:23.029" v="8399" actId="20577"/>
        <pc:sldMkLst>
          <pc:docMk/>
          <pc:sldMk cId="2996557775" sldId="4545"/>
        </pc:sldMkLst>
        <pc:spChg chg="mod">
          <ac:chgData name="Chris Speller" userId="0a97f007-b978-4543-a8a0-9ee0abccdf0a" providerId="ADAL" clId="{B8B649C5-C549-4FEB-BF49-7EEBAD02D5DE}" dt="2020-12-21T09:20:23.029" v="8399" actId="20577"/>
          <ac:spMkLst>
            <pc:docMk/>
            <pc:sldMk cId="2996557775" sldId="4545"/>
            <ac:spMk id="10" creationId="{00000000-0000-0000-0000-000000000000}"/>
          </ac:spMkLst>
        </pc:spChg>
        <pc:spChg chg="mod">
          <ac:chgData name="Chris Speller" userId="0a97f007-b978-4543-a8a0-9ee0abccdf0a" providerId="ADAL" clId="{B8B649C5-C549-4FEB-BF49-7EEBAD02D5DE}" dt="2020-12-21T09:18:53.942" v="8361" actId="404"/>
          <ac:spMkLst>
            <pc:docMk/>
            <pc:sldMk cId="2996557775" sldId="4545"/>
            <ac:spMk id="11" creationId="{00000000-0000-0000-0000-000000000000}"/>
          </ac:spMkLst>
        </pc:spChg>
        <pc:spChg chg="mod">
          <ac:chgData name="Chris Speller" userId="0a97f007-b978-4543-a8a0-9ee0abccdf0a" providerId="ADAL" clId="{B8B649C5-C549-4FEB-BF49-7EEBAD02D5DE}" dt="2020-12-21T09:20:06.071" v="8391" actId="20577"/>
          <ac:spMkLst>
            <pc:docMk/>
            <pc:sldMk cId="2996557775" sldId="4545"/>
            <ac:spMk id="12" creationId="{FEDA1F6C-08D0-4179-B4E6-945CF5F1BE86}"/>
          </ac:spMkLst>
        </pc:spChg>
      </pc:sldChg>
      <pc:sldChg chg="modSp add mod modAnim">
        <pc:chgData name="Chris Speller" userId="0a97f007-b978-4543-a8a0-9ee0abccdf0a" providerId="ADAL" clId="{B8B649C5-C549-4FEB-BF49-7EEBAD02D5DE}" dt="2020-12-21T09:21:37.762" v="8440" actId="20577"/>
        <pc:sldMkLst>
          <pc:docMk/>
          <pc:sldMk cId="3772858602" sldId="4546"/>
        </pc:sldMkLst>
        <pc:spChg chg="mod">
          <ac:chgData name="Chris Speller" userId="0a97f007-b978-4543-a8a0-9ee0abccdf0a" providerId="ADAL" clId="{B8B649C5-C549-4FEB-BF49-7EEBAD02D5DE}" dt="2020-12-21T09:21:37.762" v="8440" actId="20577"/>
          <ac:spMkLst>
            <pc:docMk/>
            <pc:sldMk cId="3772858602" sldId="4546"/>
            <ac:spMk id="10" creationId="{00000000-0000-0000-0000-000000000000}"/>
          </ac:spMkLst>
        </pc:spChg>
        <pc:spChg chg="mod">
          <ac:chgData name="Chris Speller" userId="0a97f007-b978-4543-a8a0-9ee0abccdf0a" providerId="ADAL" clId="{B8B649C5-C549-4FEB-BF49-7EEBAD02D5DE}" dt="2020-12-21T09:21:00.443" v="8410" actId="403"/>
          <ac:spMkLst>
            <pc:docMk/>
            <pc:sldMk cId="3772858602" sldId="4546"/>
            <ac:spMk id="11" creationId="{00000000-0000-0000-0000-000000000000}"/>
          </ac:spMkLst>
        </pc:spChg>
        <pc:spChg chg="mod">
          <ac:chgData name="Chris Speller" userId="0a97f007-b978-4543-a8a0-9ee0abccdf0a" providerId="ADAL" clId="{B8B649C5-C549-4FEB-BF49-7EEBAD02D5DE}" dt="2020-12-21T09:21:25.147" v="8437" actId="122"/>
          <ac:spMkLst>
            <pc:docMk/>
            <pc:sldMk cId="3772858602" sldId="4546"/>
            <ac:spMk id="12" creationId="{FEDA1F6C-08D0-4179-B4E6-945CF5F1BE86}"/>
          </ac:spMkLst>
        </pc:spChg>
      </pc:sldChg>
      <pc:sldChg chg="modSp add mod">
        <pc:chgData name="Chris Speller" userId="0a97f007-b978-4543-a8a0-9ee0abccdf0a" providerId="ADAL" clId="{B8B649C5-C549-4FEB-BF49-7EEBAD02D5DE}" dt="2020-12-21T09:25:12.867" v="8499" actId="122"/>
        <pc:sldMkLst>
          <pc:docMk/>
          <pc:sldMk cId="3965021405" sldId="4547"/>
        </pc:sldMkLst>
        <pc:spChg chg="mod">
          <ac:chgData name="Chris Speller" userId="0a97f007-b978-4543-a8a0-9ee0abccdf0a" providerId="ADAL" clId="{B8B649C5-C549-4FEB-BF49-7EEBAD02D5DE}" dt="2020-12-21T09:24:33.629" v="8482" actId="20577"/>
          <ac:spMkLst>
            <pc:docMk/>
            <pc:sldMk cId="3965021405" sldId="4547"/>
            <ac:spMk id="10" creationId="{00000000-0000-0000-0000-000000000000}"/>
          </ac:spMkLst>
        </pc:spChg>
        <pc:spChg chg="mod">
          <ac:chgData name="Chris Speller" userId="0a97f007-b978-4543-a8a0-9ee0abccdf0a" providerId="ADAL" clId="{B8B649C5-C549-4FEB-BF49-7EEBAD02D5DE}" dt="2020-12-21T09:24:41.075" v="8483" actId="20577"/>
          <ac:spMkLst>
            <pc:docMk/>
            <pc:sldMk cId="3965021405" sldId="4547"/>
            <ac:spMk id="11" creationId="{00000000-0000-0000-0000-000000000000}"/>
          </ac:spMkLst>
        </pc:spChg>
        <pc:spChg chg="mod">
          <ac:chgData name="Chris Speller" userId="0a97f007-b978-4543-a8a0-9ee0abccdf0a" providerId="ADAL" clId="{B8B649C5-C549-4FEB-BF49-7EEBAD02D5DE}" dt="2020-12-21T09:25:12.867" v="8499" actId="122"/>
          <ac:spMkLst>
            <pc:docMk/>
            <pc:sldMk cId="3965021405" sldId="4547"/>
            <ac:spMk id="12" creationId="{FEDA1F6C-08D0-4179-B4E6-945CF5F1BE86}"/>
          </ac:spMkLst>
        </pc:spChg>
      </pc:sldChg>
      <pc:sldChg chg="modSp add">
        <pc:chgData name="Chris Speller" userId="0a97f007-b978-4543-a8a0-9ee0abccdf0a" providerId="ADAL" clId="{B8B649C5-C549-4FEB-BF49-7EEBAD02D5DE}" dt="2020-12-21T09:26:45.251" v="8532" actId="20577"/>
        <pc:sldMkLst>
          <pc:docMk/>
          <pc:sldMk cId="2238517172" sldId="4548"/>
        </pc:sldMkLst>
        <pc:spChg chg="mod">
          <ac:chgData name="Chris Speller" userId="0a97f007-b978-4543-a8a0-9ee0abccdf0a" providerId="ADAL" clId="{B8B649C5-C549-4FEB-BF49-7EEBAD02D5DE}" dt="2020-12-21T09:26:45.251" v="8532" actId="20577"/>
          <ac:spMkLst>
            <pc:docMk/>
            <pc:sldMk cId="2238517172" sldId="4548"/>
            <ac:spMk id="10" creationId="{00000000-0000-0000-0000-000000000000}"/>
          </ac:spMkLst>
        </pc:spChg>
        <pc:spChg chg="mod">
          <ac:chgData name="Chris Speller" userId="0a97f007-b978-4543-a8a0-9ee0abccdf0a" providerId="ADAL" clId="{B8B649C5-C549-4FEB-BF49-7EEBAD02D5DE}" dt="2020-12-21T09:25:42.952" v="8515"/>
          <ac:spMkLst>
            <pc:docMk/>
            <pc:sldMk cId="2238517172" sldId="4548"/>
            <ac:spMk id="11" creationId="{00000000-0000-0000-0000-000000000000}"/>
          </ac:spMkLst>
        </pc:spChg>
        <pc:spChg chg="mod">
          <ac:chgData name="Chris Speller" userId="0a97f007-b978-4543-a8a0-9ee0abccdf0a" providerId="ADAL" clId="{B8B649C5-C549-4FEB-BF49-7EEBAD02D5DE}" dt="2020-12-21T09:26:04.490" v="8523" actId="20577"/>
          <ac:spMkLst>
            <pc:docMk/>
            <pc:sldMk cId="2238517172" sldId="4548"/>
            <ac:spMk id="12" creationId="{FEDA1F6C-08D0-4179-B4E6-945CF5F1BE86}"/>
          </ac:spMkLst>
        </pc:spChg>
      </pc:sldChg>
      <pc:sldChg chg="modSp add mod">
        <pc:chgData name="Chris Speller" userId="0a97f007-b978-4543-a8a0-9ee0abccdf0a" providerId="ADAL" clId="{B8B649C5-C549-4FEB-BF49-7EEBAD02D5DE}" dt="2020-12-21T09:37:55.344" v="8718" actId="20577"/>
        <pc:sldMkLst>
          <pc:docMk/>
          <pc:sldMk cId="1037951282" sldId="4549"/>
        </pc:sldMkLst>
        <pc:spChg chg="mod">
          <ac:chgData name="Chris Speller" userId="0a97f007-b978-4543-a8a0-9ee0abccdf0a" providerId="ADAL" clId="{B8B649C5-C549-4FEB-BF49-7EEBAD02D5DE}" dt="2020-12-21T09:37:55.344" v="8718" actId="20577"/>
          <ac:spMkLst>
            <pc:docMk/>
            <pc:sldMk cId="1037951282" sldId="4549"/>
            <ac:spMk id="10" creationId="{00000000-0000-0000-0000-000000000000}"/>
          </ac:spMkLst>
        </pc:spChg>
        <pc:spChg chg="mod">
          <ac:chgData name="Chris Speller" userId="0a97f007-b978-4543-a8a0-9ee0abccdf0a" providerId="ADAL" clId="{B8B649C5-C549-4FEB-BF49-7EEBAD02D5DE}" dt="2020-12-21T09:29:08.819" v="8675"/>
          <ac:spMkLst>
            <pc:docMk/>
            <pc:sldMk cId="1037951282" sldId="4549"/>
            <ac:spMk id="11" creationId="{00000000-0000-0000-0000-000000000000}"/>
          </ac:spMkLst>
        </pc:spChg>
        <pc:spChg chg="mod">
          <ac:chgData name="Chris Speller" userId="0a97f007-b978-4543-a8a0-9ee0abccdf0a" providerId="ADAL" clId="{B8B649C5-C549-4FEB-BF49-7EEBAD02D5DE}" dt="2020-12-21T09:32:54.819" v="8709" actId="1076"/>
          <ac:spMkLst>
            <pc:docMk/>
            <pc:sldMk cId="1037951282" sldId="4549"/>
            <ac:spMk id="12" creationId="{FEDA1F6C-08D0-4179-B4E6-945CF5F1BE86}"/>
          </ac:spMkLst>
        </pc:spChg>
      </pc:sldChg>
      <pc:sldChg chg="modSp add mod ord modAnim">
        <pc:chgData name="Chris Speller" userId="0a97f007-b978-4543-a8a0-9ee0abccdf0a" providerId="ADAL" clId="{B8B649C5-C549-4FEB-BF49-7EEBAD02D5DE}" dt="2020-12-21T10:06:36.821" v="9517" actId="2711"/>
        <pc:sldMkLst>
          <pc:docMk/>
          <pc:sldMk cId="1889302795" sldId="4550"/>
        </pc:sldMkLst>
        <pc:spChg chg="mod">
          <ac:chgData name="Chris Speller" userId="0a97f007-b978-4543-a8a0-9ee0abccdf0a" providerId="ADAL" clId="{B8B649C5-C549-4FEB-BF49-7EEBAD02D5DE}" dt="2020-12-21T10:06:33.822" v="9516" actId="2711"/>
          <ac:spMkLst>
            <pc:docMk/>
            <pc:sldMk cId="1889302795" sldId="4550"/>
            <ac:spMk id="10" creationId="{00000000-0000-0000-0000-000000000000}"/>
          </ac:spMkLst>
        </pc:spChg>
        <pc:spChg chg="mod">
          <ac:chgData name="Chris Speller" userId="0a97f007-b978-4543-a8a0-9ee0abccdf0a" providerId="ADAL" clId="{B8B649C5-C549-4FEB-BF49-7EEBAD02D5DE}" dt="2020-12-21T10:06:36.821" v="9517" actId="2711"/>
          <ac:spMkLst>
            <pc:docMk/>
            <pc:sldMk cId="1889302795" sldId="4550"/>
            <ac:spMk id="11" creationId="{00000000-0000-0000-0000-000000000000}"/>
          </ac:spMkLst>
        </pc:spChg>
        <pc:spChg chg="mod">
          <ac:chgData name="Chris Speller" userId="0a97f007-b978-4543-a8a0-9ee0abccdf0a" providerId="ADAL" clId="{B8B649C5-C549-4FEB-BF49-7EEBAD02D5DE}" dt="2020-12-21T09:39:33.794" v="8754" actId="20577"/>
          <ac:spMkLst>
            <pc:docMk/>
            <pc:sldMk cId="1889302795" sldId="4550"/>
            <ac:spMk id="12" creationId="{FEDA1F6C-08D0-4179-B4E6-945CF5F1BE86}"/>
          </ac:spMkLst>
        </pc:spChg>
      </pc:sldChg>
      <pc:sldChg chg="modSp add mod ord modAnim addCm delCm">
        <pc:chgData name="Chris Speller" userId="0a97f007-b978-4543-a8a0-9ee0abccdf0a" providerId="ADAL" clId="{B8B649C5-C549-4FEB-BF49-7EEBAD02D5DE}" dt="2020-12-21T09:51:51.665" v="9106" actId="20577"/>
        <pc:sldMkLst>
          <pc:docMk/>
          <pc:sldMk cId="3233431659" sldId="4551"/>
        </pc:sldMkLst>
        <pc:spChg chg="mod">
          <ac:chgData name="Chris Speller" userId="0a97f007-b978-4543-a8a0-9ee0abccdf0a" providerId="ADAL" clId="{B8B649C5-C549-4FEB-BF49-7EEBAD02D5DE}" dt="2020-12-21T09:51:51.665" v="9106" actId="20577"/>
          <ac:spMkLst>
            <pc:docMk/>
            <pc:sldMk cId="3233431659" sldId="4551"/>
            <ac:spMk id="10" creationId="{00000000-0000-0000-0000-000000000000}"/>
          </ac:spMkLst>
        </pc:spChg>
        <pc:spChg chg="mod">
          <ac:chgData name="Chris Speller" userId="0a97f007-b978-4543-a8a0-9ee0abccdf0a" providerId="ADAL" clId="{B8B649C5-C549-4FEB-BF49-7EEBAD02D5DE}" dt="2020-12-21T09:50:55.995" v="9085" actId="20577"/>
          <ac:spMkLst>
            <pc:docMk/>
            <pc:sldMk cId="3233431659" sldId="4551"/>
            <ac:spMk id="11" creationId="{00000000-0000-0000-0000-000000000000}"/>
          </ac:spMkLst>
        </pc:spChg>
        <pc:spChg chg="mod">
          <ac:chgData name="Chris Speller" userId="0a97f007-b978-4543-a8a0-9ee0abccdf0a" providerId="ADAL" clId="{B8B649C5-C549-4FEB-BF49-7EEBAD02D5DE}" dt="2020-12-21T09:51:40.253" v="9098" actId="20577"/>
          <ac:spMkLst>
            <pc:docMk/>
            <pc:sldMk cId="3233431659" sldId="4551"/>
            <ac:spMk id="12" creationId="{FEDA1F6C-08D0-4179-B4E6-945CF5F1BE86}"/>
          </ac:spMkLst>
        </pc:spChg>
      </pc:sldChg>
      <pc:sldChg chg="modSp add mod modAnim">
        <pc:chgData name="Chris Speller" userId="0a97f007-b978-4543-a8a0-9ee0abccdf0a" providerId="ADAL" clId="{B8B649C5-C549-4FEB-BF49-7EEBAD02D5DE}" dt="2020-12-21T09:55:03.453" v="9292" actId="20577"/>
        <pc:sldMkLst>
          <pc:docMk/>
          <pc:sldMk cId="2518799859" sldId="4552"/>
        </pc:sldMkLst>
        <pc:spChg chg="mod">
          <ac:chgData name="Chris Speller" userId="0a97f007-b978-4543-a8a0-9ee0abccdf0a" providerId="ADAL" clId="{B8B649C5-C549-4FEB-BF49-7EEBAD02D5DE}" dt="2020-12-21T09:55:03.453" v="9292" actId="20577"/>
          <ac:spMkLst>
            <pc:docMk/>
            <pc:sldMk cId="2518799859" sldId="4552"/>
            <ac:spMk id="10" creationId="{00000000-0000-0000-0000-000000000000}"/>
          </ac:spMkLst>
        </pc:spChg>
        <pc:spChg chg="mod">
          <ac:chgData name="Chris Speller" userId="0a97f007-b978-4543-a8a0-9ee0abccdf0a" providerId="ADAL" clId="{B8B649C5-C549-4FEB-BF49-7EEBAD02D5DE}" dt="2020-12-21T09:53:53.947" v="9246"/>
          <ac:spMkLst>
            <pc:docMk/>
            <pc:sldMk cId="2518799859" sldId="4552"/>
            <ac:spMk id="11" creationId="{00000000-0000-0000-0000-000000000000}"/>
          </ac:spMkLst>
        </pc:spChg>
        <pc:spChg chg="mod">
          <ac:chgData name="Chris Speller" userId="0a97f007-b978-4543-a8a0-9ee0abccdf0a" providerId="ADAL" clId="{B8B649C5-C549-4FEB-BF49-7EEBAD02D5DE}" dt="2020-12-21T09:54:32.979" v="9281" actId="20577"/>
          <ac:spMkLst>
            <pc:docMk/>
            <pc:sldMk cId="2518799859" sldId="4552"/>
            <ac:spMk id="12" creationId="{FEDA1F6C-08D0-4179-B4E6-945CF5F1BE86}"/>
          </ac:spMkLst>
        </pc:spChg>
      </pc:sldChg>
      <pc:sldChg chg="modSp add mod modAnim">
        <pc:chgData name="Chris Speller" userId="0a97f007-b978-4543-a8a0-9ee0abccdf0a" providerId="ADAL" clId="{B8B649C5-C549-4FEB-BF49-7EEBAD02D5DE}" dt="2020-12-21T10:06:28.582" v="9515" actId="2711"/>
        <pc:sldMkLst>
          <pc:docMk/>
          <pc:sldMk cId="2519555058" sldId="4553"/>
        </pc:sldMkLst>
        <pc:spChg chg="mod">
          <ac:chgData name="Chris Speller" userId="0a97f007-b978-4543-a8a0-9ee0abccdf0a" providerId="ADAL" clId="{B8B649C5-C549-4FEB-BF49-7EEBAD02D5DE}" dt="2020-12-21T10:06:25.519" v="9514" actId="2711"/>
          <ac:spMkLst>
            <pc:docMk/>
            <pc:sldMk cId="2519555058" sldId="4553"/>
            <ac:spMk id="10" creationId="{00000000-0000-0000-0000-000000000000}"/>
          </ac:spMkLst>
        </pc:spChg>
        <pc:spChg chg="mod">
          <ac:chgData name="Chris Speller" userId="0a97f007-b978-4543-a8a0-9ee0abccdf0a" providerId="ADAL" clId="{B8B649C5-C549-4FEB-BF49-7EEBAD02D5DE}" dt="2020-12-21T10:06:28.582" v="9515" actId="2711"/>
          <ac:spMkLst>
            <pc:docMk/>
            <pc:sldMk cId="2519555058" sldId="4553"/>
            <ac:spMk id="11" creationId="{00000000-0000-0000-0000-000000000000}"/>
          </ac:spMkLst>
        </pc:spChg>
        <pc:spChg chg="mod">
          <ac:chgData name="Chris Speller" userId="0a97f007-b978-4543-a8a0-9ee0abccdf0a" providerId="ADAL" clId="{B8B649C5-C549-4FEB-BF49-7EEBAD02D5DE}" dt="2020-12-21T10:06:10.440" v="9513" actId="20577"/>
          <ac:spMkLst>
            <pc:docMk/>
            <pc:sldMk cId="2519555058" sldId="4553"/>
            <ac:spMk id="12" creationId="{FEDA1F6C-08D0-4179-B4E6-945CF5F1BE86}"/>
          </ac:spMkLst>
        </pc:spChg>
      </pc:sldChg>
      <pc:sldChg chg="modSp add">
        <pc:chgData name="Chris Speller" userId="0a97f007-b978-4543-a8a0-9ee0abccdf0a" providerId="ADAL" clId="{B8B649C5-C549-4FEB-BF49-7EEBAD02D5DE}" dt="2020-12-21T10:06:52.345" v="9519" actId="2711"/>
        <pc:sldMkLst>
          <pc:docMk/>
          <pc:sldMk cId="3670170700" sldId="4554"/>
        </pc:sldMkLst>
        <pc:spChg chg="mod">
          <ac:chgData name="Chris Speller" userId="0a97f007-b978-4543-a8a0-9ee0abccdf0a" providerId="ADAL" clId="{B8B649C5-C549-4FEB-BF49-7EEBAD02D5DE}" dt="2020-12-21T10:06:49.139" v="9518" actId="2711"/>
          <ac:spMkLst>
            <pc:docMk/>
            <pc:sldMk cId="3670170700" sldId="4554"/>
            <ac:spMk id="10" creationId="{00000000-0000-0000-0000-000000000000}"/>
          </ac:spMkLst>
        </pc:spChg>
        <pc:spChg chg="mod">
          <ac:chgData name="Chris Speller" userId="0a97f007-b978-4543-a8a0-9ee0abccdf0a" providerId="ADAL" clId="{B8B649C5-C549-4FEB-BF49-7EEBAD02D5DE}" dt="2020-12-21T10:06:52.345" v="9519" actId="2711"/>
          <ac:spMkLst>
            <pc:docMk/>
            <pc:sldMk cId="3670170700" sldId="4554"/>
            <ac:spMk id="11" creationId="{00000000-0000-0000-0000-000000000000}"/>
          </ac:spMkLst>
        </pc:spChg>
      </pc:sldChg>
      <pc:sldChg chg="modSp add mod">
        <pc:chgData name="Chris Speller" userId="0a97f007-b978-4543-a8a0-9ee0abccdf0a" providerId="ADAL" clId="{B8B649C5-C549-4FEB-BF49-7EEBAD02D5DE}" dt="2020-12-21T10:09:28.622" v="9577" actId="20577"/>
        <pc:sldMkLst>
          <pc:docMk/>
          <pc:sldMk cId="407343145" sldId="4555"/>
        </pc:sldMkLst>
        <pc:spChg chg="mod">
          <ac:chgData name="Chris Speller" userId="0a97f007-b978-4543-a8a0-9ee0abccdf0a" providerId="ADAL" clId="{B8B649C5-C549-4FEB-BF49-7EEBAD02D5DE}" dt="2020-12-21T10:08:04.575" v="9564" actId="20577"/>
          <ac:spMkLst>
            <pc:docMk/>
            <pc:sldMk cId="407343145" sldId="4555"/>
            <ac:spMk id="10" creationId="{00000000-0000-0000-0000-000000000000}"/>
          </ac:spMkLst>
        </pc:spChg>
        <pc:spChg chg="mod">
          <ac:chgData name="Chris Speller" userId="0a97f007-b978-4543-a8a0-9ee0abccdf0a" providerId="ADAL" clId="{B8B649C5-C549-4FEB-BF49-7EEBAD02D5DE}" dt="2020-12-21T10:08:21.381" v="9571" actId="20577"/>
          <ac:spMkLst>
            <pc:docMk/>
            <pc:sldMk cId="407343145" sldId="4555"/>
            <ac:spMk id="11" creationId="{00000000-0000-0000-0000-000000000000}"/>
          </ac:spMkLst>
        </pc:spChg>
        <pc:spChg chg="mod">
          <ac:chgData name="Chris Speller" userId="0a97f007-b978-4543-a8a0-9ee0abccdf0a" providerId="ADAL" clId="{B8B649C5-C549-4FEB-BF49-7EEBAD02D5DE}" dt="2020-12-21T10:09:28.622" v="9577" actId="20577"/>
          <ac:spMkLst>
            <pc:docMk/>
            <pc:sldMk cId="407343145" sldId="4555"/>
            <ac:spMk id="12" creationId="{FEDA1F6C-08D0-4179-B4E6-945CF5F1BE86}"/>
          </ac:spMkLst>
        </pc:spChg>
      </pc:sldChg>
      <pc:sldChg chg="modSp add mod modAnim">
        <pc:chgData name="Chris Speller" userId="0a97f007-b978-4543-a8a0-9ee0abccdf0a" providerId="ADAL" clId="{B8B649C5-C549-4FEB-BF49-7EEBAD02D5DE}" dt="2020-12-21T10:24:58.686" v="9798" actId="20577"/>
        <pc:sldMkLst>
          <pc:docMk/>
          <pc:sldMk cId="2711923444" sldId="4556"/>
        </pc:sldMkLst>
        <pc:spChg chg="mod">
          <ac:chgData name="Chris Speller" userId="0a97f007-b978-4543-a8a0-9ee0abccdf0a" providerId="ADAL" clId="{B8B649C5-C549-4FEB-BF49-7EEBAD02D5DE}" dt="2020-12-21T10:23:41.274" v="9750" actId="20577"/>
          <ac:spMkLst>
            <pc:docMk/>
            <pc:sldMk cId="2711923444" sldId="4556"/>
            <ac:spMk id="10" creationId="{00000000-0000-0000-0000-000000000000}"/>
          </ac:spMkLst>
        </pc:spChg>
        <pc:spChg chg="mod">
          <ac:chgData name="Chris Speller" userId="0a97f007-b978-4543-a8a0-9ee0abccdf0a" providerId="ADAL" clId="{B8B649C5-C549-4FEB-BF49-7EEBAD02D5DE}" dt="2020-12-21T10:24:05.259" v="9756" actId="20577"/>
          <ac:spMkLst>
            <pc:docMk/>
            <pc:sldMk cId="2711923444" sldId="4556"/>
            <ac:spMk id="11" creationId="{00000000-0000-0000-0000-000000000000}"/>
          </ac:spMkLst>
        </pc:spChg>
        <pc:spChg chg="mod">
          <ac:chgData name="Chris Speller" userId="0a97f007-b978-4543-a8a0-9ee0abccdf0a" providerId="ADAL" clId="{B8B649C5-C549-4FEB-BF49-7EEBAD02D5DE}" dt="2020-12-21T10:24:58.686" v="9798" actId="20577"/>
          <ac:spMkLst>
            <pc:docMk/>
            <pc:sldMk cId="2711923444" sldId="4556"/>
            <ac:spMk id="12" creationId="{FEDA1F6C-08D0-4179-B4E6-945CF5F1BE86}"/>
          </ac:spMkLst>
        </pc:spChg>
      </pc:sldChg>
      <pc:sldChg chg="modSp add mod modAnim">
        <pc:chgData name="Chris Speller" userId="0a97f007-b978-4543-a8a0-9ee0abccdf0a" providerId="ADAL" clId="{B8B649C5-C549-4FEB-BF49-7EEBAD02D5DE}" dt="2020-12-21T10:29:36.608" v="9980" actId="1076"/>
        <pc:sldMkLst>
          <pc:docMk/>
          <pc:sldMk cId="3934475735" sldId="4557"/>
        </pc:sldMkLst>
        <pc:spChg chg="mod">
          <ac:chgData name="Chris Speller" userId="0a97f007-b978-4543-a8a0-9ee0abccdf0a" providerId="ADAL" clId="{B8B649C5-C549-4FEB-BF49-7EEBAD02D5DE}" dt="2020-12-21T10:29:01.840" v="9956" actId="20577"/>
          <ac:spMkLst>
            <pc:docMk/>
            <pc:sldMk cId="3934475735" sldId="4557"/>
            <ac:spMk id="10" creationId="{00000000-0000-0000-0000-000000000000}"/>
          </ac:spMkLst>
        </pc:spChg>
        <pc:spChg chg="mod">
          <ac:chgData name="Chris Speller" userId="0a97f007-b978-4543-a8a0-9ee0abccdf0a" providerId="ADAL" clId="{B8B649C5-C549-4FEB-BF49-7EEBAD02D5DE}" dt="2020-12-21T10:29:03.803" v="9957" actId="20577"/>
          <ac:spMkLst>
            <pc:docMk/>
            <pc:sldMk cId="3934475735" sldId="4557"/>
            <ac:spMk id="11" creationId="{00000000-0000-0000-0000-000000000000}"/>
          </ac:spMkLst>
        </pc:spChg>
        <pc:spChg chg="mod">
          <ac:chgData name="Chris Speller" userId="0a97f007-b978-4543-a8a0-9ee0abccdf0a" providerId="ADAL" clId="{B8B649C5-C549-4FEB-BF49-7EEBAD02D5DE}" dt="2020-12-21T10:29:36.608" v="9980" actId="1076"/>
          <ac:spMkLst>
            <pc:docMk/>
            <pc:sldMk cId="3934475735" sldId="4557"/>
            <ac:spMk id="12" creationId="{FEDA1F6C-08D0-4179-B4E6-945CF5F1BE86}"/>
          </ac:spMkLst>
        </pc:spChg>
      </pc:sldChg>
      <pc:sldChg chg="modSp add mod">
        <pc:chgData name="Chris Speller" userId="0a97f007-b978-4543-a8a0-9ee0abccdf0a" providerId="ADAL" clId="{B8B649C5-C549-4FEB-BF49-7EEBAD02D5DE}" dt="2020-12-21T10:29:30.701" v="9978" actId="1076"/>
        <pc:sldMkLst>
          <pc:docMk/>
          <pc:sldMk cId="3525744109" sldId="4558"/>
        </pc:sldMkLst>
        <pc:spChg chg="mod">
          <ac:chgData name="Chris Speller" userId="0a97f007-b978-4543-a8a0-9ee0abccdf0a" providerId="ADAL" clId="{B8B649C5-C549-4FEB-BF49-7EEBAD02D5DE}" dt="2020-12-21T10:28:56.004" v="9955" actId="20577"/>
          <ac:spMkLst>
            <pc:docMk/>
            <pc:sldMk cId="3525744109" sldId="4558"/>
            <ac:spMk id="10" creationId="{00000000-0000-0000-0000-000000000000}"/>
          </ac:spMkLst>
        </pc:spChg>
        <pc:spChg chg="mod">
          <ac:chgData name="Chris Speller" userId="0a97f007-b978-4543-a8a0-9ee0abccdf0a" providerId="ADAL" clId="{B8B649C5-C549-4FEB-BF49-7EEBAD02D5DE}" dt="2020-12-21T10:29:22.727" v="9971" actId="20577"/>
          <ac:spMkLst>
            <pc:docMk/>
            <pc:sldMk cId="3525744109" sldId="4558"/>
            <ac:spMk id="11" creationId="{00000000-0000-0000-0000-000000000000}"/>
          </ac:spMkLst>
        </pc:spChg>
        <pc:spChg chg="mod">
          <ac:chgData name="Chris Speller" userId="0a97f007-b978-4543-a8a0-9ee0abccdf0a" providerId="ADAL" clId="{B8B649C5-C549-4FEB-BF49-7EEBAD02D5DE}" dt="2020-12-21T10:29:30.701" v="9978" actId="1076"/>
          <ac:spMkLst>
            <pc:docMk/>
            <pc:sldMk cId="3525744109" sldId="4558"/>
            <ac:spMk id="12" creationId="{FEDA1F6C-08D0-4179-B4E6-945CF5F1BE86}"/>
          </ac:spMkLst>
        </pc:spChg>
      </pc:sldChg>
      <pc:sldChg chg="modSp add mod ord">
        <pc:chgData name="Chris Speller" userId="0a97f007-b978-4543-a8a0-9ee0abccdf0a" providerId="ADAL" clId="{B8B649C5-C549-4FEB-BF49-7EEBAD02D5DE}" dt="2020-12-21T10:35:03.250" v="10158" actId="20577"/>
        <pc:sldMkLst>
          <pc:docMk/>
          <pc:sldMk cId="3894392143" sldId="4559"/>
        </pc:sldMkLst>
        <pc:spChg chg="mod">
          <ac:chgData name="Chris Speller" userId="0a97f007-b978-4543-a8a0-9ee0abccdf0a" providerId="ADAL" clId="{B8B649C5-C549-4FEB-BF49-7EEBAD02D5DE}" dt="2020-12-21T10:35:03.250" v="10158" actId="20577"/>
          <ac:spMkLst>
            <pc:docMk/>
            <pc:sldMk cId="3894392143" sldId="4559"/>
            <ac:spMk id="10" creationId="{00000000-0000-0000-0000-000000000000}"/>
          </ac:spMkLst>
        </pc:spChg>
        <pc:spChg chg="mod">
          <ac:chgData name="Chris Speller" userId="0a97f007-b978-4543-a8a0-9ee0abccdf0a" providerId="ADAL" clId="{B8B649C5-C549-4FEB-BF49-7EEBAD02D5DE}" dt="2020-12-21T10:33:47.144" v="10117"/>
          <ac:spMkLst>
            <pc:docMk/>
            <pc:sldMk cId="3894392143" sldId="4559"/>
            <ac:spMk id="11" creationId="{00000000-0000-0000-0000-000000000000}"/>
          </ac:spMkLst>
        </pc:spChg>
        <pc:spChg chg="mod">
          <ac:chgData name="Chris Speller" userId="0a97f007-b978-4543-a8a0-9ee0abccdf0a" providerId="ADAL" clId="{B8B649C5-C549-4FEB-BF49-7EEBAD02D5DE}" dt="2020-12-21T10:34:50.488" v="10154" actId="20577"/>
          <ac:spMkLst>
            <pc:docMk/>
            <pc:sldMk cId="3894392143" sldId="4559"/>
            <ac:spMk id="12" creationId="{FEDA1F6C-08D0-4179-B4E6-945CF5F1BE86}"/>
          </ac:spMkLst>
        </pc:spChg>
      </pc:sldChg>
      <pc:sldChg chg="modSp add mod modAnim">
        <pc:chgData name="Chris Speller" userId="0a97f007-b978-4543-a8a0-9ee0abccdf0a" providerId="ADAL" clId="{B8B649C5-C549-4FEB-BF49-7EEBAD02D5DE}" dt="2020-12-21T10:36:34.845" v="10232" actId="20577"/>
        <pc:sldMkLst>
          <pc:docMk/>
          <pc:sldMk cId="4221386615" sldId="4560"/>
        </pc:sldMkLst>
        <pc:spChg chg="mod">
          <ac:chgData name="Chris Speller" userId="0a97f007-b978-4543-a8a0-9ee0abccdf0a" providerId="ADAL" clId="{B8B649C5-C549-4FEB-BF49-7EEBAD02D5DE}" dt="2020-12-21T10:36:12.293" v="10220" actId="20577"/>
          <ac:spMkLst>
            <pc:docMk/>
            <pc:sldMk cId="4221386615" sldId="4560"/>
            <ac:spMk id="10" creationId="{00000000-0000-0000-0000-000000000000}"/>
          </ac:spMkLst>
        </pc:spChg>
        <pc:spChg chg="mod">
          <ac:chgData name="Chris Speller" userId="0a97f007-b978-4543-a8a0-9ee0abccdf0a" providerId="ADAL" clId="{B8B649C5-C549-4FEB-BF49-7EEBAD02D5DE}" dt="2020-12-21T10:36:10.294" v="10219" actId="20577"/>
          <ac:spMkLst>
            <pc:docMk/>
            <pc:sldMk cId="4221386615" sldId="4560"/>
            <ac:spMk id="11" creationId="{00000000-0000-0000-0000-000000000000}"/>
          </ac:spMkLst>
        </pc:spChg>
        <pc:spChg chg="mod">
          <ac:chgData name="Chris Speller" userId="0a97f007-b978-4543-a8a0-9ee0abccdf0a" providerId="ADAL" clId="{B8B649C5-C549-4FEB-BF49-7EEBAD02D5DE}" dt="2020-12-21T10:36:34.845" v="10232" actId="20577"/>
          <ac:spMkLst>
            <pc:docMk/>
            <pc:sldMk cId="4221386615" sldId="4560"/>
            <ac:spMk id="12" creationId="{FEDA1F6C-08D0-4179-B4E6-945CF5F1BE86}"/>
          </ac:spMkLst>
        </pc:spChg>
      </pc:sldChg>
      <pc:sldChg chg="modSp add">
        <pc:chgData name="Chris Speller" userId="0a97f007-b978-4543-a8a0-9ee0abccdf0a" providerId="ADAL" clId="{B8B649C5-C549-4FEB-BF49-7EEBAD02D5DE}" dt="2020-12-21T10:37:20.014" v="10247" actId="20577"/>
        <pc:sldMkLst>
          <pc:docMk/>
          <pc:sldMk cId="236408922" sldId="4561"/>
        </pc:sldMkLst>
        <pc:spChg chg="mod">
          <ac:chgData name="Chris Speller" userId="0a97f007-b978-4543-a8a0-9ee0abccdf0a" providerId="ADAL" clId="{B8B649C5-C549-4FEB-BF49-7EEBAD02D5DE}" dt="2020-12-21T10:37:09.727" v="10240" actId="20577"/>
          <ac:spMkLst>
            <pc:docMk/>
            <pc:sldMk cId="236408922" sldId="4561"/>
            <ac:spMk id="10" creationId="{00000000-0000-0000-0000-000000000000}"/>
          </ac:spMkLst>
        </pc:spChg>
        <pc:spChg chg="mod">
          <ac:chgData name="Chris Speller" userId="0a97f007-b978-4543-a8a0-9ee0abccdf0a" providerId="ADAL" clId="{B8B649C5-C549-4FEB-BF49-7EEBAD02D5DE}" dt="2020-12-21T10:37:13.274" v="10241"/>
          <ac:spMkLst>
            <pc:docMk/>
            <pc:sldMk cId="236408922" sldId="4561"/>
            <ac:spMk id="11" creationId="{00000000-0000-0000-0000-000000000000}"/>
          </ac:spMkLst>
        </pc:spChg>
        <pc:spChg chg="mod">
          <ac:chgData name="Chris Speller" userId="0a97f007-b978-4543-a8a0-9ee0abccdf0a" providerId="ADAL" clId="{B8B649C5-C549-4FEB-BF49-7EEBAD02D5DE}" dt="2020-12-21T10:37:20.014" v="10247" actId="20577"/>
          <ac:spMkLst>
            <pc:docMk/>
            <pc:sldMk cId="236408922" sldId="4561"/>
            <ac:spMk id="12" creationId="{FEDA1F6C-08D0-4179-B4E6-945CF5F1BE86}"/>
          </ac:spMkLst>
        </pc:spChg>
      </pc:sldChg>
      <pc:sldChg chg="modSp add mod modAnim">
        <pc:chgData name="Chris Speller" userId="0a97f007-b978-4543-a8a0-9ee0abccdf0a" providerId="ADAL" clId="{B8B649C5-C549-4FEB-BF49-7EEBAD02D5DE}" dt="2020-12-21T10:41:38.341" v="10347" actId="20577"/>
        <pc:sldMkLst>
          <pc:docMk/>
          <pc:sldMk cId="1453675502" sldId="4562"/>
        </pc:sldMkLst>
        <pc:spChg chg="mod">
          <ac:chgData name="Chris Speller" userId="0a97f007-b978-4543-a8a0-9ee0abccdf0a" providerId="ADAL" clId="{B8B649C5-C549-4FEB-BF49-7EEBAD02D5DE}" dt="2020-12-21T10:40:29.479" v="10336" actId="20577"/>
          <ac:spMkLst>
            <pc:docMk/>
            <pc:sldMk cId="1453675502" sldId="4562"/>
            <ac:spMk id="10" creationId="{00000000-0000-0000-0000-000000000000}"/>
          </ac:spMkLst>
        </pc:spChg>
        <pc:spChg chg="mod">
          <ac:chgData name="Chris Speller" userId="0a97f007-b978-4543-a8a0-9ee0abccdf0a" providerId="ADAL" clId="{B8B649C5-C549-4FEB-BF49-7EEBAD02D5DE}" dt="2020-12-21T10:38:59.259" v="10317"/>
          <ac:spMkLst>
            <pc:docMk/>
            <pc:sldMk cId="1453675502" sldId="4562"/>
            <ac:spMk id="11" creationId="{00000000-0000-0000-0000-000000000000}"/>
          </ac:spMkLst>
        </pc:spChg>
        <pc:spChg chg="mod">
          <ac:chgData name="Chris Speller" userId="0a97f007-b978-4543-a8a0-9ee0abccdf0a" providerId="ADAL" clId="{B8B649C5-C549-4FEB-BF49-7EEBAD02D5DE}" dt="2020-12-21T10:41:38.341" v="10347" actId="20577"/>
          <ac:spMkLst>
            <pc:docMk/>
            <pc:sldMk cId="1453675502" sldId="4562"/>
            <ac:spMk id="12" creationId="{FEDA1F6C-08D0-4179-B4E6-945CF5F1BE86}"/>
          </ac:spMkLst>
        </pc:spChg>
      </pc:sldChg>
      <pc:sldChg chg="modSp add mod">
        <pc:chgData name="Chris Speller" userId="0a97f007-b978-4543-a8a0-9ee0abccdf0a" providerId="ADAL" clId="{B8B649C5-C549-4FEB-BF49-7EEBAD02D5DE}" dt="2020-12-21T10:47:11.051" v="10478" actId="20577"/>
        <pc:sldMkLst>
          <pc:docMk/>
          <pc:sldMk cId="418480896" sldId="4563"/>
        </pc:sldMkLst>
        <pc:spChg chg="mod">
          <ac:chgData name="Chris Speller" userId="0a97f007-b978-4543-a8a0-9ee0abccdf0a" providerId="ADAL" clId="{B8B649C5-C549-4FEB-BF49-7EEBAD02D5DE}" dt="2020-12-21T10:47:11.051" v="10478" actId="20577"/>
          <ac:spMkLst>
            <pc:docMk/>
            <pc:sldMk cId="418480896" sldId="4563"/>
            <ac:spMk id="10" creationId="{00000000-0000-0000-0000-000000000000}"/>
          </ac:spMkLst>
        </pc:spChg>
        <pc:spChg chg="mod">
          <ac:chgData name="Chris Speller" userId="0a97f007-b978-4543-a8a0-9ee0abccdf0a" providerId="ADAL" clId="{B8B649C5-C549-4FEB-BF49-7EEBAD02D5DE}" dt="2020-12-21T10:47:08.245" v="10477" actId="20577"/>
          <ac:spMkLst>
            <pc:docMk/>
            <pc:sldMk cId="418480896" sldId="4563"/>
            <ac:spMk id="11" creationId="{00000000-0000-0000-0000-000000000000}"/>
          </ac:spMkLst>
        </pc:spChg>
        <pc:spChg chg="mod">
          <ac:chgData name="Chris Speller" userId="0a97f007-b978-4543-a8a0-9ee0abccdf0a" providerId="ADAL" clId="{B8B649C5-C549-4FEB-BF49-7EEBAD02D5DE}" dt="2020-12-21T10:44:05.376" v="10419" actId="20577"/>
          <ac:spMkLst>
            <pc:docMk/>
            <pc:sldMk cId="418480896" sldId="4563"/>
            <ac:spMk id="12" creationId="{FEDA1F6C-08D0-4179-B4E6-945CF5F1BE86}"/>
          </ac:spMkLst>
        </pc:spChg>
      </pc:sldChg>
      <pc:sldChg chg="modSp add">
        <pc:chgData name="Chris Speller" userId="0a97f007-b978-4543-a8a0-9ee0abccdf0a" providerId="ADAL" clId="{B8B649C5-C549-4FEB-BF49-7EEBAD02D5DE}" dt="2020-12-21T10:46:48.029" v="10466" actId="20577"/>
        <pc:sldMkLst>
          <pc:docMk/>
          <pc:sldMk cId="3588261864" sldId="4564"/>
        </pc:sldMkLst>
        <pc:spChg chg="mod">
          <ac:chgData name="Chris Speller" userId="0a97f007-b978-4543-a8a0-9ee0abccdf0a" providerId="ADAL" clId="{B8B649C5-C549-4FEB-BF49-7EEBAD02D5DE}" dt="2020-12-21T10:46:48.029" v="10466" actId="20577"/>
          <ac:spMkLst>
            <pc:docMk/>
            <pc:sldMk cId="3588261864" sldId="4564"/>
            <ac:spMk id="10" creationId="{00000000-0000-0000-0000-000000000000}"/>
          </ac:spMkLst>
        </pc:spChg>
        <pc:spChg chg="mod">
          <ac:chgData name="Chris Speller" userId="0a97f007-b978-4543-a8a0-9ee0abccdf0a" providerId="ADAL" clId="{B8B649C5-C549-4FEB-BF49-7EEBAD02D5DE}" dt="2020-12-21T10:45:43.888" v="10429"/>
          <ac:spMkLst>
            <pc:docMk/>
            <pc:sldMk cId="3588261864" sldId="4564"/>
            <ac:spMk id="11" creationId="{00000000-0000-0000-0000-000000000000}"/>
          </ac:spMkLst>
        </pc:spChg>
        <pc:spChg chg="mod">
          <ac:chgData name="Chris Speller" userId="0a97f007-b978-4543-a8a0-9ee0abccdf0a" providerId="ADAL" clId="{B8B649C5-C549-4FEB-BF49-7EEBAD02D5DE}" dt="2020-12-21T10:45:55.334" v="10450" actId="20577"/>
          <ac:spMkLst>
            <pc:docMk/>
            <pc:sldMk cId="3588261864" sldId="4564"/>
            <ac:spMk id="12" creationId="{FEDA1F6C-08D0-4179-B4E6-945CF5F1BE86}"/>
          </ac:spMkLst>
        </pc:spChg>
      </pc:sldChg>
      <pc:sldChg chg="modSp add">
        <pc:chgData name="Chris Speller" userId="0a97f007-b978-4543-a8a0-9ee0abccdf0a" providerId="ADAL" clId="{B8B649C5-C549-4FEB-BF49-7EEBAD02D5DE}" dt="2020-12-21T10:48:49.587" v="10652" actId="20577"/>
        <pc:sldMkLst>
          <pc:docMk/>
          <pc:sldMk cId="3628079707" sldId="4565"/>
        </pc:sldMkLst>
        <pc:spChg chg="mod">
          <ac:chgData name="Chris Speller" userId="0a97f007-b978-4543-a8a0-9ee0abccdf0a" providerId="ADAL" clId="{B8B649C5-C549-4FEB-BF49-7EEBAD02D5DE}" dt="2020-12-21T10:48:49.587" v="10652" actId="20577"/>
          <ac:spMkLst>
            <pc:docMk/>
            <pc:sldMk cId="3628079707" sldId="4565"/>
            <ac:spMk id="10" creationId="{00000000-0000-0000-0000-000000000000}"/>
          </ac:spMkLst>
        </pc:spChg>
        <pc:spChg chg="mod">
          <ac:chgData name="Chris Speller" userId="0a97f007-b978-4543-a8a0-9ee0abccdf0a" providerId="ADAL" clId="{B8B649C5-C549-4FEB-BF49-7EEBAD02D5DE}" dt="2020-12-21T10:48:27.341" v="10622"/>
          <ac:spMkLst>
            <pc:docMk/>
            <pc:sldMk cId="3628079707" sldId="4565"/>
            <ac:spMk id="11" creationId="{00000000-0000-0000-0000-000000000000}"/>
          </ac:spMkLst>
        </pc:spChg>
        <pc:spChg chg="mod">
          <ac:chgData name="Chris Speller" userId="0a97f007-b978-4543-a8a0-9ee0abccdf0a" providerId="ADAL" clId="{B8B649C5-C549-4FEB-BF49-7EEBAD02D5DE}" dt="2020-12-21T10:48:36.374" v="10643" actId="20577"/>
          <ac:spMkLst>
            <pc:docMk/>
            <pc:sldMk cId="3628079707" sldId="4565"/>
            <ac:spMk id="12" creationId="{FEDA1F6C-08D0-4179-B4E6-945CF5F1BE86}"/>
          </ac:spMkLst>
        </pc:spChg>
      </pc:sldChg>
      <pc:sldChg chg="modSp add">
        <pc:chgData name="Chris Speller" userId="0a97f007-b978-4543-a8a0-9ee0abccdf0a" providerId="ADAL" clId="{B8B649C5-C549-4FEB-BF49-7EEBAD02D5DE}" dt="2020-12-21T10:49:36.263" v="10691" actId="20577"/>
        <pc:sldMkLst>
          <pc:docMk/>
          <pc:sldMk cId="330628779" sldId="4566"/>
        </pc:sldMkLst>
        <pc:spChg chg="mod">
          <ac:chgData name="Chris Speller" userId="0a97f007-b978-4543-a8a0-9ee0abccdf0a" providerId="ADAL" clId="{B8B649C5-C549-4FEB-BF49-7EEBAD02D5DE}" dt="2020-12-21T10:49:17.252" v="10662" actId="20577"/>
          <ac:spMkLst>
            <pc:docMk/>
            <pc:sldMk cId="330628779" sldId="4566"/>
            <ac:spMk id="10" creationId="{00000000-0000-0000-0000-000000000000}"/>
          </ac:spMkLst>
        </pc:spChg>
        <pc:spChg chg="mod">
          <ac:chgData name="Chris Speller" userId="0a97f007-b978-4543-a8a0-9ee0abccdf0a" providerId="ADAL" clId="{B8B649C5-C549-4FEB-BF49-7EEBAD02D5DE}" dt="2020-12-21T10:49:28.072" v="10671" actId="20577"/>
          <ac:spMkLst>
            <pc:docMk/>
            <pc:sldMk cId="330628779" sldId="4566"/>
            <ac:spMk id="11" creationId="{00000000-0000-0000-0000-000000000000}"/>
          </ac:spMkLst>
        </pc:spChg>
        <pc:spChg chg="mod">
          <ac:chgData name="Chris Speller" userId="0a97f007-b978-4543-a8a0-9ee0abccdf0a" providerId="ADAL" clId="{B8B649C5-C549-4FEB-BF49-7EEBAD02D5DE}" dt="2020-12-21T10:49:36.263" v="10691" actId="20577"/>
          <ac:spMkLst>
            <pc:docMk/>
            <pc:sldMk cId="330628779" sldId="4566"/>
            <ac:spMk id="12" creationId="{FEDA1F6C-08D0-4179-B4E6-945CF5F1BE86}"/>
          </ac:spMkLst>
        </pc:spChg>
      </pc:sldChg>
      <pc:sldChg chg="modSp add mod">
        <pc:chgData name="Chris Speller" userId="0a97f007-b978-4543-a8a0-9ee0abccdf0a" providerId="ADAL" clId="{B8B649C5-C549-4FEB-BF49-7EEBAD02D5DE}" dt="2020-12-21T10:52:10.581" v="10791" actId="1076"/>
        <pc:sldMkLst>
          <pc:docMk/>
          <pc:sldMk cId="3717682161" sldId="4567"/>
        </pc:sldMkLst>
        <pc:spChg chg="mod">
          <ac:chgData name="Chris Speller" userId="0a97f007-b978-4543-a8a0-9ee0abccdf0a" providerId="ADAL" clId="{B8B649C5-C549-4FEB-BF49-7EEBAD02D5DE}" dt="2020-12-21T10:51:30.878" v="10763" actId="20577"/>
          <ac:spMkLst>
            <pc:docMk/>
            <pc:sldMk cId="3717682161" sldId="4567"/>
            <ac:spMk id="10" creationId="{00000000-0000-0000-0000-000000000000}"/>
          </ac:spMkLst>
        </pc:spChg>
        <pc:spChg chg="mod">
          <ac:chgData name="Chris Speller" userId="0a97f007-b978-4543-a8a0-9ee0abccdf0a" providerId="ADAL" clId="{B8B649C5-C549-4FEB-BF49-7EEBAD02D5DE}" dt="2020-12-21T10:50:54.740" v="10737"/>
          <ac:spMkLst>
            <pc:docMk/>
            <pc:sldMk cId="3717682161" sldId="4567"/>
            <ac:spMk id="11" creationId="{00000000-0000-0000-0000-000000000000}"/>
          </ac:spMkLst>
        </pc:spChg>
        <pc:spChg chg="mod">
          <ac:chgData name="Chris Speller" userId="0a97f007-b978-4543-a8a0-9ee0abccdf0a" providerId="ADAL" clId="{B8B649C5-C549-4FEB-BF49-7EEBAD02D5DE}" dt="2020-12-21T10:52:10.581" v="10791" actId="1076"/>
          <ac:spMkLst>
            <pc:docMk/>
            <pc:sldMk cId="3717682161" sldId="4567"/>
            <ac:spMk id="12" creationId="{FEDA1F6C-08D0-4179-B4E6-945CF5F1BE86}"/>
          </ac:spMkLst>
        </pc:spChg>
      </pc:sldChg>
      <pc:sldChg chg="addSp delSp modSp add mod modAnim">
        <pc:chgData name="Chris Speller" userId="0a97f007-b978-4543-a8a0-9ee0abccdf0a" providerId="ADAL" clId="{B8B649C5-C549-4FEB-BF49-7EEBAD02D5DE}" dt="2020-12-21T11:06:55.054" v="11487" actId="16959"/>
        <pc:sldMkLst>
          <pc:docMk/>
          <pc:sldMk cId="2533642093" sldId="4568"/>
        </pc:sldMkLst>
        <pc:spChg chg="mod">
          <ac:chgData name="Chris Speller" userId="0a97f007-b978-4543-a8a0-9ee0abccdf0a" providerId="ADAL" clId="{B8B649C5-C549-4FEB-BF49-7EEBAD02D5DE}" dt="2020-12-21T10:56:39.612" v="10868" actId="20577"/>
          <ac:spMkLst>
            <pc:docMk/>
            <pc:sldMk cId="2533642093" sldId="4568"/>
            <ac:spMk id="10" creationId="{00000000-0000-0000-0000-000000000000}"/>
          </ac:spMkLst>
        </pc:spChg>
        <pc:spChg chg="mod">
          <ac:chgData name="Chris Speller" userId="0a97f007-b978-4543-a8a0-9ee0abccdf0a" providerId="ADAL" clId="{B8B649C5-C549-4FEB-BF49-7EEBAD02D5DE}" dt="2020-12-21T10:58:00.731" v="10886" actId="20577"/>
          <ac:spMkLst>
            <pc:docMk/>
            <pc:sldMk cId="2533642093" sldId="4568"/>
            <ac:spMk id="11" creationId="{00000000-0000-0000-0000-000000000000}"/>
          </ac:spMkLst>
        </pc:spChg>
        <pc:spChg chg="mod">
          <ac:chgData name="Chris Speller" userId="0a97f007-b978-4543-a8a0-9ee0abccdf0a" providerId="ADAL" clId="{B8B649C5-C549-4FEB-BF49-7EEBAD02D5DE}" dt="2020-12-21T11:06:55.054" v="11487" actId="16959"/>
          <ac:spMkLst>
            <pc:docMk/>
            <pc:sldMk cId="2533642093" sldId="4568"/>
            <ac:spMk id="12" creationId="{FEDA1F6C-08D0-4179-B4E6-945CF5F1BE86}"/>
          </ac:spMkLst>
        </pc:spChg>
        <pc:picChg chg="add del mod">
          <ac:chgData name="Chris Speller" userId="0a97f007-b978-4543-a8a0-9ee0abccdf0a" providerId="ADAL" clId="{B8B649C5-C549-4FEB-BF49-7EEBAD02D5DE}" dt="2020-12-21T10:56:10.871" v="10862" actId="478"/>
          <ac:picMkLst>
            <pc:docMk/>
            <pc:sldMk cId="2533642093" sldId="4568"/>
            <ac:picMk id="3" creationId="{EDA9FF28-4E94-48A8-89C7-B1339BACBF94}"/>
          </ac:picMkLst>
        </pc:picChg>
        <pc:picChg chg="add mod modCrop">
          <ac:chgData name="Chris Speller" userId="0a97f007-b978-4543-a8a0-9ee0abccdf0a" providerId="ADAL" clId="{B8B649C5-C549-4FEB-BF49-7EEBAD02D5DE}" dt="2020-12-21T10:57:26.751" v="10872" actId="732"/>
          <ac:picMkLst>
            <pc:docMk/>
            <pc:sldMk cId="2533642093" sldId="4568"/>
            <ac:picMk id="7" creationId="{7F2DED21-0975-4C8D-9144-42DFE8F3AA15}"/>
          </ac:picMkLst>
        </pc:picChg>
        <pc:picChg chg="add mod">
          <ac:chgData name="Chris Speller" userId="0a97f007-b978-4543-a8a0-9ee0abccdf0a" providerId="ADAL" clId="{B8B649C5-C549-4FEB-BF49-7EEBAD02D5DE}" dt="2020-12-21T10:57:55.478" v="10884" actId="1076"/>
          <ac:picMkLst>
            <pc:docMk/>
            <pc:sldMk cId="2533642093" sldId="4568"/>
            <ac:picMk id="14" creationId="{A149E96B-28CC-4BAD-8117-866F7BF1659F}"/>
          </ac:picMkLst>
        </pc:picChg>
      </pc:sldChg>
      <pc:sldChg chg="modSp add del">
        <pc:chgData name="Chris Speller" userId="0a97f007-b978-4543-a8a0-9ee0abccdf0a" providerId="ADAL" clId="{B8B649C5-C549-4FEB-BF49-7EEBAD02D5DE}" dt="2020-12-21T11:05:08.579" v="11303" actId="47"/>
        <pc:sldMkLst>
          <pc:docMk/>
          <pc:sldMk cId="2128104038" sldId="4569"/>
        </pc:sldMkLst>
        <pc:spChg chg="mod">
          <ac:chgData name="Chris Speller" userId="0a97f007-b978-4543-a8a0-9ee0abccdf0a" providerId="ADAL" clId="{B8B649C5-C549-4FEB-BF49-7EEBAD02D5DE}" dt="2020-12-21T11:00:07.089" v="10962" actId="20577"/>
          <ac:spMkLst>
            <pc:docMk/>
            <pc:sldMk cId="2128104038" sldId="4569"/>
            <ac:spMk id="10" creationId="{00000000-0000-0000-0000-000000000000}"/>
          </ac:spMkLst>
        </pc:spChg>
        <pc:spChg chg="mod">
          <ac:chgData name="Chris Speller" userId="0a97f007-b978-4543-a8a0-9ee0abccdf0a" providerId="ADAL" clId="{B8B649C5-C549-4FEB-BF49-7EEBAD02D5DE}" dt="2020-12-21T10:58:16.565" v="10892" actId="20577"/>
          <ac:spMkLst>
            <pc:docMk/>
            <pc:sldMk cId="2128104038" sldId="4569"/>
            <ac:spMk id="11" creationId="{00000000-0000-0000-0000-000000000000}"/>
          </ac:spMkLst>
        </pc:spChg>
        <pc:spChg chg="mod">
          <ac:chgData name="Chris Speller" userId="0a97f007-b978-4543-a8a0-9ee0abccdf0a" providerId="ADAL" clId="{B8B649C5-C549-4FEB-BF49-7EEBAD02D5DE}" dt="2020-12-21T10:58:17.674" v="10893" actId="20577"/>
          <ac:spMkLst>
            <pc:docMk/>
            <pc:sldMk cId="2128104038" sldId="4569"/>
            <ac:spMk id="12" creationId="{FEDA1F6C-08D0-4179-B4E6-945CF5F1BE86}"/>
          </ac:spMkLst>
        </pc:spChg>
      </pc:sldChg>
      <pc:sldChg chg="modSp add mod">
        <pc:chgData name="Chris Speller" userId="0a97f007-b978-4543-a8a0-9ee0abccdf0a" providerId="ADAL" clId="{B8B649C5-C549-4FEB-BF49-7EEBAD02D5DE}" dt="2020-12-21T11:06:46.254" v="11485" actId="16959"/>
        <pc:sldMkLst>
          <pc:docMk/>
          <pc:sldMk cId="2528269258" sldId="4570"/>
        </pc:sldMkLst>
        <pc:spChg chg="mod">
          <ac:chgData name="Chris Speller" userId="0a97f007-b978-4543-a8a0-9ee0abccdf0a" providerId="ADAL" clId="{B8B649C5-C549-4FEB-BF49-7EEBAD02D5DE}" dt="2020-12-21T11:04:52.782" v="11301" actId="20577"/>
          <ac:spMkLst>
            <pc:docMk/>
            <pc:sldMk cId="2528269258" sldId="4570"/>
            <ac:spMk id="10" creationId="{00000000-0000-0000-0000-000000000000}"/>
          </ac:spMkLst>
        </pc:spChg>
        <pc:spChg chg="mod">
          <ac:chgData name="Chris Speller" userId="0a97f007-b978-4543-a8a0-9ee0abccdf0a" providerId="ADAL" clId="{B8B649C5-C549-4FEB-BF49-7EEBAD02D5DE}" dt="2020-12-21T11:01:41.462" v="11280"/>
          <ac:spMkLst>
            <pc:docMk/>
            <pc:sldMk cId="2528269258" sldId="4570"/>
            <ac:spMk id="11" creationId="{00000000-0000-0000-0000-000000000000}"/>
          </ac:spMkLst>
        </pc:spChg>
        <pc:spChg chg="mod">
          <ac:chgData name="Chris Speller" userId="0a97f007-b978-4543-a8a0-9ee0abccdf0a" providerId="ADAL" clId="{B8B649C5-C549-4FEB-BF49-7EEBAD02D5DE}" dt="2020-12-21T11:06:46.254" v="11485" actId="16959"/>
          <ac:spMkLst>
            <pc:docMk/>
            <pc:sldMk cId="2528269258" sldId="4570"/>
            <ac:spMk id="12" creationId="{FEDA1F6C-08D0-4179-B4E6-945CF5F1BE86}"/>
          </ac:spMkLst>
        </pc:spChg>
      </pc:sldChg>
      <pc:sldChg chg="modSp add mod modAnim">
        <pc:chgData name="Chris Speller" userId="0a97f007-b978-4543-a8a0-9ee0abccdf0a" providerId="ADAL" clId="{B8B649C5-C549-4FEB-BF49-7EEBAD02D5DE}" dt="2020-12-21T11:08:28.145" v="11489" actId="122"/>
        <pc:sldMkLst>
          <pc:docMk/>
          <pc:sldMk cId="3152532174" sldId="4571"/>
        </pc:sldMkLst>
        <pc:spChg chg="mod">
          <ac:chgData name="Chris Speller" userId="0a97f007-b978-4543-a8a0-9ee0abccdf0a" providerId="ADAL" clId="{B8B649C5-C549-4FEB-BF49-7EEBAD02D5DE}" dt="2020-12-21T11:08:26.116" v="11488" actId="122"/>
          <ac:spMkLst>
            <pc:docMk/>
            <pc:sldMk cId="3152532174" sldId="4571"/>
            <ac:spMk id="10" creationId="{00000000-0000-0000-0000-000000000000}"/>
          </ac:spMkLst>
        </pc:spChg>
        <pc:spChg chg="mod">
          <ac:chgData name="Chris Speller" userId="0a97f007-b978-4543-a8a0-9ee0abccdf0a" providerId="ADAL" clId="{B8B649C5-C549-4FEB-BF49-7EEBAD02D5DE}" dt="2020-12-21T11:08:28.145" v="11489" actId="122"/>
          <ac:spMkLst>
            <pc:docMk/>
            <pc:sldMk cId="3152532174" sldId="4571"/>
            <ac:spMk id="11" creationId="{00000000-0000-0000-0000-000000000000}"/>
          </ac:spMkLst>
        </pc:spChg>
        <pc:spChg chg="mod">
          <ac:chgData name="Chris Speller" userId="0a97f007-b978-4543-a8a0-9ee0abccdf0a" providerId="ADAL" clId="{B8B649C5-C549-4FEB-BF49-7EEBAD02D5DE}" dt="2020-12-21T11:06:33.497" v="11483" actId="16959"/>
          <ac:spMkLst>
            <pc:docMk/>
            <pc:sldMk cId="3152532174" sldId="4571"/>
            <ac:spMk id="12" creationId="{FEDA1F6C-08D0-4179-B4E6-945CF5F1BE86}"/>
          </ac:spMkLst>
        </pc:spChg>
      </pc:sldChg>
      <pc:sldChg chg="modSp add mod">
        <pc:chgData name="Chris Speller" userId="0a97f007-b978-4543-a8a0-9ee0abccdf0a" providerId="ADAL" clId="{B8B649C5-C549-4FEB-BF49-7EEBAD02D5DE}" dt="2020-12-21T11:14:19.691" v="11962" actId="20577"/>
        <pc:sldMkLst>
          <pc:docMk/>
          <pc:sldMk cId="1642714931" sldId="4572"/>
        </pc:sldMkLst>
        <pc:spChg chg="mod">
          <ac:chgData name="Chris Speller" userId="0a97f007-b978-4543-a8a0-9ee0abccdf0a" providerId="ADAL" clId="{B8B649C5-C549-4FEB-BF49-7EEBAD02D5DE}" dt="2020-12-21T11:14:17.011" v="11955" actId="20577"/>
          <ac:spMkLst>
            <pc:docMk/>
            <pc:sldMk cId="1642714931" sldId="4572"/>
            <ac:spMk id="10" creationId="{00000000-0000-0000-0000-000000000000}"/>
          </ac:spMkLst>
        </pc:spChg>
        <pc:spChg chg="mod">
          <ac:chgData name="Chris Speller" userId="0a97f007-b978-4543-a8a0-9ee0abccdf0a" providerId="ADAL" clId="{B8B649C5-C549-4FEB-BF49-7EEBAD02D5DE}" dt="2020-12-21T11:14:19.691" v="11962" actId="20577"/>
          <ac:spMkLst>
            <pc:docMk/>
            <pc:sldMk cId="1642714931" sldId="4572"/>
            <ac:spMk id="11" creationId="{00000000-0000-0000-0000-000000000000}"/>
          </ac:spMkLst>
        </pc:spChg>
        <pc:spChg chg="mod">
          <ac:chgData name="Chris Speller" userId="0a97f007-b978-4543-a8a0-9ee0abccdf0a" providerId="ADAL" clId="{B8B649C5-C549-4FEB-BF49-7EEBAD02D5DE}" dt="2020-12-21T11:12:33.759" v="11868" actId="16959"/>
          <ac:spMkLst>
            <pc:docMk/>
            <pc:sldMk cId="1642714931" sldId="4572"/>
            <ac:spMk id="12" creationId="{FEDA1F6C-08D0-4179-B4E6-945CF5F1BE86}"/>
          </ac:spMkLst>
        </pc:spChg>
      </pc:sldChg>
      <pc:sldChg chg="modSp add del mod modAnim">
        <pc:chgData name="Chris Speller" userId="0a97f007-b978-4543-a8a0-9ee0abccdf0a" providerId="ADAL" clId="{B8B649C5-C549-4FEB-BF49-7EEBAD02D5DE}" dt="2020-12-21T11:35:33.702" v="12197" actId="47"/>
        <pc:sldMkLst>
          <pc:docMk/>
          <pc:sldMk cId="2969491071" sldId="4573"/>
        </pc:sldMkLst>
        <pc:spChg chg="mod">
          <ac:chgData name="Chris Speller" userId="0a97f007-b978-4543-a8a0-9ee0abccdf0a" providerId="ADAL" clId="{B8B649C5-C549-4FEB-BF49-7EEBAD02D5DE}" dt="2020-12-21T11:11:21.892" v="11619" actId="20577"/>
          <ac:spMkLst>
            <pc:docMk/>
            <pc:sldMk cId="2969491071" sldId="4573"/>
            <ac:spMk id="10" creationId="{00000000-0000-0000-0000-000000000000}"/>
          </ac:spMkLst>
        </pc:spChg>
        <pc:spChg chg="mod">
          <ac:chgData name="Chris Speller" userId="0a97f007-b978-4543-a8a0-9ee0abccdf0a" providerId="ADAL" clId="{B8B649C5-C549-4FEB-BF49-7EEBAD02D5DE}" dt="2020-12-21T11:10:40.366" v="11603" actId="20577"/>
          <ac:spMkLst>
            <pc:docMk/>
            <pc:sldMk cId="2969491071" sldId="4573"/>
            <ac:spMk id="11" creationId="{00000000-0000-0000-0000-000000000000}"/>
          </ac:spMkLst>
        </pc:spChg>
        <pc:spChg chg="mod">
          <ac:chgData name="Chris Speller" userId="0a97f007-b978-4543-a8a0-9ee0abccdf0a" providerId="ADAL" clId="{B8B649C5-C549-4FEB-BF49-7EEBAD02D5DE}" dt="2020-12-21T11:10:34.325" v="11595" actId="20577"/>
          <ac:spMkLst>
            <pc:docMk/>
            <pc:sldMk cId="2969491071" sldId="4573"/>
            <ac:spMk id="12" creationId="{FEDA1F6C-08D0-4179-B4E6-945CF5F1BE86}"/>
          </ac:spMkLst>
        </pc:spChg>
      </pc:sldChg>
      <pc:sldChg chg="modSp add mod">
        <pc:chgData name="Chris Speller" userId="0a97f007-b978-4543-a8a0-9ee0abccdf0a" providerId="ADAL" clId="{B8B649C5-C549-4FEB-BF49-7EEBAD02D5DE}" dt="2020-12-21T11:19:34.513" v="12195" actId="20577"/>
        <pc:sldMkLst>
          <pc:docMk/>
          <pc:sldMk cId="3474301956" sldId="4574"/>
        </pc:sldMkLst>
        <pc:spChg chg="mod">
          <ac:chgData name="Chris Speller" userId="0a97f007-b978-4543-a8a0-9ee0abccdf0a" providerId="ADAL" clId="{B8B649C5-C549-4FEB-BF49-7EEBAD02D5DE}" dt="2020-12-21T11:19:34.513" v="12195" actId="20577"/>
          <ac:spMkLst>
            <pc:docMk/>
            <pc:sldMk cId="3474301956" sldId="4574"/>
            <ac:spMk id="10" creationId="{00000000-0000-0000-0000-000000000000}"/>
          </ac:spMkLst>
        </pc:spChg>
        <pc:spChg chg="mod">
          <ac:chgData name="Chris Speller" userId="0a97f007-b978-4543-a8a0-9ee0abccdf0a" providerId="ADAL" clId="{B8B649C5-C549-4FEB-BF49-7EEBAD02D5DE}" dt="2020-12-21T11:15:05.928" v="12170"/>
          <ac:spMkLst>
            <pc:docMk/>
            <pc:sldMk cId="3474301956" sldId="4574"/>
            <ac:spMk id="11" creationId="{00000000-0000-0000-0000-000000000000}"/>
          </ac:spMkLst>
        </pc:spChg>
        <pc:spChg chg="mod">
          <ac:chgData name="Chris Speller" userId="0a97f007-b978-4543-a8a0-9ee0abccdf0a" providerId="ADAL" clId="{B8B649C5-C549-4FEB-BF49-7EEBAD02D5DE}" dt="2020-12-21T11:15:14.162" v="12176" actId="20577"/>
          <ac:spMkLst>
            <pc:docMk/>
            <pc:sldMk cId="3474301956" sldId="4574"/>
            <ac:spMk id="12" creationId="{FEDA1F6C-08D0-4179-B4E6-945CF5F1BE86}"/>
          </ac:spMkLst>
        </pc:spChg>
      </pc:sldChg>
      <pc:sldChg chg="add">
        <pc:chgData name="Chris Speller" userId="0a97f007-b978-4543-a8a0-9ee0abccdf0a" providerId="ADAL" clId="{B8B649C5-C549-4FEB-BF49-7EEBAD02D5DE}" dt="2020-12-21T11:35:31.670" v="12196"/>
        <pc:sldMkLst>
          <pc:docMk/>
          <pc:sldMk cId="3035778860" sldId="4575"/>
        </pc:sldMkLst>
      </pc:sldChg>
      <pc:sldChg chg="modSp add">
        <pc:chgData name="Chris Speller" userId="0a97f007-b978-4543-a8a0-9ee0abccdf0a" providerId="ADAL" clId="{B8B649C5-C549-4FEB-BF49-7EEBAD02D5DE}" dt="2020-12-21T11:36:29.110" v="12258" actId="20577"/>
        <pc:sldMkLst>
          <pc:docMk/>
          <pc:sldMk cId="305240551" sldId="4576"/>
        </pc:sldMkLst>
        <pc:spChg chg="mod">
          <ac:chgData name="Chris Speller" userId="0a97f007-b978-4543-a8a0-9ee0abccdf0a" providerId="ADAL" clId="{B8B649C5-C549-4FEB-BF49-7EEBAD02D5DE}" dt="2020-12-21T11:36:29.110" v="12258" actId="20577"/>
          <ac:spMkLst>
            <pc:docMk/>
            <pc:sldMk cId="305240551" sldId="4576"/>
            <ac:spMk id="10" creationId="{00000000-0000-0000-0000-000000000000}"/>
          </ac:spMkLst>
        </pc:spChg>
        <pc:spChg chg="mod">
          <ac:chgData name="Chris Speller" userId="0a97f007-b978-4543-a8a0-9ee0abccdf0a" providerId="ADAL" clId="{B8B649C5-C549-4FEB-BF49-7EEBAD02D5DE}" dt="2020-12-21T11:36:14.526" v="12246"/>
          <ac:spMkLst>
            <pc:docMk/>
            <pc:sldMk cId="305240551" sldId="4576"/>
            <ac:spMk id="11" creationId="{00000000-0000-0000-0000-000000000000}"/>
          </ac:spMkLst>
        </pc:spChg>
        <pc:spChg chg="mod">
          <ac:chgData name="Chris Speller" userId="0a97f007-b978-4543-a8a0-9ee0abccdf0a" providerId="ADAL" clId="{B8B649C5-C549-4FEB-BF49-7EEBAD02D5DE}" dt="2020-12-21T11:36:22.801" v="12255" actId="20577"/>
          <ac:spMkLst>
            <pc:docMk/>
            <pc:sldMk cId="305240551" sldId="4576"/>
            <ac:spMk id="12" creationId="{FEDA1F6C-08D0-4179-B4E6-945CF5F1BE86}"/>
          </ac:spMkLst>
        </pc:spChg>
      </pc:sldChg>
      <pc:sldChg chg="modSp add">
        <pc:chgData name="Chris Speller" userId="0a97f007-b978-4543-a8a0-9ee0abccdf0a" providerId="ADAL" clId="{B8B649C5-C549-4FEB-BF49-7EEBAD02D5DE}" dt="2020-12-21T11:38:13.343" v="12299" actId="20577"/>
        <pc:sldMkLst>
          <pc:docMk/>
          <pc:sldMk cId="2622593686" sldId="4577"/>
        </pc:sldMkLst>
        <pc:spChg chg="mod">
          <ac:chgData name="Chris Speller" userId="0a97f007-b978-4543-a8a0-9ee0abccdf0a" providerId="ADAL" clId="{B8B649C5-C549-4FEB-BF49-7EEBAD02D5DE}" dt="2020-12-21T11:38:13.343" v="12299" actId="20577"/>
          <ac:spMkLst>
            <pc:docMk/>
            <pc:sldMk cId="2622593686" sldId="4577"/>
            <ac:spMk id="10" creationId="{00000000-0000-0000-0000-000000000000}"/>
          </ac:spMkLst>
        </pc:spChg>
        <pc:spChg chg="mod">
          <ac:chgData name="Chris Speller" userId="0a97f007-b978-4543-a8a0-9ee0abccdf0a" providerId="ADAL" clId="{B8B649C5-C549-4FEB-BF49-7EEBAD02D5DE}" dt="2020-12-21T11:37:37.922" v="12278"/>
          <ac:spMkLst>
            <pc:docMk/>
            <pc:sldMk cId="2622593686" sldId="4577"/>
            <ac:spMk id="11" creationId="{00000000-0000-0000-0000-000000000000}"/>
          </ac:spMkLst>
        </pc:spChg>
        <pc:spChg chg="mod">
          <ac:chgData name="Chris Speller" userId="0a97f007-b978-4543-a8a0-9ee0abccdf0a" providerId="ADAL" clId="{B8B649C5-C549-4FEB-BF49-7EEBAD02D5DE}" dt="2020-12-21T11:37:45.925" v="12288" actId="20577"/>
          <ac:spMkLst>
            <pc:docMk/>
            <pc:sldMk cId="2622593686" sldId="4577"/>
            <ac:spMk id="12" creationId="{FEDA1F6C-08D0-4179-B4E6-945CF5F1BE86}"/>
          </ac:spMkLst>
        </pc:spChg>
      </pc:sldChg>
      <pc:sldChg chg="modSp add modAnim">
        <pc:chgData name="Chris Speller" userId="0a97f007-b978-4543-a8a0-9ee0abccdf0a" providerId="ADAL" clId="{B8B649C5-C549-4FEB-BF49-7EEBAD02D5DE}" dt="2020-12-21T11:40:25.775" v="12383" actId="20577"/>
        <pc:sldMkLst>
          <pc:docMk/>
          <pc:sldMk cId="3799973764" sldId="4578"/>
        </pc:sldMkLst>
        <pc:spChg chg="mod">
          <ac:chgData name="Chris Speller" userId="0a97f007-b978-4543-a8a0-9ee0abccdf0a" providerId="ADAL" clId="{B8B649C5-C549-4FEB-BF49-7EEBAD02D5DE}" dt="2020-12-21T11:40:25.775" v="12383" actId="20577"/>
          <ac:spMkLst>
            <pc:docMk/>
            <pc:sldMk cId="3799973764" sldId="4578"/>
            <ac:spMk id="10" creationId="{00000000-0000-0000-0000-000000000000}"/>
          </ac:spMkLst>
        </pc:spChg>
        <pc:spChg chg="mod">
          <ac:chgData name="Chris Speller" userId="0a97f007-b978-4543-a8a0-9ee0abccdf0a" providerId="ADAL" clId="{B8B649C5-C549-4FEB-BF49-7EEBAD02D5DE}" dt="2020-12-21T11:39:15.185" v="12353"/>
          <ac:spMkLst>
            <pc:docMk/>
            <pc:sldMk cId="3799973764" sldId="4578"/>
            <ac:spMk id="11" creationId="{00000000-0000-0000-0000-000000000000}"/>
          </ac:spMkLst>
        </pc:spChg>
        <pc:spChg chg="mod">
          <ac:chgData name="Chris Speller" userId="0a97f007-b978-4543-a8a0-9ee0abccdf0a" providerId="ADAL" clId="{B8B649C5-C549-4FEB-BF49-7EEBAD02D5DE}" dt="2020-12-21T11:40:13.672" v="12380" actId="16959"/>
          <ac:spMkLst>
            <pc:docMk/>
            <pc:sldMk cId="3799973764" sldId="4578"/>
            <ac:spMk id="12" creationId="{FEDA1F6C-08D0-4179-B4E6-945CF5F1BE86}"/>
          </ac:spMkLst>
        </pc:spChg>
      </pc:sldChg>
      <pc:sldChg chg="modSp add mod">
        <pc:chgData name="Chris Speller" userId="0a97f007-b978-4543-a8a0-9ee0abccdf0a" providerId="ADAL" clId="{B8B649C5-C549-4FEB-BF49-7EEBAD02D5DE}" dt="2020-12-21T11:42:59.348" v="12677" actId="20577"/>
        <pc:sldMkLst>
          <pc:docMk/>
          <pc:sldMk cId="777721362" sldId="4579"/>
        </pc:sldMkLst>
        <pc:spChg chg="mod">
          <ac:chgData name="Chris Speller" userId="0a97f007-b978-4543-a8a0-9ee0abccdf0a" providerId="ADAL" clId="{B8B649C5-C549-4FEB-BF49-7EEBAD02D5DE}" dt="2020-12-21T11:42:59.348" v="12677" actId="20577"/>
          <ac:spMkLst>
            <pc:docMk/>
            <pc:sldMk cId="777721362" sldId="4579"/>
            <ac:spMk id="10" creationId="{00000000-0000-0000-0000-000000000000}"/>
          </ac:spMkLst>
        </pc:spChg>
        <pc:spChg chg="mod">
          <ac:chgData name="Chris Speller" userId="0a97f007-b978-4543-a8a0-9ee0abccdf0a" providerId="ADAL" clId="{B8B649C5-C549-4FEB-BF49-7EEBAD02D5DE}" dt="2020-12-21T11:42:00.907" v="12662"/>
          <ac:spMkLst>
            <pc:docMk/>
            <pc:sldMk cId="777721362" sldId="4579"/>
            <ac:spMk id="11" creationId="{00000000-0000-0000-0000-000000000000}"/>
          </ac:spMkLst>
        </pc:spChg>
        <pc:spChg chg="mod">
          <ac:chgData name="Chris Speller" userId="0a97f007-b978-4543-a8a0-9ee0abccdf0a" providerId="ADAL" clId="{B8B649C5-C549-4FEB-BF49-7EEBAD02D5DE}" dt="2020-12-21T11:42:26.285" v="12672" actId="16959"/>
          <ac:spMkLst>
            <pc:docMk/>
            <pc:sldMk cId="777721362" sldId="4579"/>
            <ac:spMk id="12" creationId="{FEDA1F6C-08D0-4179-B4E6-945CF5F1BE86}"/>
          </ac:spMkLst>
        </pc:spChg>
      </pc:sldChg>
      <pc:sldChg chg="modSp add">
        <pc:chgData name="Chris Speller" userId="0a97f007-b978-4543-a8a0-9ee0abccdf0a" providerId="ADAL" clId="{B8B649C5-C549-4FEB-BF49-7EEBAD02D5DE}" dt="2020-12-21T11:45:05.698" v="12759" actId="20577"/>
        <pc:sldMkLst>
          <pc:docMk/>
          <pc:sldMk cId="3248531856" sldId="4580"/>
        </pc:sldMkLst>
        <pc:spChg chg="mod">
          <ac:chgData name="Chris Speller" userId="0a97f007-b978-4543-a8a0-9ee0abccdf0a" providerId="ADAL" clId="{B8B649C5-C549-4FEB-BF49-7EEBAD02D5DE}" dt="2020-12-21T11:45:05.698" v="12759" actId="20577"/>
          <ac:spMkLst>
            <pc:docMk/>
            <pc:sldMk cId="3248531856" sldId="4580"/>
            <ac:spMk id="10" creationId="{00000000-0000-0000-0000-000000000000}"/>
          </ac:spMkLst>
        </pc:spChg>
        <pc:spChg chg="mod">
          <ac:chgData name="Chris Speller" userId="0a97f007-b978-4543-a8a0-9ee0abccdf0a" providerId="ADAL" clId="{B8B649C5-C549-4FEB-BF49-7EEBAD02D5DE}" dt="2020-12-21T11:44:26.376" v="12725"/>
          <ac:spMkLst>
            <pc:docMk/>
            <pc:sldMk cId="3248531856" sldId="4580"/>
            <ac:spMk id="11" creationId="{00000000-0000-0000-0000-000000000000}"/>
          </ac:spMkLst>
        </pc:spChg>
        <pc:spChg chg="mod">
          <ac:chgData name="Chris Speller" userId="0a97f007-b978-4543-a8a0-9ee0abccdf0a" providerId="ADAL" clId="{B8B649C5-C549-4FEB-BF49-7EEBAD02D5DE}" dt="2020-12-21T11:44:50.214" v="12754" actId="16959"/>
          <ac:spMkLst>
            <pc:docMk/>
            <pc:sldMk cId="3248531856" sldId="4580"/>
            <ac:spMk id="12" creationId="{FEDA1F6C-08D0-4179-B4E6-945CF5F1BE86}"/>
          </ac:spMkLst>
        </pc:spChg>
      </pc:sldChg>
      <pc:sldChg chg="modSp add">
        <pc:chgData name="Chris Speller" userId="0a97f007-b978-4543-a8a0-9ee0abccdf0a" providerId="ADAL" clId="{B8B649C5-C549-4FEB-BF49-7EEBAD02D5DE}" dt="2020-12-21T11:47:19.657" v="12818" actId="20577"/>
        <pc:sldMkLst>
          <pc:docMk/>
          <pc:sldMk cId="3750191309" sldId="4581"/>
        </pc:sldMkLst>
        <pc:spChg chg="mod">
          <ac:chgData name="Chris Speller" userId="0a97f007-b978-4543-a8a0-9ee0abccdf0a" providerId="ADAL" clId="{B8B649C5-C549-4FEB-BF49-7EEBAD02D5DE}" dt="2020-12-21T11:47:19.657" v="12818" actId="20577"/>
          <ac:spMkLst>
            <pc:docMk/>
            <pc:sldMk cId="3750191309" sldId="4581"/>
            <ac:spMk id="10" creationId="{00000000-0000-0000-0000-000000000000}"/>
          </ac:spMkLst>
        </pc:spChg>
        <pc:spChg chg="mod">
          <ac:chgData name="Chris Speller" userId="0a97f007-b978-4543-a8a0-9ee0abccdf0a" providerId="ADAL" clId="{B8B649C5-C549-4FEB-BF49-7EEBAD02D5DE}" dt="2020-12-21T11:46:30.907" v="12802"/>
          <ac:spMkLst>
            <pc:docMk/>
            <pc:sldMk cId="3750191309" sldId="4581"/>
            <ac:spMk id="11" creationId="{00000000-0000-0000-0000-000000000000}"/>
          </ac:spMkLst>
        </pc:spChg>
        <pc:spChg chg="mod">
          <ac:chgData name="Chris Speller" userId="0a97f007-b978-4543-a8a0-9ee0abccdf0a" providerId="ADAL" clId="{B8B649C5-C549-4FEB-BF49-7EEBAD02D5DE}" dt="2020-12-21T11:46:45.301" v="12813" actId="16959"/>
          <ac:spMkLst>
            <pc:docMk/>
            <pc:sldMk cId="3750191309" sldId="4581"/>
            <ac:spMk id="12" creationId="{FEDA1F6C-08D0-4179-B4E6-945CF5F1BE86}"/>
          </ac:spMkLst>
        </pc:spChg>
      </pc:sldChg>
      <pc:sldChg chg="modSp add">
        <pc:chgData name="Chris Speller" userId="0a97f007-b978-4543-a8a0-9ee0abccdf0a" providerId="ADAL" clId="{B8B649C5-C549-4FEB-BF49-7EEBAD02D5DE}" dt="2020-12-21T11:51:03.956" v="12831" actId="20577"/>
        <pc:sldMkLst>
          <pc:docMk/>
          <pc:sldMk cId="3504407388" sldId="4582"/>
        </pc:sldMkLst>
        <pc:spChg chg="mod">
          <ac:chgData name="Chris Speller" userId="0a97f007-b978-4543-a8a0-9ee0abccdf0a" providerId="ADAL" clId="{B8B649C5-C549-4FEB-BF49-7EEBAD02D5DE}" dt="2020-12-21T11:51:03.956" v="12831" actId="20577"/>
          <ac:spMkLst>
            <pc:docMk/>
            <pc:sldMk cId="3504407388" sldId="4582"/>
            <ac:spMk id="10" creationId="{00000000-0000-0000-0000-000000000000}"/>
          </ac:spMkLst>
        </pc:spChg>
        <pc:spChg chg="mod">
          <ac:chgData name="Chris Speller" userId="0a97f007-b978-4543-a8a0-9ee0abccdf0a" providerId="ADAL" clId="{B8B649C5-C549-4FEB-BF49-7EEBAD02D5DE}" dt="2020-12-21T11:48:25.935" v="12822"/>
          <ac:spMkLst>
            <pc:docMk/>
            <pc:sldMk cId="3504407388" sldId="4582"/>
            <ac:spMk id="11" creationId="{00000000-0000-0000-0000-000000000000}"/>
          </ac:spMkLst>
        </pc:spChg>
        <pc:spChg chg="mod">
          <ac:chgData name="Chris Speller" userId="0a97f007-b978-4543-a8a0-9ee0abccdf0a" providerId="ADAL" clId="{B8B649C5-C549-4FEB-BF49-7EEBAD02D5DE}" dt="2020-12-21T11:50:16.446" v="12830" actId="20577"/>
          <ac:spMkLst>
            <pc:docMk/>
            <pc:sldMk cId="3504407388" sldId="4582"/>
            <ac:spMk id="12" creationId="{FEDA1F6C-08D0-4179-B4E6-945CF5F1BE86}"/>
          </ac:spMkLst>
        </pc:spChg>
      </pc:sldChg>
      <pc:sldChg chg="modSp add mod">
        <pc:chgData name="Chris Speller" userId="0a97f007-b978-4543-a8a0-9ee0abccdf0a" providerId="ADAL" clId="{B8B649C5-C549-4FEB-BF49-7EEBAD02D5DE}" dt="2020-12-21T11:52:39.952" v="12846" actId="20577"/>
        <pc:sldMkLst>
          <pc:docMk/>
          <pc:sldMk cId="1999573417" sldId="4583"/>
        </pc:sldMkLst>
        <pc:spChg chg="mod">
          <ac:chgData name="Chris Speller" userId="0a97f007-b978-4543-a8a0-9ee0abccdf0a" providerId="ADAL" clId="{B8B649C5-C549-4FEB-BF49-7EEBAD02D5DE}" dt="2020-12-21T11:52:39.952" v="12846" actId="20577"/>
          <ac:spMkLst>
            <pc:docMk/>
            <pc:sldMk cId="1999573417" sldId="4583"/>
            <ac:spMk id="10" creationId="{00000000-0000-0000-0000-000000000000}"/>
          </ac:spMkLst>
        </pc:spChg>
        <pc:spChg chg="mod">
          <ac:chgData name="Chris Speller" userId="0a97f007-b978-4543-a8a0-9ee0abccdf0a" providerId="ADAL" clId="{B8B649C5-C549-4FEB-BF49-7EEBAD02D5DE}" dt="2020-12-21T11:51:46.579" v="12835"/>
          <ac:spMkLst>
            <pc:docMk/>
            <pc:sldMk cId="1999573417" sldId="4583"/>
            <ac:spMk id="11" creationId="{00000000-0000-0000-0000-000000000000}"/>
          </ac:spMkLst>
        </pc:spChg>
        <pc:spChg chg="mod">
          <ac:chgData name="Chris Speller" userId="0a97f007-b978-4543-a8a0-9ee0abccdf0a" providerId="ADAL" clId="{B8B649C5-C549-4FEB-BF49-7EEBAD02D5DE}" dt="2020-12-21T11:51:58.935" v="12843" actId="1076"/>
          <ac:spMkLst>
            <pc:docMk/>
            <pc:sldMk cId="1999573417" sldId="4583"/>
            <ac:spMk id="12" creationId="{FEDA1F6C-08D0-4179-B4E6-945CF5F1BE86}"/>
          </ac:spMkLst>
        </pc:spChg>
      </pc:sldChg>
      <pc:sldChg chg="modSp add mod modAnim">
        <pc:chgData name="Chris Speller" userId="0a97f007-b978-4543-a8a0-9ee0abccdf0a" providerId="ADAL" clId="{B8B649C5-C549-4FEB-BF49-7EEBAD02D5DE}" dt="2020-12-21T12:00:55.005" v="13072" actId="20577"/>
        <pc:sldMkLst>
          <pc:docMk/>
          <pc:sldMk cId="3786059081" sldId="4584"/>
        </pc:sldMkLst>
        <pc:spChg chg="mod">
          <ac:chgData name="Chris Speller" userId="0a97f007-b978-4543-a8a0-9ee0abccdf0a" providerId="ADAL" clId="{B8B649C5-C549-4FEB-BF49-7EEBAD02D5DE}" dt="2020-12-21T12:00:55.005" v="13072" actId="20577"/>
          <ac:spMkLst>
            <pc:docMk/>
            <pc:sldMk cId="3786059081" sldId="4584"/>
            <ac:spMk id="10" creationId="{00000000-0000-0000-0000-000000000000}"/>
          </ac:spMkLst>
        </pc:spChg>
        <pc:spChg chg="mod">
          <ac:chgData name="Chris Speller" userId="0a97f007-b978-4543-a8a0-9ee0abccdf0a" providerId="ADAL" clId="{B8B649C5-C549-4FEB-BF49-7EEBAD02D5DE}" dt="2020-12-21T11:57:17.049" v="12876" actId="404"/>
          <ac:spMkLst>
            <pc:docMk/>
            <pc:sldMk cId="3786059081" sldId="4584"/>
            <ac:spMk id="11" creationId="{00000000-0000-0000-0000-000000000000}"/>
          </ac:spMkLst>
        </pc:spChg>
        <pc:spChg chg="mod">
          <ac:chgData name="Chris Speller" userId="0a97f007-b978-4543-a8a0-9ee0abccdf0a" providerId="ADAL" clId="{B8B649C5-C549-4FEB-BF49-7EEBAD02D5DE}" dt="2020-12-21T11:58:28.905" v="13033" actId="20577"/>
          <ac:spMkLst>
            <pc:docMk/>
            <pc:sldMk cId="3786059081" sldId="4584"/>
            <ac:spMk id="12" creationId="{FEDA1F6C-08D0-4179-B4E6-945CF5F1BE86}"/>
          </ac:spMkLst>
        </pc:spChg>
      </pc:sldChg>
      <pc:sldChg chg="modSp add mod modAnim">
        <pc:chgData name="Chris Speller" userId="0a97f007-b978-4543-a8a0-9ee0abccdf0a" providerId="ADAL" clId="{B8B649C5-C549-4FEB-BF49-7EEBAD02D5DE}" dt="2020-12-21T13:57:29.991" v="13231" actId="20577"/>
        <pc:sldMkLst>
          <pc:docMk/>
          <pc:sldMk cId="1657687064" sldId="4585"/>
        </pc:sldMkLst>
        <pc:spChg chg="mod">
          <ac:chgData name="Chris Speller" userId="0a97f007-b978-4543-a8a0-9ee0abccdf0a" providerId="ADAL" clId="{B8B649C5-C549-4FEB-BF49-7EEBAD02D5DE}" dt="2020-12-21T13:56:46.134" v="13193" actId="6549"/>
          <ac:spMkLst>
            <pc:docMk/>
            <pc:sldMk cId="1657687064" sldId="4585"/>
            <ac:spMk id="10" creationId="{00000000-0000-0000-0000-000000000000}"/>
          </ac:spMkLst>
        </pc:spChg>
        <pc:spChg chg="mod">
          <ac:chgData name="Chris Speller" userId="0a97f007-b978-4543-a8a0-9ee0abccdf0a" providerId="ADAL" clId="{B8B649C5-C549-4FEB-BF49-7EEBAD02D5DE}" dt="2020-12-21T13:57:17.197" v="13216" actId="20577"/>
          <ac:spMkLst>
            <pc:docMk/>
            <pc:sldMk cId="1657687064" sldId="4585"/>
            <ac:spMk id="11" creationId="{00000000-0000-0000-0000-000000000000}"/>
          </ac:spMkLst>
        </pc:spChg>
        <pc:spChg chg="mod">
          <ac:chgData name="Chris Speller" userId="0a97f007-b978-4543-a8a0-9ee0abccdf0a" providerId="ADAL" clId="{B8B649C5-C549-4FEB-BF49-7EEBAD02D5DE}" dt="2020-12-21T13:57:29.991" v="13231" actId="20577"/>
          <ac:spMkLst>
            <pc:docMk/>
            <pc:sldMk cId="1657687064" sldId="4585"/>
            <ac:spMk id="12" creationId="{FEDA1F6C-08D0-4179-B4E6-945CF5F1BE86}"/>
          </ac:spMkLst>
        </pc:spChg>
      </pc:sldChg>
      <pc:sldChg chg="modSp add mod">
        <pc:chgData name="Chris Speller" userId="0a97f007-b978-4543-a8a0-9ee0abccdf0a" providerId="ADAL" clId="{B8B649C5-C549-4FEB-BF49-7EEBAD02D5DE}" dt="2020-12-21T14:03:41.431" v="13459" actId="20577"/>
        <pc:sldMkLst>
          <pc:docMk/>
          <pc:sldMk cId="4088117696" sldId="4586"/>
        </pc:sldMkLst>
        <pc:spChg chg="mod">
          <ac:chgData name="Chris Speller" userId="0a97f007-b978-4543-a8a0-9ee0abccdf0a" providerId="ADAL" clId="{B8B649C5-C549-4FEB-BF49-7EEBAD02D5DE}" dt="2020-12-21T14:03:41.431" v="13459" actId="20577"/>
          <ac:spMkLst>
            <pc:docMk/>
            <pc:sldMk cId="4088117696" sldId="4586"/>
            <ac:spMk id="10" creationId="{00000000-0000-0000-0000-000000000000}"/>
          </ac:spMkLst>
        </pc:spChg>
        <pc:spChg chg="mod">
          <ac:chgData name="Chris Speller" userId="0a97f007-b978-4543-a8a0-9ee0abccdf0a" providerId="ADAL" clId="{B8B649C5-C549-4FEB-BF49-7EEBAD02D5DE}" dt="2020-12-21T13:59:21.136" v="13281" actId="20577"/>
          <ac:spMkLst>
            <pc:docMk/>
            <pc:sldMk cId="4088117696" sldId="4586"/>
            <ac:spMk id="11" creationId="{00000000-0000-0000-0000-000000000000}"/>
          </ac:spMkLst>
        </pc:spChg>
        <pc:spChg chg="mod">
          <ac:chgData name="Chris Speller" userId="0a97f007-b978-4543-a8a0-9ee0abccdf0a" providerId="ADAL" clId="{B8B649C5-C549-4FEB-BF49-7EEBAD02D5DE}" dt="2020-12-21T13:59:17.521" v="13279" actId="20577"/>
          <ac:spMkLst>
            <pc:docMk/>
            <pc:sldMk cId="4088117696" sldId="4586"/>
            <ac:spMk id="12" creationId="{FEDA1F6C-08D0-4179-B4E6-945CF5F1BE86}"/>
          </ac:spMkLst>
        </pc:spChg>
      </pc:sldChg>
      <pc:sldChg chg="modSp add mod">
        <pc:chgData name="Chris Speller" userId="0a97f007-b978-4543-a8a0-9ee0abccdf0a" providerId="ADAL" clId="{B8B649C5-C549-4FEB-BF49-7EEBAD02D5DE}" dt="2020-12-21T14:03:19.943" v="13456" actId="20577"/>
        <pc:sldMkLst>
          <pc:docMk/>
          <pc:sldMk cId="203841692" sldId="4587"/>
        </pc:sldMkLst>
        <pc:spChg chg="mod">
          <ac:chgData name="Chris Speller" userId="0a97f007-b978-4543-a8a0-9ee0abccdf0a" providerId="ADAL" clId="{B8B649C5-C549-4FEB-BF49-7EEBAD02D5DE}" dt="2020-12-21T14:02:44.477" v="13406" actId="20577"/>
          <ac:spMkLst>
            <pc:docMk/>
            <pc:sldMk cId="203841692" sldId="4587"/>
            <ac:spMk id="10" creationId="{00000000-0000-0000-0000-000000000000}"/>
          </ac:spMkLst>
        </pc:spChg>
        <pc:spChg chg="mod">
          <ac:chgData name="Chris Speller" userId="0a97f007-b978-4543-a8a0-9ee0abccdf0a" providerId="ADAL" clId="{B8B649C5-C549-4FEB-BF49-7EEBAD02D5DE}" dt="2020-12-21T14:03:12.267" v="13422" actId="20577"/>
          <ac:spMkLst>
            <pc:docMk/>
            <pc:sldMk cId="203841692" sldId="4587"/>
            <ac:spMk id="11" creationId="{00000000-0000-0000-0000-000000000000}"/>
          </ac:spMkLst>
        </pc:spChg>
        <pc:spChg chg="mod">
          <ac:chgData name="Chris Speller" userId="0a97f007-b978-4543-a8a0-9ee0abccdf0a" providerId="ADAL" clId="{B8B649C5-C549-4FEB-BF49-7EEBAD02D5DE}" dt="2020-12-21T14:03:19.943" v="13456" actId="20577"/>
          <ac:spMkLst>
            <pc:docMk/>
            <pc:sldMk cId="203841692" sldId="4587"/>
            <ac:spMk id="12" creationId="{FEDA1F6C-08D0-4179-B4E6-945CF5F1BE86}"/>
          </ac:spMkLst>
        </pc:spChg>
      </pc:sldChg>
      <pc:sldChg chg="modSp add mod">
        <pc:chgData name="Chris Speller" userId="0a97f007-b978-4543-a8a0-9ee0abccdf0a" providerId="ADAL" clId="{B8B649C5-C549-4FEB-BF49-7EEBAD02D5DE}" dt="2020-12-21T14:09:09.732" v="13523" actId="20577"/>
        <pc:sldMkLst>
          <pc:docMk/>
          <pc:sldMk cId="2740311225" sldId="4588"/>
        </pc:sldMkLst>
        <pc:spChg chg="mod">
          <ac:chgData name="Chris Speller" userId="0a97f007-b978-4543-a8a0-9ee0abccdf0a" providerId="ADAL" clId="{B8B649C5-C549-4FEB-BF49-7EEBAD02D5DE}" dt="2020-12-21T14:09:09.732" v="13523" actId="20577"/>
          <ac:spMkLst>
            <pc:docMk/>
            <pc:sldMk cId="2740311225" sldId="4588"/>
            <ac:spMk id="10" creationId="{00000000-0000-0000-0000-000000000000}"/>
          </ac:spMkLst>
        </pc:spChg>
        <pc:spChg chg="mod">
          <ac:chgData name="Chris Speller" userId="0a97f007-b978-4543-a8a0-9ee0abccdf0a" providerId="ADAL" clId="{B8B649C5-C549-4FEB-BF49-7EEBAD02D5DE}" dt="2020-12-21T14:06:33.523" v="13511"/>
          <ac:spMkLst>
            <pc:docMk/>
            <pc:sldMk cId="2740311225" sldId="4588"/>
            <ac:spMk id="11" creationId="{00000000-0000-0000-0000-000000000000}"/>
          </ac:spMkLst>
        </pc:spChg>
        <pc:spChg chg="mod">
          <ac:chgData name="Chris Speller" userId="0a97f007-b978-4543-a8a0-9ee0abccdf0a" providerId="ADAL" clId="{B8B649C5-C549-4FEB-BF49-7EEBAD02D5DE}" dt="2020-12-21T14:06:36.264" v="13517" actId="20577"/>
          <ac:spMkLst>
            <pc:docMk/>
            <pc:sldMk cId="2740311225" sldId="4588"/>
            <ac:spMk id="12" creationId="{FEDA1F6C-08D0-4179-B4E6-945CF5F1BE86}"/>
          </ac:spMkLst>
        </pc:spChg>
      </pc:sldChg>
      <pc:sldChg chg="modSp add mod modAnim">
        <pc:chgData name="Chris Speller" userId="0a97f007-b978-4543-a8a0-9ee0abccdf0a" providerId="ADAL" clId="{B8B649C5-C549-4FEB-BF49-7EEBAD02D5DE}" dt="2020-12-21T14:11:20.379" v="13644" actId="207"/>
        <pc:sldMkLst>
          <pc:docMk/>
          <pc:sldMk cId="990977279" sldId="4589"/>
        </pc:sldMkLst>
        <pc:spChg chg="mod">
          <ac:chgData name="Chris Speller" userId="0a97f007-b978-4543-a8a0-9ee0abccdf0a" providerId="ADAL" clId="{B8B649C5-C549-4FEB-BF49-7EEBAD02D5DE}" dt="2020-12-21T14:10:08.413" v="13606" actId="20577"/>
          <ac:spMkLst>
            <pc:docMk/>
            <pc:sldMk cId="990977279" sldId="4589"/>
            <ac:spMk id="10" creationId="{00000000-0000-0000-0000-000000000000}"/>
          </ac:spMkLst>
        </pc:spChg>
        <pc:spChg chg="mod">
          <ac:chgData name="Chris Speller" userId="0a97f007-b978-4543-a8a0-9ee0abccdf0a" providerId="ADAL" clId="{B8B649C5-C549-4FEB-BF49-7EEBAD02D5DE}" dt="2020-12-21T14:10:15.345" v="13609" actId="20577"/>
          <ac:spMkLst>
            <pc:docMk/>
            <pc:sldMk cId="990977279" sldId="4589"/>
            <ac:spMk id="11" creationId="{00000000-0000-0000-0000-000000000000}"/>
          </ac:spMkLst>
        </pc:spChg>
        <pc:spChg chg="mod">
          <ac:chgData name="Chris Speller" userId="0a97f007-b978-4543-a8a0-9ee0abccdf0a" providerId="ADAL" clId="{B8B649C5-C549-4FEB-BF49-7EEBAD02D5DE}" dt="2020-12-21T14:11:20.379" v="13644" actId="207"/>
          <ac:spMkLst>
            <pc:docMk/>
            <pc:sldMk cId="990977279" sldId="4589"/>
            <ac:spMk id="12" creationId="{FEDA1F6C-08D0-4179-B4E6-945CF5F1BE86}"/>
          </ac:spMkLst>
        </pc:spChg>
      </pc:sldChg>
      <pc:sldChg chg="addSp delSp modSp add mod delAnim modAnim">
        <pc:chgData name="Chris Speller" userId="0a97f007-b978-4543-a8a0-9ee0abccdf0a" providerId="ADAL" clId="{B8B649C5-C549-4FEB-BF49-7EEBAD02D5DE}" dt="2020-12-21T14:18:33.952" v="14002"/>
        <pc:sldMkLst>
          <pc:docMk/>
          <pc:sldMk cId="1981162291" sldId="4590"/>
        </pc:sldMkLst>
        <pc:spChg chg="mod">
          <ac:chgData name="Chris Speller" userId="0a97f007-b978-4543-a8a0-9ee0abccdf0a" providerId="ADAL" clId="{B8B649C5-C549-4FEB-BF49-7EEBAD02D5DE}" dt="2020-12-21T14:12:48.787" v="13741" actId="20577"/>
          <ac:spMkLst>
            <pc:docMk/>
            <pc:sldMk cId="1981162291" sldId="4590"/>
            <ac:spMk id="10" creationId="{00000000-0000-0000-0000-000000000000}"/>
          </ac:spMkLst>
        </pc:spChg>
        <pc:spChg chg="mod">
          <ac:chgData name="Chris Speller" userId="0a97f007-b978-4543-a8a0-9ee0abccdf0a" providerId="ADAL" clId="{B8B649C5-C549-4FEB-BF49-7EEBAD02D5DE}" dt="2020-12-21T14:15:50.900" v="13908" actId="20577"/>
          <ac:spMkLst>
            <pc:docMk/>
            <pc:sldMk cId="1981162291" sldId="4590"/>
            <ac:spMk id="11" creationId="{00000000-0000-0000-0000-000000000000}"/>
          </ac:spMkLst>
        </pc:spChg>
        <pc:spChg chg="del mod">
          <ac:chgData name="Chris Speller" userId="0a97f007-b978-4543-a8a0-9ee0abccdf0a" providerId="ADAL" clId="{B8B649C5-C549-4FEB-BF49-7EEBAD02D5DE}" dt="2020-12-21T14:15:56.051" v="13910" actId="478"/>
          <ac:spMkLst>
            <pc:docMk/>
            <pc:sldMk cId="1981162291" sldId="4590"/>
            <ac:spMk id="12" creationId="{FEDA1F6C-08D0-4179-B4E6-945CF5F1BE86}"/>
          </ac:spMkLst>
        </pc:spChg>
        <pc:graphicFrameChg chg="add mod modGraphic">
          <ac:chgData name="Chris Speller" userId="0a97f007-b978-4543-a8a0-9ee0abccdf0a" providerId="ADAL" clId="{B8B649C5-C549-4FEB-BF49-7EEBAD02D5DE}" dt="2020-12-21T14:16:16.940" v="13916" actId="20577"/>
          <ac:graphicFrameMkLst>
            <pc:docMk/>
            <pc:sldMk cId="1981162291" sldId="4590"/>
            <ac:graphicFrameMk id="2" creationId="{7E9533FD-BAF5-4A8A-A338-41D586D20CDC}"/>
          </ac:graphicFrameMkLst>
        </pc:graphicFrameChg>
        <pc:graphicFrameChg chg="add mod">
          <ac:chgData name="Chris Speller" userId="0a97f007-b978-4543-a8a0-9ee0abccdf0a" providerId="ADAL" clId="{B8B649C5-C549-4FEB-BF49-7EEBAD02D5DE}" dt="2020-12-21T14:18:25.785" v="13998" actId="1076"/>
          <ac:graphicFrameMkLst>
            <pc:docMk/>
            <pc:sldMk cId="1981162291" sldId="4590"/>
            <ac:graphicFrameMk id="3" creationId="{5392C609-74E8-4445-846B-AF5806FF7F7E}"/>
          </ac:graphicFrameMkLst>
        </pc:graphicFrameChg>
        <pc:graphicFrameChg chg="add mod modGraphic">
          <ac:chgData name="Chris Speller" userId="0a97f007-b978-4543-a8a0-9ee0abccdf0a" providerId="ADAL" clId="{B8B649C5-C549-4FEB-BF49-7EEBAD02D5DE}" dt="2020-12-21T14:18:19.963" v="13996" actId="6549"/>
          <ac:graphicFrameMkLst>
            <pc:docMk/>
            <pc:sldMk cId="1981162291" sldId="4590"/>
            <ac:graphicFrameMk id="13" creationId="{ABC33E91-0CB8-45FF-A835-593E051C0B57}"/>
          </ac:graphicFrameMkLst>
        </pc:graphicFrameChg>
      </pc:sldChg>
      <pc:sldChg chg="modSp add mod modAnim">
        <pc:chgData name="Chris Speller" userId="0a97f007-b978-4543-a8a0-9ee0abccdf0a" providerId="ADAL" clId="{B8B649C5-C549-4FEB-BF49-7EEBAD02D5DE}" dt="2020-12-21T14:25:04.863" v="14206" actId="1076"/>
        <pc:sldMkLst>
          <pc:docMk/>
          <pc:sldMk cId="220313717" sldId="4591"/>
        </pc:sldMkLst>
        <pc:spChg chg="mod">
          <ac:chgData name="Chris Speller" userId="0a97f007-b978-4543-a8a0-9ee0abccdf0a" providerId="ADAL" clId="{B8B649C5-C549-4FEB-BF49-7EEBAD02D5DE}" dt="2020-12-21T14:23:50.492" v="14162" actId="20577"/>
          <ac:spMkLst>
            <pc:docMk/>
            <pc:sldMk cId="220313717" sldId="4591"/>
            <ac:spMk id="10" creationId="{00000000-0000-0000-0000-000000000000}"/>
          </ac:spMkLst>
        </pc:spChg>
        <pc:spChg chg="mod">
          <ac:chgData name="Chris Speller" userId="0a97f007-b978-4543-a8a0-9ee0abccdf0a" providerId="ADAL" clId="{B8B649C5-C549-4FEB-BF49-7EEBAD02D5DE}" dt="2020-12-21T14:24:07.070" v="14178" actId="20577"/>
          <ac:spMkLst>
            <pc:docMk/>
            <pc:sldMk cId="220313717" sldId="4591"/>
            <ac:spMk id="11" creationId="{00000000-0000-0000-0000-000000000000}"/>
          </ac:spMkLst>
        </pc:spChg>
        <pc:spChg chg="mod">
          <ac:chgData name="Chris Speller" userId="0a97f007-b978-4543-a8a0-9ee0abccdf0a" providerId="ADAL" clId="{B8B649C5-C549-4FEB-BF49-7EEBAD02D5DE}" dt="2020-12-21T14:25:04.863" v="14206" actId="1076"/>
          <ac:spMkLst>
            <pc:docMk/>
            <pc:sldMk cId="220313717" sldId="4591"/>
            <ac:spMk id="12" creationId="{FEDA1F6C-08D0-4179-B4E6-945CF5F1BE86}"/>
          </ac:spMkLst>
        </pc:spChg>
      </pc:sldChg>
      <pc:sldChg chg="modSp add mod">
        <pc:chgData name="Chris Speller" userId="0a97f007-b978-4543-a8a0-9ee0abccdf0a" providerId="ADAL" clId="{B8B649C5-C549-4FEB-BF49-7EEBAD02D5DE}" dt="2020-12-21T14:29:04.455" v="14316" actId="20577"/>
        <pc:sldMkLst>
          <pc:docMk/>
          <pc:sldMk cId="2982343416" sldId="4592"/>
        </pc:sldMkLst>
        <pc:spChg chg="mod">
          <ac:chgData name="Chris Speller" userId="0a97f007-b978-4543-a8a0-9ee0abccdf0a" providerId="ADAL" clId="{B8B649C5-C549-4FEB-BF49-7EEBAD02D5DE}" dt="2020-12-21T14:27:34.821" v="14286" actId="20577"/>
          <ac:spMkLst>
            <pc:docMk/>
            <pc:sldMk cId="2982343416" sldId="4592"/>
            <ac:spMk id="10" creationId="{00000000-0000-0000-0000-000000000000}"/>
          </ac:spMkLst>
        </pc:spChg>
        <pc:spChg chg="mod">
          <ac:chgData name="Chris Speller" userId="0a97f007-b978-4543-a8a0-9ee0abccdf0a" providerId="ADAL" clId="{B8B649C5-C549-4FEB-BF49-7EEBAD02D5DE}" dt="2020-12-21T14:27:55.120" v="14304" actId="20577"/>
          <ac:spMkLst>
            <pc:docMk/>
            <pc:sldMk cId="2982343416" sldId="4592"/>
            <ac:spMk id="11" creationId="{00000000-0000-0000-0000-000000000000}"/>
          </ac:spMkLst>
        </pc:spChg>
        <pc:spChg chg="mod">
          <ac:chgData name="Chris Speller" userId="0a97f007-b978-4543-a8a0-9ee0abccdf0a" providerId="ADAL" clId="{B8B649C5-C549-4FEB-BF49-7EEBAD02D5DE}" dt="2020-12-21T14:29:04.455" v="14316" actId="20577"/>
          <ac:spMkLst>
            <pc:docMk/>
            <pc:sldMk cId="2982343416" sldId="4592"/>
            <ac:spMk id="12" creationId="{FEDA1F6C-08D0-4179-B4E6-945CF5F1BE86}"/>
          </ac:spMkLst>
        </pc:spChg>
      </pc:sldChg>
      <pc:sldChg chg="modSp add mod modAnim">
        <pc:chgData name="Chris Speller" userId="0a97f007-b978-4543-a8a0-9ee0abccdf0a" providerId="ADAL" clId="{B8B649C5-C549-4FEB-BF49-7EEBAD02D5DE}" dt="2020-12-21T14:27:43.199" v="14301" actId="20577"/>
        <pc:sldMkLst>
          <pc:docMk/>
          <pc:sldMk cId="1460530352" sldId="4593"/>
        </pc:sldMkLst>
        <pc:spChg chg="mod">
          <ac:chgData name="Chris Speller" userId="0a97f007-b978-4543-a8a0-9ee0abccdf0a" providerId="ADAL" clId="{B8B649C5-C549-4FEB-BF49-7EEBAD02D5DE}" dt="2020-12-21T14:27:40.622" v="14296" actId="20577"/>
          <ac:spMkLst>
            <pc:docMk/>
            <pc:sldMk cId="1460530352" sldId="4593"/>
            <ac:spMk id="10" creationId="{00000000-0000-0000-0000-000000000000}"/>
          </ac:spMkLst>
        </pc:spChg>
        <pc:spChg chg="mod">
          <ac:chgData name="Chris Speller" userId="0a97f007-b978-4543-a8a0-9ee0abccdf0a" providerId="ADAL" clId="{B8B649C5-C549-4FEB-BF49-7EEBAD02D5DE}" dt="2020-12-21T14:27:43.199" v="14301" actId="20577"/>
          <ac:spMkLst>
            <pc:docMk/>
            <pc:sldMk cId="1460530352" sldId="4593"/>
            <ac:spMk id="11" creationId="{00000000-0000-0000-0000-000000000000}"/>
          </ac:spMkLst>
        </pc:spChg>
        <pc:spChg chg="mod">
          <ac:chgData name="Chris Speller" userId="0a97f007-b978-4543-a8a0-9ee0abccdf0a" providerId="ADAL" clId="{B8B649C5-C549-4FEB-BF49-7EEBAD02D5DE}" dt="2020-12-21T14:26:26.879" v="14240" actId="207"/>
          <ac:spMkLst>
            <pc:docMk/>
            <pc:sldMk cId="1460530352" sldId="4593"/>
            <ac:spMk id="12" creationId="{FEDA1F6C-08D0-4179-B4E6-945CF5F1BE86}"/>
          </ac:spMkLst>
        </pc:spChg>
      </pc:sldChg>
      <pc:sldChg chg="modSp add mod">
        <pc:chgData name="Chris Speller" userId="0a97f007-b978-4543-a8a0-9ee0abccdf0a" providerId="ADAL" clId="{B8B649C5-C549-4FEB-BF49-7EEBAD02D5DE}" dt="2020-12-21T14:30:09.525" v="14336" actId="6549"/>
        <pc:sldMkLst>
          <pc:docMk/>
          <pc:sldMk cId="2270021779" sldId="4594"/>
        </pc:sldMkLst>
        <pc:spChg chg="mod">
          <ac:chgData name="Chris Speller" userId="0a97f007-b978-4543-a8a0-9ee0abccdf0a" providerId="ADAL" clId="{B8B649C5-C549-4FEB-BF49-7EEBAD02D5DE}" dt="2020-12-21T14:29:44.706" v="14326" actId="20577"/>
          <ac:spMkLst>
            <pc:docMk/>
            <pc:sldMk cId="2270021779" sldId="4594"/>
            <ac:spMk id="10" creationId="{00000000-0000-0000-0000-000000000000}"/>
          </ac:spMkLst>
        </pc:spChg>
        <pc:spChg chg="mod">
          <ac:chgData name="Chris Speller" userId="0a97f007-b978-4543-a8a0-9ee0abccdf0a" providerId="ADAL" clId="{B8B649C5-C549-4FEB-BF49-7EEBAD02D5DE}" dt="2020-12-21T14:29:56.086" v="14329" actId="20577"/>
          <ac:spMkLst>
            <pc:docMk/>
            <pc:sldMk cId="2270021779" sldId="4594"/>
            <ac:spMk id="11" creationId="{00000000-0000-0000-0000-000000000000}"/>
          </ac:spMkLst>
        </pc:spChg>
        <pc:spChg chg="mod">
          <ac:chgData name="Chris Speller" userId="0a97f007-b978-4543-a8a0-9ee0abccdf0a" providerId="ADAL" clId="{B8B649C5-C549-4FEB-BF49-7EEBAD02D5DE}" dt="2020-12-21T14:30:09.525" v="14336" actId="6549"/>
          <ac:spMkLst>
            <pc:docMk/>
            <pc:sldMk cId="2270021779" sldId="4594"/>
            <ac:spMk id="12" creationId="{FEDA1F6C-08D0-4179-B4E6-945CF5F1BE86}"/>
          </ac:spMkLst>
        </pc:spChg>
      </pc:sldChg>
      <pc:sldChg chg="modSp add mod">
        <pc:chgData name="Chris Speller" userId="0a97f007-b978-4543-a8a0-9ee0abccdf0a" providerId="ADAL" clId="{B8B649C5-C549-4FEB-BF49-7EEBAD02D5DE}" dt="2020-12-21T14:32:04.582" v="14462" actId="20577"/>
        <pc:sldMkLst>
          <pc:docMk/>
          <pc:sldMk cId="1033592188" sldId="4595"/>
        </pc:sldMkLst>
        <pc:spChg chg="mod">
          <ac:chgData name="Chris Speller" userId="0a97f007-b978-4543-a8a0-9ee0abccdf0a" providerId="ADAL" clId="{B8B649C5-C549-4FEB-BF49-7EEBAD02D5DE}" dt="2020-12-21T14:32:04.582" v="14462" actId="20577"/>
          <ac:spMkLst>
            <pc:docMk/>
            <pc:sldMk cId="1033592188" sldId="4595"/>
            <ac:spMk id="10" creationId="{00000000-0000-0000-0000-000000000000}"/>
          </ac:spMkLst>
        </pc:spChg>
        <pc:spChg chg="mod">
          <ac:chgData name="Chris Speller" userId="0a97f007-b978-4543-a8a0-9ee0abccdf0a" providerId="ADAL" clId="{B8B649C5-C549-4FEB-BF49-7EEBAD02D5DE}" dt="2020-12-21T14:31:30.541" v="14427"/>
          <ac:spMkLst>
            <pc:docMk/>
            <pc:sldMk cId="1033592188" sldId="4595"/>
            <ac:spMk id="11" creationId="{00000000-0000-0000-0000-000000000000}"/>
          </ac:spMkLst>
        </pc:spChg>
        <pc:spChg chg="mod">
          <ac:chgData name="Chris Speller" userId="0a97f007-b978-4543-a8a0-9ee0abccdf0a" providerId="ADAL" clId="{B8B649C5-C549-4FEB-BF49-7EEBAD02D5DE}" dt="2020-12-21T14:31:51.963" v="14455" actId="20577"/>
          <ac:spMkLst>
            <pc:docMk/>
            <pc:sldMk cId="1033592188" sldId="4595"/>
            <ac:spMk id="12" creationId="{FEDA1F6C-08D0-4179-B4E6-945CF5F1BE86}"/>
          </ac:spMkLst>
        </pc:spChg>
      </pc:sldChg>
      <pc:sldChg chg="modSp add mod">
        <pc:chgData name="Chris Speller" userId="0a97f007-b978-4543-a8a0-9ee0abccdf0a" providerId="ADAL" clId="{B8B649C5-C549-4FEB-BF49-7EEBAD02D5DE}" dt="2020-12-21T14:37:30.636" v="14528" actId="20577"/>
        <pc:sldMkLst>
          <pc:docMk/>
          <pc:sldMk cId="511682428" sldId="4596"/>
        </pc:sldMkLst>
        <pc:spChg chg="mod">
          <ac:chgData name="Chris Speller" userId="0a97f007-b978-4543-a8a0-9ee0abccdf0a" providerId="ADAL" clId="{B8B649C5-C549-4FEB-BF49-7EEBAD02D5DE}" dt="2020-12-21T14:36:14.425" v="14478"/>
          <ac:spMkLst>
            <pc:docMk/>
            <pc:sldMk cId="511682428" sldId="4596"/>
            <ac:spMk id="10" creationId="{00000000-0000-0000-0000-000000000000}"/>
          </ac:spMkLst>
        </pc:spChg>
        <pc:spChg chg="mod">
          <ac:chgData name="Chris Speller" userId="0a97f007-b978-4543-a8a0-9ee0abccdf0a" providerId="ADAL" clId="{B8B649C5-C549-4FEB-BF49-7EEBAD02D5DE}" dt="2020-12-21T14:37:30.636" v="14528" actId="20577"/>
          <ac:spMkLst>
            <pc:docMk/>
            <pc:sldMk cId="511682428" sldId="4596"/>
            <ac:spMk id="11" creationId="{00000000-0000-0000-0000-000000000000}"/>
          </ac:spMkLst>
        </pc:spChg>
        <pc:spChg chg="mod">
          <ac:chgData name="Chris Speller" userId="0a97f007-b978-4543-a8a0-9ee0abccdf0a" providerId="ADAL" clId="{B8B649C5-C549-4FEB-BF49-7EEBAD02D5DE}" dt="2020-12-21T14:37:03.327" v="14504" actId="20577"/>
          <ac:spMkLst>
            <pc:docMk/>
            <pc:sldMk cId="511682428" sldId="4596"/>
            <ac:spMk id="12" creationId="{FEDA1F6C-08D0-4179-B4E6-945CF5F1BE86}"/>
          </ac:spMkLst>
        </pc:spChg>
      </pc:sldChg>
      <pc:sldChg chg="add del">
        <pc:chgData name="Chris Speller" userId="0a97f007-b978-4543-a8a0-9ee0abccdf0a" providerId="ADAL" clId="{B8B649C5-C549-4FEB-BF49-7EEBAD02D5DE}" dt="2020-12-21T14:34:56.785" v="14464"/>
        <pc:sldMkLst>
          <pc:docMk/>
          <pc:sldMk cId="2692489912" sldId="4596"/>
        </pc:sldMkLst>
      </pc:sldChg>
      <pc:sldChg chg="modSp add mod">
        <pc:chgData name="Chris Speller" userId="0a97f007-b978-4543-a8a0-9ee0abccdf0a" providerId="ADAL" clId="{B8B649C5-C549-4FEB-BF49-7EEBAD02D5DE}" dt="2020-12-21T14:42:20.599" v="14682" actId="20577"/>
        <pc:sldMkLst>
          <pc:docMk/>
          <pc:sldMk cId="1110435451" sldId="4597"/>
        </pc:sldMkLst>
        <pc:spChg chg="mod">
          <ac:chgData name="Chris Speller" userId="0a97f007-b978-4543-a8a0-9ee0abccdf0a" providerId="ADAL" clId="{B8B649C5-C549-4FEB-BF49-7EEBAD02D5DE}" dt="2020-12-21T14:42:20.599" v="14682" actId="20577"/>
          <ac:spMkLst>
            <pc:docMk/>
            <pc:sldMk cId="1110435451" sldId="4597"/>
            <ac:spMk id="10" creationId="{00000000-0000-0000-0000-000000000000}"/>
          </ac:spMkLst>
        </pc:spChg>
        <pc:spChg chg="mod">
          <ac:chgData name="Chris Speller" userId="0a97f007-b978-4543-a8a0-9ee0abccdf0a" providerId="ADAL" clId="{B8B649C5-C549-4FEB-BF49-7EEBAD02D5DE}" dt="2020-12-21T14:39:59.740" v="14641"/>
          <ac:spMkLst>
            <pc:docMk/>
            <pc:sldMk cId="1110435451" sldId="4597"/>
            <ac:spMk id="11" creationId="{00000000-0000-0000-0000-000000000000}"/>
          </ac:spMkLst>
        </pc:spChg>
        <pc:spChg chg="mod">
          <ac:chgData name="Chris Speller" userId="0a97f007-b978-4543-a8a0-9ee0abccdf0a" providerId="ADAL" clId="{B8B649C5-C549-4FEB-BF49-7EEBAD02D5DE}" dt="2020-12-21T14:40:33.611" v="14652" actId="20577"/>
          <ac:spMkLst>
            <pc:docMk/>
            <pc:sldMk cId="1110435451" sldId="4597"/>
            <ac:spMk id="12" creationId="{FEDA1F6C-08D0-4179-B4E6-945CF5F1BE86}"/>
          </ac:spMkLst>
        </pc:spChg>
      </pc:sldChg>
      <pc:sldChg chg="add del">
        <pc:chgData name="Chris Speller" userId="0a97f007-b978-4543-a8a0-9ee0abccdf0a" providerId="ADAL" clId="{B8B649C5-C549-4FEB-BF49-7EEBAD02D5DE}" dt="2020-12-21T14:38:26.297" v="14535"/>
        <pc:sldMkLst>
          <pc:docMk/>
          <pc:sldMk cId="2877062480" sldId="4598"/>
        </pc:sldMkLst>
      </pc:sldChg>
      <pc:sldChg chg="modSp add mod">
        <pc:chgData name="Chris Speller" userId="0a97f007-b978-4543-a8a0-9ee0abccdf0a" providerId="ADAL" clId="{B8B649C5-C549-4FEB-BF49-7EEBAD02D5DE}" dt="2020-12-21T15:43:33.210" v="14757" actId="6549"/>
        <pc:sldMkLst>
          <pc:docMk/>
          <pc:sldMk cId="3155062066" sldId="4598"/>
        </pc:sldMkLst>
        <pc:spChg chg="mod">
          <ac:chgData name="Chris Speller" userId="0a97f007-b978-4543-a8a0-9ee0abccdf0a" providerId="ADAL" clId="{B8B649C5-C549-4FEB-BF49-7EEBAD02D5DE}" dt="2020-12-21T15:43:33.210" v="14757" actId="6549"/>
          <ac:spMkLst>
            <pc:docMk/>
            <pc:sldMk cId="3155062066" sldId="4598"/>
            <ac:spMk id="10" creationId="{00000000-0000-0000-0000-000000000000}"/>
          </ac:spMkLst>
        </pc:spChg>
        <pc:spChg chg="mod">
          <ac:chgData name="Chris Speller" userId="0a97f007-b978-4543-a8a0-9ee0abccdf0a" providerId="ADAL" clId="{B8B649C5-C549-4FEB-BF49-7EEBAD02D5DE}" dt="2020-12-21T15:06:20.888" v="14743"/>
          <ac:spMkLst>
            <pc:docMk/>
            <pc:sldMk cId="3155062066" sldId="4598"/>
            <ac:spMk id="11" creationId="{00000000-0000-0000-0000-000000000000}"/>
          </ac:spMkLst>
        </pc:spChg>
        <pc:spChg chg="mod">
          <ac:chgData name="Chris Speller" userId="0a97f007-b978-4543-a8a0-9ee0abccdf0a" providerId="ADAL" clId="{B8B649C5-C549-4FEB-BF49-7EEBAD02D5DE}" dt="2020-12-21T15:06:27.179" v="14750" actId="20577"/>
          <ac:spMkLst>
            <pc:docMk/>
            <pc:sldMk cId="3155062066" sldId="4598"/>
            <ac:spMk id="12" creationId="{243D3520-A5EB-4DB7-95D1-13EDF7A8B3FC}"/>
          </ac:spMkLst>
        </pc:spChg>
      </pc:sldChg>
      <pc:sldChg chg="addSp delSp modSp add mod delAnim modAnim">
        <pc:chgData name="Chris Speller" userId="0a97f007-b978-4543-a8a0-9ee0abccdf0a" providerId="ADAL" clId="{B8B649C5-C549-4FEB-BF49-7EEBAD02D5DE}" dt="2020-12-21T17:03:18.937" v="15722" actId="478"/>
        <pc:sldMkLst>
          <pc:docMk/>
          <pc:sldMk cId="2890445474" sldId="4599"/>
        </pc:sldMkLst>
        <pc:spChg chg="mod">
          <ac:chgData name="Chris Speller" userId="0a97f007-b978-4543-a8a0-9ee0abccdf0a" providerId="ADAL" clId="{B8B649C5-C549-4FEB-BF49-7EEBAD02D5DE}" dt="2020-12-21T17:02:10.797" v="15577" actId="2711"/>
          <ac:spMkLst>
            <pc:docMk/>
            <pc:sldMk cId="2890445474" sldId="4599"/>
            <ac:spMk id="10" creationId="{00000000-0000-0000-0000-000000000000}"/>
          </ac:spMkLst>
        </pc:spChg>
        <pc:spChg chg="mod">
          <ac:chgData name="Chris Speller" userId="0a97f007-b978-4543-a8a0-9ee0abccdf0a" providerId="ADAL" clId="{B8B649C5-C549-4FEB-BF49-7EEBAD02D5DE}" dt="2020-12-21T17:02:34.032" v="15586" actId="20577"/>
          <ac:spMkLst>
            <pc:docMk/>
            <pc:sldMk cId="2890445474" sldId="4599"/>
            <ac:spMk id="11" creationId="{00000000-0000-0000-0000-000000000000}"/>
          </ac:spMkLst>
        </pc:spChg>
        <pc:spChg chg="mod">
          <ac:chgData name="Chris Speller" userId="0a97f007-b978-4543-a8a0-9ee0abccdf0a" providerId="ADAL" clId="{B8B649C5-C549-4FEB-BF49-7EEBAD02D5DE}" dt="2020-12-21T17:03:16.593" v="15721" actId="20577"/>
          <ac:spMkLst>
            <pc:docMk/>
            <pc:sldMk cId="2890445474" sldId="4599"/>
            <ac:spMk id="12" creationId="{FEDA1F6C-08D0-4179-B4E6-945CF5F1BE86}"/>
          </ac:spMkLst>
        </pc:spChg>
        <pc:picChg chg="add del mod">
          <ac:chgData name="Chris Speller" userId="0a97f007-b978-4543-a8a0-9ee0abccdf0a" providerId="ADAL" clId="{B8B649C5-C549-4FEB-BF49-7EEBAD02D5DE}" dt="2020-12-21T17:03:18.937" v="15722" actId="478"/>
          <ac:picMkLst>
            <pc:docMk/>
            <pc:sldMk cId="2890445474" sldId="4599"/>
            <ac:picMk id="13" creationId="{D61CD8F1-34F8-4572-8C8A-4634C6ADA2C9}"/>
          </ac:picMkLst>
        </pc:picChg>
      </pc:sldChg>
      <pc:sldChg chg="add del">
        <pc:chgData name="Chris Speller" userId="0a97f007-b978-4543-a8a0-9ee0abccdf0a" providerId="ADAL" clId="{B8B649C5-C549-4FEB-BF49-7EEBAD02D5DE}" dt="2020-12-21T17:31:20.328" v="15786" actId="47"/>
        <pc:sldMkLst>
          <pc:docMk/>
          <pc:sldMk cId="171864748" sldId="4600"/>
        </pc:sldMkLst>
      </pc:sldChg>
      <pc:sldChg chg="modSp add del mod modAnim">
        <pc:chgData name="Chris Speller" userId="0a97f007-b978-4543-a8a0-9ee0abccdf0a" providerId="ADAL" clId="{B8B649C5-C549-4FEB-BF49-7EEBAD02D5DE}" dt="2020-12-21T17:32:14.645" v="15795" actId="47"/>
        <pc:sldMkLst>
          <pc:docMk/>
          <pc:sldMk cId="3121992488" sldId="4601"/>
        </pc:sldMkLst>
        <pc:spChg chg="mod">
          <ac:chgData name="Chris Speller" userId="0a97f007-b978-4543-a8a0-9ee0abccdf0a" providerId="ADAL" clId="{B8B649C5-C549-4FEB-BF49-7EEBAD02D5DE}" dt="2020-12-21T17:06:20.492" v="15751" actId="20577"/>
          <ac:spMkLst>
            <pc:docMk/>
            <pc:sldMk cId="3121992488" sldId="4601"/>
            <ac:spMk id="10" creationId="{00000000-0000-0000-0000-000000000000}"/>
          </ac:spMkLst>
        </pc:spChg>
        <pc:spChg chg="mod">
          <ac:chgData name="Chris Speller" userId="0a97f007-b978-4543-a8a0-9ee0abccdf0a" providerId="ADAL" clId="{B8B649C5-C549-4FEB-BF49-7EEBAD02D5DE}" dt="2020-12-21T17:05:53.566" v="15740" actId="403"/>
          <ac:spMkLst>
            <pc:docMk/>
            <pc:sldMk cId="3121992488" sldId="4601"/>
            <ac:spMk id="11" creationId="{00000000-0000-0000-0000-000000000000}"/>
          </ac:spMkLst>
        </pc:spChg>
        <pc:spChg chg="mod">
          <ac:chgData name="Chris Speller" userId="0a97f007-b978-4543-a8a0-9ee0abccdf0a" providerId="ADAL" clId="{B8B649C5-C549-4FEB-BF49-7EEBAD02D5DE}" dt="2020-12-21T17:05:07.060" v="15738" actId="20577"/>
          <ac:spMkLst>
            <pc:docMk/>
            <pc:sldMk cId="3121992488" sldId="4601"/>
            <ac:spMk id="12" creationId="{FEDA1F6C-08D0-4179-B4E6-945CF5F1BE86}"/>
          </ac:spMkLst>
        </pc:spChg>
      </pc:sldChg>
      <pc:sldChg chg="modSp add">
        <pc:chgData name="Chris Speller" userId="0a97f007-b978-4543-a8a0-9ee0abccdf0a" providerId="ADAL" clId="{B8B649C5-C549-4FEB-BF49-7EEBAD02D5DE}" dt="2020-12-21T17:31:57.533" v="15794" actId="2711"/>
        <pc:sldMkLst>
          <pc:docMk/>
          <pc:sldMk cId="1893386363" sldId="4602"/>
        </pc:sldMkLst>
        <pc:spChg chg="mod">
          <ac:chgData name="Chris Speller" userId="0a97f007-b978-4543-a8a0-9ee0abccdf0a" providerId="ADAL" clId="{B8B649C5-C549-4FEB-BF49-7EEBAD02D5DE}" dt="2020-12-21T17:31:53.192" v="15793" actId="2711"/>
          <ac:spMkLst>
            <pc:docMk/>
            <pc:sldMk cId="1893386363" sldId="4602"/>
            <ac:spMk id="10" creationId="{00000000-0000-0000-0000-000000000000}"/>
          </ac:spMkLst>
        </pc:spChg>
        <pc:spChg chg="mod">
          <ac:chgData name="Chris Speller" userId="0a97f007-b978-4543-a8a0-9ee0abccdf0a" providerId="ADAL" clId="{B8B649C5-C549-4FEB-BF49-7EEBAD02D5DE}" dt="2020-12-21T17:31:57.533" v="15794" actId="2711"/>
          <ac:spMkLst>
            <pc:docMk/>
            <pc:sldMk cId="1893386363" sldId="4602"/>
            <ac:spMk id="11" creationId="{00000000-0000-0000-0000-000000000000}"/>
          </ac:spMkLst>
        </pc:spChg>
      </pc:sldChg>
      <pc:sldChg chg="modSp add mod">
        <pc:chgData name="Chris Speller" userId="0a97f007-b978-4543-a8a0-9ee0abccdf0a" providerId="ADAL" clId="{B8B649C5-C549-4FEB-BF49-7EEBAD02D5DE}" dt="2020-12-21T17:54:13.659" v="16610"/>
        <pc:sldMkLst>
          <pc:docMk/>
          <pc:sldMk cId="3028327906" sldId="4603"/>
        </pc:sldMkLst>
        <pc:spChg chg="mod">
          <ac:chgData name="Chris Speller" userId="0a97f007-b978-4543-a8a0-9ee0abccdf0a" providerId="ADAL" clId="{B8B649C5-C549-4FEB-BF49-7EEBAD02D5DE}" dt="2020-12-21T17:54:09.082" v="16609" actId="20577"/>
          <ac:spMkLst>
            <pc:docMk/>
            <pc:sldMk cId="3028327906" sldId="4603"/>
            <ac:spMk id="10" creationId="{00000000-0000-0000-0000-000000000000}"/>
          </ac:spMkLst>
        </pc:spChg>
        <pc:spChg chg="mod">
          <ac:chgData name="Chris Speller" userId="0a97f007-b978-4543-a8a0-9ee0abccdf0a" providerId="ADAL" clId="{B8B649C5-C549-4FEB-BF49-7EEBAD02D5DE}" dt="2020-12-21T17:54:13.659" v="16610"/>
          <ac:spMkLst>
            <pc:docMk/>
            <pc:sldMk cId="3028327906" sldId="4603"/>
            <ac:spMk id="11" creationId="{00000000-0000-0000-0000-000000000000}"/>
          </ac:spMkLst>
        </pc:spChg>
        <pc:spChg chg="mod">
          <ac:chgData name="Chris Speller" userId="0a97f007-b978-4543-a8a0-9ee0abccdf0a" providerId="ADAL" clId="{B8B649C5-C549-4FEB-BF49-7EEBAD02D5DE}" dt="2020-12-21T17:53:37.687" v="16474" actId="20577"/>
          <ac:spMkLst>
            <pc:docMk/>
            <pc:sldMk cId="3028327906" sldId="4603"/>
            <ac:spMk id="12" creationId="{22835BE3-44B6-4CBB-8958-996FD3749AC1}"/>
          </ac:spMkLst>
        </pc:spChg>
      </pc:sldChg>
      <pc:sldChg chg="modSp add mod">
        <pc:chgData name="Chris Speller" userId="0a97f007-b978-4543-a8a0-9ee0abccdf0a" providerId="ADAL" clId="{B8B649C5-C549-4FEB-BF49-7EEBAD02D5DE}" dt="2020-12-21T18:00:08.702" v="16722" actId="20577"/>
        <pc:sldMkLst>
          <pc:docMk/>
          <pc:sldMk cId="1813725875" sldId="4604"/>
        </pc:sldMkLst>
        <pc:spChg chg="mod">
          <ac:chgData name="Chris Speller" userId="0a97f007-b978-4543-a8a0-9ee0abccdf0a" providerId="ADAL" clId="{B8B649C5-C549-4FEB-BF49-7EEBAD02D5DE}" dt="2020-12-21T18:00:08.702" v="16722" actId="20577"/>
          <ac:spMkLst>
            <pc:docMk/>
            <pc:sldMk cId="1813725875" sldId="4604"/>
            <ac:spMk id="10" creationId="{00000000-0000-0000-0000-000000000000}"/>
          </ac:spMkLst>
        </pc:spChg>
        <pc:spChg chg="mod">
          <ac:chgData name="Chris Speller" userId="0a97f007-b978-4543-a8a0-9ee0abccdf0a" providerId="ADAL" clId="{B8B649C5-C549-4FEB-BF49-7EEBAD02D5DE}" dt="2020-12-21T17:59:57.206" v="16717" actId="20577"/>
          <ac:spMkLst>
            <pc:docMk/>
            <pc:sldMk cId="1813725875" sldId="4604"/>
            <ac:spMk id="11" creationId="{00000000-0000-0000-0000-000000000000}"/>
          </ac:spMkLst>
        </pc:spChg>
        <pc:spChg chg="mod">
          <ac:chgData name="Chris Speller" userId="0a97f007-b978-4543-a8a0-9ee0abccdf0a" providerId="ADAL" clId="{B8B649C5-C549-4FEB-BF49-7EEBAD02D5DE}" dt="2020-12-21T18:00:02.286" v="16719" actId="404"/>
          <ac:spMkLst>
            <pc:docMk/>
            <pc:sldMk cId="1813725875" sldId="4604"/>
            <ac:spMk id="12" creationId="{42D9EC7C-4EC0-492B-9CDD-DE169B1F477B}"/>
          </ac:spMkLst>
        </pc:spChg>
      </pc:sldChg>
      <pc:sldChg chg="modSp add mod modAnim">
        <pc:chgData name="Chris Speller" userId="0a97f007-b978-4543-a8a0-9ee0abccdf0a" providerId="ADAL" clId="{B8B649C5-C549-4FEB-BF49-7EEBAD02D5DE}" dt="2020-12-21T18:15:21.142" v="17200" actId="6549"/>
        <pc:sldMkLst>
          <pc:docMk/>
          <pc:sldMk cId="631374950" sldId="4605"/>
        </pc:sldMkLst>
        <pc:spChg chg="mod">
          <ac:chgData name="Chris Speller" userId="0a97f007-b978-4543-a8a0-9ee0abccdf0a" providerId="ADAL" clId="{B8B649C5-C549-4FEB-BF49-7EEBAD02D5DE}" dt="2020-12-21T18:14:03.253" v="17130" actId="20577"/>
          <ac:spMkLst>
            <pc:docMk/>
            <pc:sldMk cId="631374950" sldId="4605"/>
            <ac:spMk id="10" creationId="{00000000-0000-0000-0000-000000000000}"/>
          </ac:spMkLst>
        </pc:spChg>
        <pc:spChg chg="mod">
          <ac:chgData name="Chris Speller" userId="0a97f007-b978-4543-a8a0-9ee0abccdf0a" providerId="ADAL" clId="{B8B649C5-C549-4FEB-BF49-7EEBAD02D5DE}" dt="2020-12-21T18:15:00.460" v="17193" actId="20577"/>
          <ac:spMkLst>
            <pc:docMk/>
            <pc:sldMk cId="631374950" sldId="4605"/>
            <ac:spMk id="11" creationId="{00000000-0000-0000-0000-000000000000}"/>
          </ac:spMkLst>
        </pc:spChg>
        <pc:spChg chg="mod">
          <ac:chgData name="Chris Speller" userId="0a97f007-b978-4543-a8a0-9ee0abccdf0a" providerId="ADAL" clId="{B8B649C5-C549-4FEB-BF49-7EEBAD02D5DE}" dt="2020-12-21T18:15:21.142" v="17200" actId="6549"/>
          <ac:spMkLst>
            <pc:docMk/>
            <pc:sldMk cId="631374950" sldId="4605"/>
            <ac:spMk id="12" creationId="{752B9874-566D-425B-9B0C-D55C5C65E7A4}"/>
          </ac:spMkLst>
        </pc:spChg>
      </pc:sldChg>
      <pc:sldChg chg="add">
        <pc:chgData name="Chris Speller" userId="0a97f007-b978-4543-a8a0-9ee0abccdf0a" providerId="ADAL" clId="{B8B649C5-C549-4FEB-BF49-7EEBAD02D5DE}" dt="2020-12-21T18:15:23.977" v="17201"/>
        <pc:sldMkLst>
          <pc:docMk/>
          <pc:sldMk cId="3261515165" sldId="4606"/>
        </pc:sldMkLst>
      </pc:sldChg>
      <pc:sldChg chg="modSp add mod modAnim">
        <pc:chgData name="Chris Speller" userId="0a97f007-b978-4543-a8a0-9ee0abccdf0a" providerId="ADAL" clId="{B8B649C5-C549-4FEB-BF49-7EEBAD02D5DE}" dt="2020-12-21T18:21:38.795" v="17745" actId="20577"/>
        <pc:sldMkLst>
          <pc:docMk/>
          <pc:sldMk cId="963903603" sldId="4607"/>
        </pc:sldMkLst>
        <pc:spChg chg="mod">
          <ac:chgData name="Chris Speller" userId="0a97f007-b978-4543-a8a0-9ee0abccdf0a" providerId="ADAL" clId="{B8B649C5-C549-4FEB-BF49-7EEBAD02D5DE}" dt="2020-12-21T18:19:34.350" v="17482" actId="20577"/>
          <ac:spMkLst>
            <pc:docMk/>
            <pc:sldMk cId="963903603" sldId="4607"/>
            <ac:spMk id="10" creationId="{00000000-0000-0000-0000-000000000000}"/>
          </ac:spMkLst>
        </pc:spChg>
        <pc:spChg chg="mod">
          <ac:chgData name="Chris Speller" userId="0a97f007-b978-4543-a8a0-9ee0abccdf0a" providerId="ADAL" clId="{B8B649C5-C549-4FEB-BF49-7EEBAD02D5DE}" dt="2020-12-21T18:19:13.802" v="17461"/>
          <ac:spMkLst>
            <pc:docMk/>
            <pc:sldMk cId="963903603" sldId="4607"/>
            <ac:spMk id="11" creationId="{00000000-0000-0000-0000-000000000000}"/>
          </ac:spMkLst>
        </pc:spChg>
        <pc:spChg chg="mod">
          <ac:chgData name="Chris Speller" userId="0a97f007-b978-4543-a8a0-9ee0abccdf0a" providerId="ADAL" clId="{B8B649C5-C549-4FEB-BF49-7EEBAD02D5DE}" dt="2020-12-21T18:21:38.795" v="17745" actId="20577"/>
          <ac:spMkLst>
            <pc:docMk/>
            <pc:sldMk cId="963903603" sldId="4607"/>
            <ac:spMk id="12" creationId="{CFD4E4E2-5DAF-436D-95D6-3C413B8FFC53}"/>
          </ac:spMkLst>
        </pc:spChg>
      </pc:sldChg>
      <pc:sldChg chg="modSp add mod">
        <pc:chgData name="Chris Speller" userId="0a97f007-b978-4543-a8a0-9ee0abccdf0a" providerId="ADAL" clId="{B8B649C5-C549-4FEB-BF49-7EEBAD02D5DE}" dt="2020-12-21T18:27:12.454" v="18143" actId="20577"/>
        <pc:sldMkLst>
          <pc:docMk/>
          <pc:sldMk cId="1143502693" sldId="4608"/>
        </pc:sldMkLst>
        <pc:spChg chg="mod">
          <ac:chgData name="Chris Speller" userId="0a97f007-b978-4543-a8a0-9ee0abccdf0a" providerId="ADAL" clId="{B8B649C5-C549-4FEB-BF49-7EEBAD02D5DE}" dt="2020-12-21T18:27:12.454" v="18143" actId="20577"/>
          <ac:spMkLst>
            <pc:docMk/>
            <pc:sldMk cId="1143502693" sldId="4608"/>
            <ac:spMk id="10" creationId="{00000000-0000-0000-0000-000000000000}"/>
          </ac:spMkLst>
        </pc:spChg>
        <pc:spChg chg="mod">
          <ac:chgData name="Chris Speller" userId="0a97f007-b978-4543-a8a0-9ee0abccdf0a" providerId="ADAL" clId="{B8B649C5-C549-4FEB-BF49-7EEBAD02D5DE}" dt="2020-12-21T18:24:42.413" v="18116" actId="403"/>
          <ac:spMkLst>
            <pc:docMk/>
            <pc:sldMk cId="1143502693" sldId="4608"/>
            <ac:spMk id="11" creationId="{00000000-0000-0000-0000-000000000000}"/>
          </ac:spMkLst>
        </pc:spChg>
        <pc:spChg chg="mod">
          <ac:chgData name="Chris Speller" userId="0a97f007-b978-4543-a8a0-9ee0abccdf0a" providerId="ADAL" clId="{B8B649C5-C549-4FEB-BF49-7EEBAD02D5DE}" dt="2020-12-21T18:24:53.147" v="18129" actId="20577"/>
          <ac:spMkLst>
            <pc:docMk/>
            <pc:sldMk cId="1143502693" sldId="4608"/>
            <ac:spMk id="12" creationId="{CFD4E4E2-5DAF-436D-95D6-3C413B8FFC53}"/>
          </ac:spMkLst>
        </pc:spChg>
      </pc:sldChg>
      <pc:sldChg chg="modSp add mod modAnim">
        <pc:chgData name="Chris Speller" userId="0a97f007-b978-4543-a8a0-9ee0abccdf0a" providerId="ADAL" clId="{B8B649C5-C549-4FEB-BF49-7EEBAD02D5DE}" dt="2020-12-21T18:35:38.421" v="18375" actId="404"/>
        <pc:sldMkLst>
          <pc:docMk/>
          <pc:sldMk cId="1889298649" sldId="4609"/>
        </pc:sldMkLst>
        <pc:spChg chg="mod">
          <ac:chgData name="Chris Speller" userId="0a97f007-b978-4543-a8a0-9ee0abccdf0a" providerId="ADAL" clId="{B8B649C5-C549-4FEB-BF49-7EEBAD02D5DE}" dt="2020-12-21T18:34:48.400" v="18243" actId="20577"/>
          <ac:spMkLst>
            <pc:docMk/>
            <pc:sldMk cId="1889298649" sldId="4609"/>
            <ac:spMk id="10" creationId="{00000000-0000-0000-0000-000000000000}"/>
          </ac:spMkLst>
        </pc:spChg>
        <pc:spChg chg="mod">
          <ac:chgData name="Chris Speller" userId="0a97f007-b978-4543-a8a0-9ee0abccdf0a" providerId="ADAL" clId="{B8B649C5-C549-4FEB-BF49-7EEBAD02D5DE}" dt="2020-12-21T18:34:57.122" v="18246" actId="20577"/>
          <ac:spMkLst>
            <pc:docMk/>
            <pc:sldMk cId="1889298649" sldId="4609"/>
            <ac:spMk id="11" creationId="{00000000-0000-0000-0000-000000000000}"/>
          </ac:spMkLst>
        </pc:spChg>
        <pc:spChg chg="mod">
          <ac:chgData name="Chris Speller" userId="0a97f007-b978-4543-a8a0-9ee0abccdf0a" providerId="ADAL" clId="{B8B649C5-C549-4FEB-BF49-7EEBAD02D5DE}" dt="2020-12-21T18:35:38.421" v="18375" actId="404"/>
          <ac:spMkLst>
            <pc:docMk/>
            <pc:sldMk cId="1889298649" sldId="4609"/>
            <ac:spMk id="12" creationId="{CFD4E4E2-5DAF-436D-95D6-3C413B8FFC53}"/>
          </ac:spMkLst>
        </pc:spChg>
      </pc:sldChg>
      <pc:sldChg chg="modSp add mod">
        <pc:chgData name="Chris Speller" userId="0a97f007-b978-4543-a8a0-9ee0abccdf0a" providerId="ADAL" clId="{B8B649C5-C549-4FEB-BF49-7EEBAD02D5DE}" dt="2020-12-21T18:40:34.068" v="18659" actId="403"/>
        <pc:sldMkLst>
          <pc:docMk/>
          <pc:sldMk cId="2653519440" sldId="4610"/>
        </pc:sldMkLst>
        <pc:spChg chg="mod">
          <ac:chgData name="Chris Speller" userId="0a97f007-b978-4543-a8a0-9ee0abccdf0a" providerId="ADAL" clId="{B8B649C5-C549-4FEB-BF49-7EEBAD02D5DE}" dt="2020-12-21T18:40:28.436" v="18656" actId="2711"/>
          <ac:spMkLst>
            <pc:docMk/>
            <pc:sldMk cId="2653519440" sldId="4610"/>
            <ac:spMk id="10" creationId="{00000000-0000-0000-0000-000000000000}"/>
          </ac:spMkLst>
        </pc:spChg>
        <pc:spChg chg="mod">
          <ac:chgData name="Chris Speller" userId="0a97f007-b978-4543-a8a0-9ee0abccdf0a" providerId="ADAL" clId="{B8B649C5-C549-4FEB-BF49-7EEBAD02D5DE}" dt="2020-12-21T18:40:31.509" v="18657" actId="2711"/>
          <ac:spMkLst>
            <pc:docMk/>
            <pc:sldMk cId="2653519440" sldId="4610"/>
            <ac:spMk id="11" creationId="{00000000-0000-0000-0000-000000000000}"/>
          </ac:spMkLst>
        </pc:spChg>
        <pc:spChg chg="mod">
          <ac:chgData name="Chris Speller" userId="0a97f007-b978-4543-a8a0-9ee0abccdf0a" providerId="ADAL" clId="{B8B649C5-C549-4FEB-BF49-7EEBAD02D5DE}" dt="2020-12-21T18:40:34.068" v="18659" actId="403"/>
          <ac:spMkLst>
            <pc:docMk/>
            <pc:sldMk cId="2653519440" sldId="4610"/>
            <ac:spMk id="13" creationId="{14625303-26F6-424C-A186-49B1882CCBC0}"/>
          </ac:spMkLst>
        </pc:spChg>
      </pc:sldChg>
      <pc:sldChg chg="modSp add mod modAnim">
        <pc:chgData name="Chris Speller" userId="0a97f007-b978-4543-a8a0-9ee0abccdf0a" providerId="ADAL" clId="{B8B649C5-C549-4FEB-BF49-7EEBAD02D5DE}" dt="2020-12-21T18:54:05.491" v="19213"/>
        <pc:sldMkLst>
          <pc:docMk/>
          <pc:sldMk cId="3492745480" sldId="4611"/>
        </pc:sldMkLst>
        <pc:spChg chg="mod">
          <ac:chgData name="Chris Speller" userId="0a97f007-b978-4543-a8a0-9ee0abccdf0a" providerId="ADAL" clId="{B8B649C5-C549-4FEB-BF49-7EEBAD02D5DE}" dt="2020-12-21T18:54:05.491" v="19213"/>
          <ac:spMkLst>
            <pc:docMk/>
            <pc:sldMk cId="3492745480" sldId="4611"/>
            <ac:spMk id="10" creationId="{00000000-0000-0000-0000-000000000000}"/>
          </ac:spMkLst>
        </pc:spChg>
        <pc:spChg chg="mod">
          <ac:chgData name="Chris Speller" userId="0a97f007-b978-4543-a8a0-9ee0abccdf0a" providerId="ADAL" clId="{B8B649C5-C549-4FEB-BF49-7EEBAD02D5DE}" dt="2020-12-21T18:49:13.973" v="19043"/>
          <ac:spMkLst>
            <pc:docMk/>
            <pc:sldMk cId="3492745480" sldId="4611"/>
            <ac:spMk id="11" creationId="{279CC686-E163-40B2-A0E1-A3D6236929F4}"/>
          </ac:spMkLst>
        </pc:spChg>
        <pc:spChg chg="mod">
          <ac:chgData name="Chris Speller" userId="0a97f007-b978-4543-a8a0-9ee0abccdf0a" providerId="ADAL" clId="{B8B649C5-C549-4FEB-BF49-7EEBAD02D5DE}" dt="2020-12-21T18:51:43.802" v="19196" actId="207"/>
          <ac:spMkLst>
            <pc:docMk/>
            <pc:sldMk cId="3492745480" sldId="4611"/>
            <ac:spMk id="12" creationId="{849C1D19-CBD2-4E1B-B336-6D17411F33D9}"/>
          </ac:spMkLst>
        </pc:spChg>
      </pc:sldChg>
      <pc:sldChg chg="modSp add mod">
        <pc:chgData name="Chris Speller" userId="0a97f007-b978-4543-a8a0-9ee0abccdf0a" providerId="ADAL" clId="{B8B649C5-C549-4FEB-BF49-7EEBAD02D5DE}" dt="2020-12-21T18:58:10.084" v="19315" actId="20577"/>
        <pc:sldMkLst>
          <pc:docMk/>
          <pc:sldMk cId="3946941241" sldId="4612"/>
        </pc:sldMkLst>
        <pc:spChg chg="mod">
          <ac:chgData name="Chris Speller" userId="0a97f007-b978-4543-a8a0-9ee0abccdf0a" providerId="ADAL" clId="{B8B649C5-C549-4FEB-BF49-7EEBAD02D5DE}" dt="2020-12-21T18:57:32.631" v="19294" actId="20577"/>
          <ac:spMkLst>
            <pc:docMk/>
            <pc:sldMk cId="3946941241" sldId="4612"/>
            <ac:spMk id="10" creationId="{00000000-0000-0000-0000-000000000000}"/>
          </ac:spMkLst>
        </pc:spChg>
        <pc:spChg chg="mod">
          <ac:chgData name="Chris Speller" userId="0a97f007-b978-4543-a8a0-9ee0abccdf0a" providerId="ADAL" clId="{B8B649C5-C549-4FEB-BF49-7EEBAD02D5DE}" dt="2020-12-21T18:57:40.347" v="19297" actId="20577"/>
          <ac:spMkLst>
            <pc:docMk/>
            <pc:sldMk cId="3946941241" sldId="4612"/>
            <ac:spMk id="11" creationId="{8E8498FE-22C5-4A1B-AA8D-26CEB58B8375}"/>
          </ac:spMkLst>
        </pc:spChg>
        <pc:spChg chg="mod">
          <ac:chgData name="Chris Speller" userId="0a97f007-b978-4543-a8a0-9ee0abccdf0a" providerId="ADAL" clId="{B8B649C5-C549-4FEB-BF49-7EEBAD02D5DE}" dt="2020-12-21T18:58:10.084" v="19315" actId="20577"/>
          <ac:spMkLst>
            <pc:docMk/>
            <pc:sldMk cId="3946941241" sldId="4612"/>
            <ac:spMk id="13" creationId="{A6C5E012-4C27-4AF5-9D1B-3F536B164AB0}"/>
          </ac:spMkLst>
        </pc:spChg>
      </pc:sldChg>
      <pc:sldChg chg="addSp delSp modSp add mod delAnim modAnim">
        <pc:chgData name="Chris Speller" userId="0a97f007-b978-4543-a8a0-9ee0abccdf0a" providerId="ADAL" clId="{B8B649C5-C549-4FEB-BF49-7EEBAD02D5DE}" dt="2020-12-21T19:00:12.021" v="19447" actId="478"/>
        <pc:sldMkLst>
          <pc:docMk/>
          <pc:sldMk cId="1366021233" sldId="4613"/>
        </pc:sldMkLst>
        <pc:spChg chg="mod">
          <ac:chgData name="Chris Speller" userId="0a97f007-b978-4543-a8a0-9ee0abccdf0a" providerId="ADAL" clId="{B8B649C5-C549-4FEB-BF49-7EEBAD02D5DE}" dt="2020-12-21T18:58:50.432" v="19322" actId="2711"/>
          <ac:spMkLst>
            <pc:docMk/>
            <pc:sldMk cId="1366021233" sldId="4613"/>
            <ac:spMk id="10" creationId="{00000000-0000-0000-0000-000000000000}"/>
          </ac:spMkLst>
        </pc:spChg>
        <pc:spChg chg="mod">
          <ac:chgData name="Chris Speller" userId="0a97f007-b978-4543-a8a0-9ee0abccdf0a" providerId="ADAL" clId="{B8B649C5-C549-4FEB-BF49-7EEBAD02D5DE}" dt="2020-12-21T18:58:57.524" v="19324" actId="2711"/>
          <ac:spMkLst>
            <pc:docMk/>
            <pc:sldMk cId="1366021233" sldId="4613"/>
            <ac:spMk id="11" creationId="{8E8498FE-22C5-4A1B-AA8D-26CEB58B8375}"/>
          </ac:spMkLst>
        </pc:spChg>
        <pc:spChg chg="mod">
          <ac:chgData name="Chris Speller" userId="0a97f007-b978-4543-a8a0-9ee0abccdf0a" providerId="ADAL" clId="{B8B649C5-C549-4FEB-BF49-7EEBAD02D5DE}" dt="2020-12-21T19:00:09.634" v="19446" actId="20577"/>
          <ac:spMkLst>
            <pc:docMk/>
            <pc:sldMk cId="1366021233" sldId="4613"/>
            <ac:spMk id="13" creationId="{A6C5E012-4C27-4AF5-9D1B-3F536B164AB0}"/>
          </ac:spMkLst>
        </pc:spChg>
        <pc:picChg chg="add del mod">
          <ac:chgData name="Chris Speller" userId="0a97f007-b978-4543-a8a0-9ee0abccdf0a" providerId="ADAL" clId="{B8B649C5-C549-4FEB-BF49-7EEBAD02D5DE}" dt="2020-12-21T19:00:12.021" v="19447" actId="478"/>
          <ac:picMkLst>
            <pc:docMk/>
            <pc:sldMk cId="1366021233" sldId="4613"/>
            <ac:picMk id="12" creationId="{0AE8AFA0-12A7-472E-A133-0B18C6D4AF50}"/>
          </ac:picMkLst>
        </pc:picChg>
      </pc:sldChg>
      <pc:sldChg chg="add">
        <pc:chgData name="Chris Speller" userId="0a97f007-b978-4543-a8a0-9ee0abccdf0a" providerId="ADAL" clId="{B8B649C5-C549-4FEB-BF49-7EEBAD02D5DE}" dt="2020-12-21T19:01:47.675" v="19505"/>
        <pc:sldMkLst>
          <pc:docMk/>
          <pc:sldMk cId="1100569206" sldId="4614"/>
        </pc:sldMkLst>
      </pc:sldChg>
      <pc:sldChg chg="modSp add del">
        <pc:chgData name="Chris Speller" userId="0a97f007-b978-4543-a8a0-9ee0abccdf0a" providerId="ADAL" clId="{B8B649C5-C549-4FEB-BF49-7EEBAD02D5DE}" dt="2020-12-21T19:01:45.674" v="19504" actId="47"/>
        <pc:sldMkLst>
          <pc:docMk/>
          <pc:sldMk cId="3767715965" sldId="4614"/>
        </pc:sldMkLst>
        <pc:spChg chg="mod">
          <ac:chgData name="Chris Speller" userId="0a97f007-b978-4543-a8a0-9ee0abccdf0a" providerId="ADAL" clId="{B8B649C5-C549-4FEB-BF49-7EEBAD02D5DE}" dt="2020-12-21T19:01:17.174" v="19460" actId="20577"/>
          <ac:spMkLst>
            <pc:docMk/>
            <pc:sldMk cId="3767715965" sldId="4614"/>
            <ac:spMk id="10" creationId="{00000000-0000-0000-0000-000000000000}"/>
          </ac:spMkLst>
        </pc:spChg>
        <pc:spChg chg="mod">
          <ac:chgData name="Chris Speller" userId="0a97f007-b978-4543-a8a0-9ee0abccdf0a" providerId="ADAL" clId="{B8B649C5-C549-4FEB-BF49-7EEBAD02D5DE}" dt="2020-12-21T19:01:23.853" v="19463" actId="20577"/>
          <ac:spMkLst>
            <pc:docMk/>
            <pc:sldMk cId="3767715965" sldId="4614"/>
            <ac:spMk id="11" creationId="{8E8498FE-22C5-4A1B-AA8D-26CEB58B8375}"/>
          </ac:spMkLst>
        </pc:spChg>
        <pc:spChg chg="mod">
          <ac:chgData name="Chris Speller" userId="0a97f007-b978-4543-a8a0-9ee0abccdf0a" providerId="ADAL" clId="{B8B649C5-C549-4FEB-BF49-7EEBAD02D5DE}" dt="2020-12-21T19:01:42.472" v="19503" actId="20577"/>
          <ac:spMkLst>
            <pc:docMk/>
            <pc:sldMk cId="3767715965" sldId="4614"/>
            <ac:spMk id="13" creationId="{A6C5E012-4C27-4AF5-9D1B-3F536B164AB0}"/>
          </ac:spMkLst>
        </pc:spChg>
      </pc:sldChg>
      <pc:sldChg chg="modSp add">
        <pc:chgData name="Chris Speller" userId="0a97f007-b978-4543-a8a0-9ee0abccdf0a" providerId="ADAL" clId="{B8B649C5-C549-4FEB-BF49-7EEBAD02D5DE}" dt="2020-12-21T19:11:24.578" v="19538" actId="20577"/>
        <pc:sldMkLst>
          <pc:docMk/>
          <pc:sldMk cId="1219662844" sldId="4615"/>
        </pc:sldMkLst>
        <pc:spChg chg="mod">
          <ac:chgData name="Chris Speller" userId="0a97f007-b978-4543-a8a0-9ee0abccdf0a" providerId="ADAL" clId="{B8B649C5-C549-4FEB-BF49-7EEBAD02D5DE}" dt="2020-12-21T19:11:01.610" v="19524" actId="20577"/>
          <ac:spMkLst>
            <pc:docMk/>
            <pc:sldMk cId="1219662844" sldId="4615"/>
            <ac:spMk id="10" creationId="{00000000-0000-0000-0000-000000000000}"/>
          </ac:spMkLst>
        </pc:spChg>
        <pc:spChg chg="mod">
          <ac:chgData name="Chris Speller" userId="0a97f007-b978-4543-a8a0-9ee0abccdf0a" providerId="ADAL" clId="{B8B649C5-C549-4FEB-BF49-7EEBAD02D5DE}" dt="2020-12-21T19:10:59.912" v="19523" actId="20577"/>
          <ac:spMkLst>
            <pc:docMk/>
            <pc:sldMk cId="1219662844" sldId="4615"/>
            <ac:spMk id="11" creationId="{8E8498FE-22C5-4A1B-AA8D-26CEB58B8375}"/>
          </ac:spMkLst>
        </pc:spChg>
        <pc:spChg chg="mod">
          <ac:chgData name="Chris Speller" userId="0a97f007-b978-4543-a8a0-9ee0abccdf0a" providerId="ADAL" clId="{B8B649C5-C549-4FEB-BF49-7EEBAD02D5DE}" dt="2020-12-21T19:11:24.578" v="19538" actId="20577"/>
          <ac:spMkLst>
            <pc:docMk/>
            <pc:sldMk cId="1219662844" sldId="4615"/>
            <ac:spMk id="13" creationId="{A6C5E012-4C27-4AF5-9D1B-3F536B164AB0}"/>
          </ac:spMkLst>
        </pc:spChg>
      </pc:sldChg>
      <pc:sldChg chg="modSp add mod modAnim">
        <pc:chgData name="Chris Speller" userId="0a97f007-b978-4543-a8a0-9ee0abccdf0a" providerId="ADAL" clId="{B8B649C5-C549-4FEB-BF49-7EEBAD02D5DE}" dt="2020-12-21T19:12:03.318" v="19577" actId="1076"/>
        <pc:sldMkLst>
          <pc:docMk/>
          <pc:sldMk cId="26760009" sldId="4616"/>
        </pc:sldMkLst>
        <pc:spChg chg="mod">
          <ac:chgData name="Chris Speller" userId="0a97f007-b978-4543-a8a0-9ee0abccdf0a" providerId="ADAL" clId="{B8B649C5-C549-4FEB-BF49-7EEBAD02D5DE}" dt="2020-12-21T19:11:41.108" v="19542" actId="2711"/>
          <ac:spMkLst>
            <pc:docMk/>
            <pc:sldMk cId="26760009" sldId="4616"/>
            <ac:spMk id="10" creationId="{00000000-0000-0000-0000-000000000000}"/>
          </ac:spMkLst>
        </pc:spChg>
        <pc:spChg chg="mod">
          <ac:chgData name="Chris Speller" userId="0a97f007-b978-4543-a8a0-9ee0abccdf0a" providerId="ADAL" clId="{B8B649C5-C549-4FEB-BF49-7EEBAD02D5DE}" dt="2020-12-21T19:11:47.484" v="19544" actId="2711"/>
          <ac:spMkLst>
            <pc:docMk/>
            <pc:sldMk cId="26760009" sldId="4616"/>
            <ac:spMk id="11" creationId="{8E8498FE-22C5-4A1B-AA8D-26CEB58B8375}"/>
          </ac:spMkLst>
        </pc:spChg>
        <pc:spChg chg="mod">
          <ac:chgData name="Chris Speller" userId="0a97f007-b978-4543-a8a0-9ee0abccdf0a" providerId="ADAL" clId="{B8B649C5-C549-4FEB-BF49-7EEBAD02D5DE}" dt="2020-12-21T19:12:03.318" v="19577" actId="1076"/>
          <ac:spMkLst>
            <pc:docMk/>
            <pc:sldMk cId="26760009" sldId="4616"/>
            <ac:spMk id="13" creationId="{A6C5E012-4C27-4AF5-9D1B-3F536B164AB0}"/>
          </ac:spMkLst>
        </pc:spChg>
      </pc:sldChg>
      <pc:sldChg chg="addSp delSp modSp add mod delAnim modAnim">
        <pc:chgData name="Chris Speller" userId="0a97f007-b978-4543-a8a0-9ee0abccdf0a" providerId="ADAL" clId="{B8B649C5-C549-4FEB-BF49-7EEBAD02D5DE}" dt="2020-12-21T19:13:14.019" v="19670" actId="478"/>
        <pc:sldMkLst>
          <pc:docMk/>
          <pc:sldMk cId="1836602720" sldId="4617"/>
        </pc:sldMkLst>
        <pc:spChg chg="mod">
          <ac:chgData name="Chris Speller" userId="0a97f007-b978-4543-a8a0-9ee0abccdf0a" providerId="ADAL" clId="{B8B649C5-C549-4FEB-BF49-7EEBAD02D5DE}" dt="2020-12-21T19:12:22.186" v="19584" actId="2711"/>
          <ac:spMkLst>
            <pc:docMk/>
            <pc:sldMk cId="1836602720" sldId="4617"/>
            <ac:spMk id="10" creationId="{00000000-0000-0000-0000-000000000000}"/>
          </ac:spMkLst>
        </pc:spChg>
        <pc:spChg chg="mod">
          <ac:chgData name="Chris Speller" userId="0a97f007-b978-4543-a8a0-9ee0abccdf0a" providerId="ADAL" clId="{B8B649C5-C549-4FEB-BF49-7EEBAD02D5DE}" dt="2020-12-21T19:12:25.716" v="19585" actId="2711"/>
          <ac:spMkLst>
            <pc:docMk/>
            <pc:sldMk cId="1836602720" sldId="4617"/>
            <ac:spMk id="11" creationId="{8E8498FE-22C5-4A1B-AA8D-26CEB58B8375}"/>
          </ac:spMkLst>
        </pc:spChg>
        <pc:spChg chg="mod">
          <ac:chgData name="Chris Speller" userId="0a97f007-b978-4543-a8a0-9ee0abccdf0a" providerId="ADAL" clId="{B8B649C5-C549-4FEB-BF49-7EEBAD02D5DE}" dt="2020-12-21T19:13:10.904" v="19669" actId="20577"/>
          <ac:spMkLst>
            <pc:docMk/>
            <pc:sldMk cId="1836602720" sldId="4617"/>
            <ac:spMk id="13" creationId="{A6C5E012-4C27-4AF5-9D1B-3F536B164AB0}"/>
          </ac:spMkLst>
        </pc:spChg>
        <pc:picChg chg="add del mod">
          <ac:chgData name="Chris Speller" userId="0a97f007-b978-4543-a8a0-9ee0abccdf0a" providerId="ADAL" clId="{B8B649C5-C549-4FEB-BF49-7EEBAD02D5DE}" dt="2020-12-21T19:13:14.019" v="19670" actId="478"/>
          <ac:picMkLst>
            <pc:docMk/>
            <pc:sldMk cId="1836602720" sldId="4617"/>
            <ac:picMk id="12" creationId="{D0EC9127-3480-4D81-9AA5-40B0BBDDF136}"/>
          </ac:picMkLst>
        </pc:picChg>
      </pc:sldChg>
      <pc:sldChg chg="modSp add mod modAnim">
        <pc:chgData name="Chris Speller" userId="0a97f007-b978-4543-a8a0-9ee0abccdf0a" providerId="ADAL" clId="{B8B649C5-C549-4FEB-BF49-7EEBAD02D5DE}" dt="2020-12-21T19:22:35.505" v="20235" actId="403"/>
        <pc:sldMkLst>
          <pc:docMk/>
          <pc:sldMk cId="3579640227" sldId="4618"/>
        </pc:sldMkLst>
        <pc:spChg chg="mod">
          <ac:chgData name="Chris Speller" userId="0a97f007-b978-4543-a8a0-9ee0abccdf0a" providerId="ADAL" clId="{B8B649C5-C549-4FEB-BF49-7EEBAD02D5DE}" dt="2020-12-21T19:21:31.990" v="20224" actId="403"/>
          <ac:spMkLst>
            <pc:docMk/>
            <pc:sldMk cId="3579640227" sldId="4618"/>
            <ac:spMk id="10" creationId="{00000000-0000-0000-0000-000000000000}"/>
          </ac:spMkLst>
        </pc:spChg>
        <pc:spChg chg="mod">
          <ac:chgData name="Chris Speller" userId="0a97f007-b978-4543-a8a0-9ee0abccdf0a" providerId="ADAL" clId="{B8B649C5-C549-4FEB-BF49-7EEBAD02D5DE}" dt="2020-12-21T19:20:50.773" v="20208" actId="20577"/>
          <ac:spMkLst>
            <pc:docMk/>
            <pc:sldMk cId="3579640227" sldId="4618"/>
            <ac:spMk id="11" creationId="{8E8498FE-22C5-4A1B-AA8D-26CEB58B8375}"/>
          </ac:spMkLst>
        </pc:spChg>
        <pc:spChg chg="mod">
          <ac:chgData name="Chris Speller" userId="0a97f007-b978-4543-a8a0-9ee0abccdf0a" providerId="ADAL" clId="{B8B649C5-C549-4FEB-BF49-7EEBAD02D5DE}" dt="2020-12-21T19:22:35.505" v="20235" actId="403"/>
          <ac:spMkLst>
            <pc:docMk/>
            <pc:sldMk cId="3579640227" sldId="4618"/>
            <ac:spMk id="13" creationId="{A6C5E012-4C27-4AF5-9D1B-3F536B164AB0}"/>
          </ac:spMkLst>
        </pc:spChg>
      </pc:sldChg>
      <pc:sldChg chg="modSp add mod">
        <pc:chgData name="Chris Speller" userId="0a97f007-b978-4543-a8a0-9ee0abccdf0a" providerId="ADAL" clId="{B8B649C5-C549-4FEB-BF49-7EEBAD02D5DE}" dt="2020-12-21T19:17:45.865" v="20097" actId="20577"/>
        <pc:sldMkLst>
          <pc:docMk/>
          <pc:sldMk cId="1960714001" sldId="4619"/>
        </pc:sldMkLst>
        <pc:spChg chg="mod">
          <ac:chgData name="Chris Speller" userId="0a97f007-b978-4543-a8a0-9ee0abccdf0a" providerId="ADAL" clId="{B8B649C5-C549-4FEB-BF49-7EEBAD02D5DE}" dt="2020-12-21T19:17:45.865" v="20097" actId="20577"/>
          <ac:spMkLst>
            <pc:docMk/>
            <pc:sldMk cId="1960714001" sldId="4619"/>
            <ac:spMk id="10" creationId="{00000000-0000-0000-0000-000000000000}"/>
          </ac:spMkLst>
        </pc:spChg>
        <pc:spChg chg="mod">
          <ac:chgData name="Chris Speller" userId="0a97f007-b978-4543-a8a0-9ee0abccdf0a" providerId="ADAL" clId="{B8B649C5-C549-4FEB-BF49-7EEBAD02D5DE}" dt="2020-12-21T19:16:49.730" v="20066"/>
          <ac:spMkLst>
            <pc:docMk/>
            <pc:sldMk cId="1960714001" sldId="4619"/>
            <ac:spMk id="11" creationId="{8E8498FE-22C5-4A1B-AA8D-26CEB58B8375}"/>
          </ac:spMkLst>
        </pc:spChg>
        <pc:spChg chg="mod">
          <ac:chgData name="Chris Speller" userId="0a97f007-b978-4543-a8a0-9ee0abccdf0a" providerId="ADAL" clId="{B8B649C5-C549-4FEB-BF49-7EEBAD02D5DE}" dt="2020-12-21T19:17:15.998" v="20088" actId="20577"/>
          <ac:spMkLst>
            <pc:docMk/>
            <pc:sldMk cId="1960714001" sldId="4619"/>
            <ac:spMk id="13" creationId="{A6C5E012-4C27-4AF5-9D1B-3F536B164AB0}"/>
          </ac:spMkLst>
        </pc:spChg>
      </pc:sldChg>
      <pc:sldChg chg="modSp add mod modAnim">
        <pc:chgData name="Chris Speller" userId="0a97f007-b978-4543-a8a0-9ee0abccdf0a" providerId="ADAL" clId="{B8B649C5-C549-4FEB-BF49-7EEBAD02D5DE}" dt="2020-12-21T19:30:54.754" v="20443" actId="404"/>
        <pc:sldMkLst>
          <pc:docMk/>
          <pc:sldMk cId="26315152" sldId="4620"/>
        </pc:sldMkLst>
        <pc:spChg chg="mod">
          <ac:chgData name="Chris Speller" userId="0a97f007-b978-4543-a8a0-9ee0abccdf0a" providerId="ADAL" clId="{B8B649C5-C549-4FEB-BF49-7EEBAD02D5DE}" dt="2020-12-21T19:30:48.460" v="20441" actId="2711"/>
          <ac:spMkLst>
            <pc:docMk/>
            <pc:sldMk cId="26315152" sldId="4620"/>
            <ac:spMk id="10" creationId="{00000000-0000-0000-0000-000000000000}"/>
          </ac:spMkLst>
        </pc:spChg>
        <pc:spChg chg="mod">
          <ac:chgData name="Chris Speller" userId="0a97f007-b978-4543-a8a0-9ee0abccdf0a" providerId="ADAL" clId="{B8B649C5-C549-4FEB-BF49-7EEBAD02D5DE}" dt="2020-12-21T19:30:54.754" v="20443" actId="404"/>
          <ac:spMkLst>
            <pc:docMk/>
            <pc:sldMk cId="26315152" sldId="4620"/>
            <ac:spMk id="11" creationId="{8E8498FE-22C5-4A1B-AA8D-26CEB58B8375}"/>
          </ac:spMkLst>
        </pc:spChg>
        <pc:spChg chg="mod">
          <ac:chgData name="Chris Speller" userId="0a97f007-b978-4543-a8a0-9ee0abccdf0a" providerId="ADAL" clId="{B8B649C5-C549-4FEB-BF49-7EEBAD02D5DE}" dt="2020-12-21T19:25:35.992" v="20350" actId="122"/>
          <ac:spMkLst>
            <pc:docMk/>
            <pc:sldMk cId="26315152" sldId="4620"/>
            <ac:spMk id="13" creationId="{A6C5E012-4C27-4AF5-9D1B-3F536B164AB0}"/>
          </ac:spMkLst>
        </pc:spChg>
      </pc:sldChg>
      <pc:sldChg chg="modSp add mod modAnim">
        <pc:chgData name="Chris Speller" userId="0a97f007-b978-4543-a8a0-9ee0abccdf0a" providerId="ADAL" clId="{B8B649C5-C549-4FEB-BF49-7EEBAD02D5DE}" dt="2020-12-21T19:31:06.341" v="20449" actId="404"/>
        <pc:sldMkLst>
          <pc:docMk/>
          <pc:sldMk cId="3448678854" sldId="4621"/>
        </pc:sldMkLst>
        <pc:spChg chg="mod">
          <ac:chgData name="Chris Speller" userId="0a97f007-b978-4543-a8a0-9ee0abccdf0a" providerId="ADAL" clId="{B8B649C5-C549-4FEB-BF49-7EEBAD02D5DE}" dt="2020-12-21T19:30:59.142" v="20445" actId="404"/>
          <ac:spMkLst>
            <pc:docMk/>
            <pc:sldMk cId="3448678854" sldId="4621"/>
            <ac:spMk id="10" creationId="{00000000-0000-0000-0000-000000000000}"/>
          </ac:spMkLst>
        </pc:spChg>
        <pc:spChg chg="mod">
          <ac:chgData name="Chris Speller" userId="0a97f007-b978-4543-a8a0-9ee0abccdf0a" providerId="ADAL" clId="{B8B649C5-C549-4FEB-BF49-7EEBAD02D5DE}" dt="2020-12-21T19:31:06.341" v="20449" actId="404"/>
          <ac:spMkLst>
            <pc:docMk/>
            <pc:sldMk cId="3448678854" sldId="4621"/>
            <ac:spMk id="11" creationId="{8E8498FE-22C5-4A1B-AA8D-26CEB58B8375}"/>
          </ac:spMkLst>
        </pc:spChg>
      </pc:sldChg>
      <pc:sldChg chg="add del">
        <pc:chgData name="Chris Speller" userId="0a97f007-b978-4543-a8a0-9ee0abccdf0a" providerId="ADAL" clId="{B8B649C5-C549-4FEB-BF49-7EEBAD02D5DE}" dt="2020-12-21T19:26:20.344" v="20353"/>
        <pc:sldMkLst>
          <pc:docMk/>
          <pc:sldMk cId="2213403866" sldId="4622"/>
        </pc:sldMkLst>
      </pc:sldChg>
      <pc:sldChg chg="modSp add mod">
        <pc:chgData name="Chris Speller" userId="0a97f007-b978-4543-a8a0-9ee0abccdf0a" providerId="ADAL" clId="{B8B649C5-C549-4FEB-BF49-7EEBAD02D5DE}" dt="2020-12-21T19:33:01.680" v="20494" actId="1076"/>
        <pc:sldMkLst>
          <pc:docMk/>
          <pc:sldMk cId="2425432197" sldId="4622"/>
        </pc:sldMkLst>
        <pc:spChg chg="mod">
          <ac:chgData name="Chris Speller" userId="0a97f007-b978-4543-a8a0-9ee0abccdf0a" providerId="ADAL" clId="{B8B649C5-C549-4FEB-BF49-7EEBAD02D5DE}" dt="2020-12-21T19:32:57.264" v="20492" actId="20577"/>
          <ac:spMkLst>
            <pc:docMk/>
            <pc:sldMk cId="2425432197" sldId="4622"/>
            <ac:spMk id="10" creationId="{00000000-0000-0000-0000-000000000000}"/>
          </ac:spMkLst>
        </pc:spChg>
        <pc:spChg chg="mod">
          <ac:chgData name="Chris Speller" userId="0a97f007-b978-4543-a8a0-9ee0abccdf0a" providerId="ADAL" clId="{B8B649C5-C549-4FEB-BF49-7EEBAD02D5DE}" dt="2020-12-21T19:32:54.418" v="20490"/>
          <ac:spMkLst>
            <pc:docMk/>
            <pc:sldMk cId="2425432197" sldId="4622"/>
            <ac:spMk id="11" creationId="{8E8498FE-22C5-4A1B-AA8D-26CEB58B8375}"/>
          </ac:spMkLst>
        </pc:spChg>
        <pc:spChg chg="mod">
          <ac:chgData name="Chris Speller" userId="0a97f007-b978-4543-a8a0-9ee0abccdf0a" providerId="ADAL" clId="{B8B649C5-C549-4FEB-BF49-7EEBAD02D5DE}" dt="2020-12-21T19:33:01.680" v="20494" actId="1076"/>
          <ac:spMkLst>
            <pc:docMk/>
            <pc:sldMk cId="2425432197" sldId="4622"/>
            <ac:spMk id="13" creationId="{A6C5E012-4C27-4AF5-9D1B-3F536B164AB0}"/>
          </ac:spMkLst>
        </pc:spChg>
      </pc:sldChg>
      <pc:sldChg chg="modSp add">
        <pc:chgData name="Chris Speller" userId="0a97f007-b978-4543-a8a0-9ee0abccdf0a" providerId="ADAL" clId="{B8B649C5-C549-4FEB-BF49-7EEBAD02D5DE}" dt="2020-12-21T19:40:26.500" v="20660"/>
        <pc:sldMkLst>
          <pc:docMk/>
          <pc:sldMk cId="2481700437" sldId="4623"/>
        </pc:sldMkLst>
        <pc:spChg chg="mod">
          <ac:chgData name="Chris Speller" userId="0a97f007-b978-4543-a8a0-9ee0abccdf0a" providerId="ADAL" clId="{B8B649C5-C549-4FEB-BF49-7EEBAD02D5DE}" dt="2020-12-21T19:40:26.500" v="20660"/>
          <ac:spMkLst>
            <pc:docMk/>
            <pc:sldMk cId="2481700437" sldId="4623"/>
            <ac:spMk id="10" creationId="{00000000-0000-0000-0000-000000000000}"/>
          </ac:spMkLst>
        </pc:spChg>
        <pc:spChg chg="mod">
          <ac:chgData name="Chris Speller" userId="0a97f007-b978-4543-a8a0-9ee0abccdf0a" providerId="ADAL" clId="{B8B649C5-C549-4FEB-BF49-7EEBAD02D5DE}" dt="2020-12-21T19:40:23.978" v="20659"/>
          <ac:spMkLst>
            <pc:docMk/>
            <pc:sldMk cId="2481700437" sldId="4623"/>
            <ac:spMk id="11" creationId="{8E8498FE-22C5-4A1B-AA8D-26CEB58B8375}"/>
          </ac:spMkLst>
        </pc:spChg>
      </pc:sldChg>
      <pc:sldChg chg="modSp add">
        <pc:chgData name="Chris Speller" userId="0a97f007-b978-4543-a8a0-9ee0abccdf0a" providerId="ADAL" clId="{B8B649C5-C549-4FEB-BF49-7EEBAD02D5DE}" dt="2020-12-21T19:40:19.664" v="20658"/>
        <pc:sldMkLst>
          <pc:docMk/>
          <pc:sldMk cId="1919178161" sldId="4624"/>
        </pc:sldMkLst>
        <pc:spChg chg="mod">
          <ac:chgData name="Chris Speller" userId="0a97f007-b978-4543-a8a0-9ee0abccdf0a" providerId="ADAL" clId="{B8B649C5-C549-4FEB-BF49-7EEBAD02D5DE}" dt="2020-12-21T19:40:19.664" v="20658"/>
          <ac:spMkLst>
            <pc:docMk/>
            <pc:sldMk cId="1919178161" sldId="4624"/>
            <ac:spMk id="10" creationId="{00000000-0000-0000-0000-000000000000}"/>
          </ac:spMkLst>
        </pc:spChg>
        <pc:spChg chg="mod">
          <ac:chgData name="Chris Speller" userId="0a97f007-b978-4543-a8a0-9ee0abccdf0a" providerId="ADAL" clId="{B8B649C5-C549-4FEB-BF49-7EEBAD02D5DE}" dt="2020-12-21T19:40:16.724" v="20657"/>
          <ac:spMkLst>
            <pc:docMk/>
            <pc:sldMk cId="1919178161" sldId="4624"/>
            <ac:spMk id="11" creationId="{8E8498FE-22C5-4A1B-AA8D-26CEB58B8375}"/>
          </ac:spMkLst>
        </pc:spChg>
      </pc:sldChg>
      <pc:sldChg chg="modSp add">
        <pc:chgData name="Chris Speller" userId="0a97f007-b978-4543-a8a0-9ee0abccdf0a" providerId="ADAL" clId="{B8B649C5-C549-4FEB-BF49-7EEBAD02D5DE}" dt="2020-12-21T19:40:32.795" v="20662"/>
        <pc:sldMkLst>
          <pc:docMk/>
          <pc:sldMk cId="862800217" sldId="4625"/>
        </pc:sldMkLst>
        <pc:spChg chg="mod">
          <ac:chgData name="Chris Speller" userId="0a97f007-b978-4543-a8a0-9ee0abccdf0a" providerId="ADAL" clId="{B8B649C5-C549-4FEB-BF49-7EEBAD02D5DE}" dt="2020-12-21T19:40:32.795" v="20662"/>
          <ac:spMkLst>
            <pc:docMk/>
            <pc:sldMk cId="862800217" sldId="4625"/>
            <ac:spMk id="10" creationId="{00000000-0000-0000-0000-000000000000}"/>
          </ac:spMkLst>
        </pc:spChg>
        <pc:spChg chg="mod">
          <ac:chgData name="Chris Speller" userId="0a97f007-b978-4543-a8a0-9ee0abccdf0a" providerId="ADAL" clId="{B8B649C5-C549-4FEB-BF49-7EEBAD02D5DE}" dt="2020-12-21T19:40:30.167" v="20661"/>
          <ac:spMkLst>
            <pc:docMk/>
            <pc:sldMk cId="862800217" sldId="4625"/>
            <ac:spMk id="11" creationId="{8E8498FE-22C5-4A1B-AA8D-26CEB58B8375}"/>
          </ac:spMkLst>
        </pc:spChg>
      </pc:sldChg>
      <pc:sldChg chg="modSp add">
        <pc:chgData name="Chris Speller" userId="0a97f007-b978-4543-a8a0-9ee0abccdf0a" providerId="ADAL" clId="{B8B649C5-C549-4FEB-BF49-7EEBAD02D5DE}" dt="2020-12-21T19:40:12.627" v="20656"/>
        <pc:sldMkLst>
          <pc:docMk/>
          <pc:sldMk cId="1681099681" sldId="4626"/>
        </pc:sldMkLst>
        <pc:spChg chg="mod">
          <ac:chgData name="Chris Speller" userId="0a97f007-b978-4543-a8a0-9ee0abccdf0a" providerId="ADAL" clId="{B8B649C5-C549-4FEB-BF49-7EEBAD02D5DE}" dt="2020-12-21T19:40:09.518" v="20655"/>
          <ac:spMkLst>
            <pc:docMk/>
            <pc:sldMk cId="1681099681" sldId="4626"/>
            <ac:spMk id="10" creationId="{00000000-0000-0000-0000-000000000000}"/>
          </ac:spMkLst>
        </pc:spChg>
        <pc:spChg chg="mod">
          <ac:chgData name="Chris Speller" userId="0a97f007-b978-4543-a8a0-9ee0abccdf0a" providerId="ADAL" clId="{B8B649C5-C549-4FEB-BF49-7EEBAD02D5DE}" dt="2020-12-21T19:40:12.627" v="20656"/>
          <ac:spMkLst>
            <pc:docMk/>
            <pc:sldMk cId="1681099681" sldId="4626"/>
            <ac:spMk id="11" creationId="{8E8498FE-22C5-4A1B-AA8D-26CEB58B8375}"/>
          </ac:spMkLst>
        </pc:spChg>
      </pc:sldChg>
      <pc:sldChg chg="add del">
        <pc:chgData name="Chris Speller" userId="0a97f007-b978-4543-a8a0-9ee0abccdf0a" providerId="ADAL" clId="{B8B649C5-C549-4FEB-BF49-7EEBAD02D5DE}" dt="2020-12-21T19:38:08.748" v="20549"/>
        <pc:sldMkLst>
          <pc:docMk/>
          <pc:sldMk cId="2824313609" sldId="4626"/>
        </pc:sldMkLst>
      </pc:sldChg>
      <pc:sldChg chg="modSp add mod">
        <pc:chgData name="Chris Speller" userId="0a97f007-b978-4543-a8a0-9ee0abccdf0a" providerId="ADAL" clId="{B8B649C5-C549-4FEB-BF49-7EEBAD02D5DE}" dt="2020-12-21T19:43:09.523" v="20694" actId="6549"/>
        <pc:sldMkLst>
          <pc:docMk/>
          <pc:sldMk cId="1745282758" sldId="4627"/>
        </pc:sldMkLst>
        <pc:spChg chg="mod">
          <ac:chgData name="Chris Speller" userId="0a97f007-b978-4543-a8a0-9ee0abccdf0a" providerId="ADAL" clId="{B8B649C5-C549-4FEB-BF49-7EEBAD02D5DE}" dt="2020-12-21T19:43:09.523" v="20694" actId="6549"/>
          <ac:spMkLst>
            <pc:docMk/>
            <pc:sldMk cId="1745282758" sldId="4627"/>
            <ac:spMk id="10" creationId="{00000000-0000-0000-0000-000000000000}"/>
          </ac:spMkLst>
        </pc:spChg>
        <pc:spChg chg="mod">
          <ac:chgData name="Chris Speller" userId="0a97f007-b978-4543-a8a0-9ee0abccdf0a" providerId="ADAL" clId="{B8B649C5-C549-4FEB-BF49-7EEBAD02D5DE}" dt="2020-12-21T19:42:27.382" v="20664"/>
          <ac:spMkLst>
            <pc:docMk/>
            <pc:sldMk cId="1745282758" sldId="4627"/>
            <ac:spMk id="11" creationId="{8E8498FE-22C5-4A1B-AA8D-26CEB58B8375}"/>
          </ac:spMkLst>
        </pc:spChg>
        <pc:spChg chg="mod">
          <ac:chgData name="Chris Speller" userId="0a97f007-b978-4543-a8a0-9ee0abccdf0a" providerId="ADAL" clId="{B8B649C5-C549-4FEB-BF49-7EEBAD02D5DE}" dt="2020-12-21T19:42:29.653" v="20665" actId="1076"/>
          <ac:spMkLst>
            <pc:docMk/>
            <pc:sldMk cId="1745282758" sldId="4627"/>
            <ac:spMk id="13" creationId="{A6C5E012-4C27-4AF5-9D1B-3F536B164AB0}"/>
          </ac:spMkLst>
        </pc:spChg>
      </pc:sldChg>
      <pc:sldChg chg="modSp add">
        <pc:chgData name="Chris Speller" userId="0a97f007-b978-4543-a8a0-9ee0abccdf0a" providerId="ADAL" clId="{B8B649C5-C549-4FEB-BF49-7EEBAD02D5DE}" dt="2020-12-21T19:44:13.828" v="20714" actId="20577"/>
        <pc:sldMkLst>
          <pc:docMk/>
          <pc:sldMk cId="4003087885" sldId="4628"/>
        </pc:sldMkLst>
        <pc:spChg chg="mod">
          <ac:chgData name="Chris Speller" userId="0a97f007-b978-4543-a8a0-9ee0abccdf0a" providerId="ADAL" clId="{B8B649C5-C549-4FEB-BF49-7EEBAD02D5DE}" dt="2020-12-21T19:44:13.828" v="20714" actId="20577"/>
          <ac:spMkLst>
            <pc:docMk/>
            <pc:sldMk cId="4003087885" sldId="4628"/>
            <ac:spMk id="10" creationId="{00000000-0000-0000-0000-000000000000}"/>
          </ac:spMkLst>
        </pc:spChg>
        <pc:spChg chg="mod">
          <ac:chgData name="Chris Speller" userId="0a97f007-b978-4543-a8a0-9ee0abccdf0a" providerId="ADAL" clId="{B8B649C5-C549-4FEB-BF49-7EEBAD02D5DE}" dt="2020-12-21T19:43:38.195" v="20696"/>
          <ac:spMkLst>
            <pc:docMk/>
            <pc:sldMk cId="4003087885" sldId="4628"/>
            <ac:spMk id="11" creationId="{8E8498FE-22C5-4A1B-AA8D-26CEB58B8375}"/>
          </ac:spMkLst>
        </pc:spChg>
      </pc:sldChg>
      <pc:sldChg chg="modSp add">
        <pc:chgData name="Chris Speller" userId="0a97f007-b978-4543-a8a0-9ee0abccdf0a" providerId="ADAL" clId="{B8B649C5-C549-4FEB-BF49-7EEBAD02D5DE}" dt="2020-12-21T19:49:07.099" v="20743" actId="20577"/>
        <pc:sldMkLst>
          <pc:docMk/>
          <pc:sldMk cId="1840581306" sldId="4629"/>
        </pc:sldMkLst>
        <pc:spChg chg="mod">
          <ac:chgData name="Chris Speller" userId="0a97f007-b978-4543-a8a0-9ee0abccdf0a" providerId="ADAL" clId="{B8B649C5-C549-4FEB-BF49-7EEBAD02D5DE}" dt="2020-12-21T19:49:07.099" v="20743" actId="20577"/>
          <ac:spMkLst>
            <pc:docMk/>
            <pc:sldMk cId="1840581306" sldId="4629"/>
            <ac:spMk id="10" creationId="{00000000-0000-0000-0000-000000000000}"/>
          </ac:spMkLst>
        </pc:spChg>
        <pc:spChg chg="mod">
          <ac:chgData name="Chris Speller" userId="0a97f007-b978-4543-a8a0-9ee0abccdf0a" providerId="ADAL" clId="{B8B649C5-C549-4FEB-BF49-7EEBAD02D5DE}" dt="2020-12-21T19:48:52.321" v="20735"/>
          <ac:spMkLst>
            <pc:docMk/>
            <pc:sldMk cId="1840581306" sldId="4629"/>
            <ac:spMk id="11" creationId="{8E8498FE-22C5-4A1B-AA8D-26CEB58B8375}"/>
          </ac:spMkLst>
        </pc:spChg>
      </pc:sldChg>
      <pc:sldChg chg="addSp delSp modSp add mod delAnim modAnim">
        <pc:chgData name="Chris Speller" userId="0a97f007-b978-4543-a8a0-9ee0abccdf0a" providerId="ADAL" clId="{B8B649C5-C549-4FEB-BF49-7EEBAD02D5DE}" dt="2020-12-21T22:22:11.570" v="21105"/>
        <pc:sldMkLst>
          <pc:docMk/>
          <pc:sldMk cId="1148100216" sldId="4630"/>
        </pc:sldMkLst>
        <pc:spChg chg="mod">
          <ac:chgData name="Chris Speller" userId="0a97f007-b978-4543-a8a0-9ee0abccdf0a" providerId="ADAL" clId="{B8B649C5-C549-4FEB-BF49-7EEBAD02D5DE}" dt="2020-12-21T22:21:07.838" v="21043" actId="404"/>
          <ac:spMkLst>
            <pc:docMk/>
            <pc:sldMk cId="1148100216" sldId="4630"/>
            <ac:spMk id="10" creationId="{00000000-0000-0000-0000-000000000000}"/>
          </ac:spMkLst>
        </pc:spChg>
        <pc:spChg chg="mod">
          <ac:chgData name="Chris Speller" userId="0a97f007-b978-4543-a8a0-9ee0abccdf0a" providerId="ADAL" clId="{B8B649C5-C549-4FEB-BF49-7EEBAD02D5DE}" dt="2020-12-21T22:21:22.665" v="21047" actId="2711"/>
          <ac:spMkLst>
            <pc:docMk/>
            <pc:sldMk cId="1148100216" sldId="4630"/>
            <ac:spMk id="11" creationId="{8E8498FE-22C5-4A1B-AA8D-26CEB58B8375}"/>
          </ac:spMkLst>
        </pc:spChg>
        <pc:spChg chg="mod">
          <ac:chgData name="Chris Speller" userId="0a97f007-b978-4543-a8a0-9ee0abccdf0a" providerId="ADAL" clId="{B8B649C5-C549-4FEB-BF49-7EEBAD02D5DE}" dt="2020-12-21T22:22:04.835" v="21102" actId="20577"/>
          <ac:spMkLst>
            <pc:docMk/>
            <pc:sldMk cId="1148100216" sldId="4630"/>
            <ac:spMk id="12" creationId="{20B542CF-68F9-4BD0-9514-E3AD718A1EB0}"/>
          </ac:spMkLst>
        </pc:spChg>
        <pc:picChg chg="add del mod">
          <ac:chgData name="Chris Speller" userId="0a97f007-b978-4543-a8a0-9ee0abccdf0a" providerId="ADAL" clId="{B8B649C5-C549-4FEB-BF49-7EEBAD02D5DE}" dt="2020-12-21T22:22:06.486" v="21103" actId="478"/>
          <ac:picMkLst>
            <pc:docMk/>
            <pc:sldMk cId="1148100216" sldId="4630"/>
            <ac:picMk id="13" creationId="{D39DC583-973A-465C-8F41-9CA580C7993C}"/>
          </ac:picMkLst>
        </pc:picChg>
        <pc:picChg chg="add del mod">
          <ac:chgData name="Chris Speller" userId="0a97f007-b978-4543-a8a0-9ee0abccdf0a" providerId="ADAL" clId="{B8B649C5-C549-4FEB-BF49-7EEBAD02D5DE}" dt="2020-12-21T22:22:11.570" v="21105"/>
          <ac:picMkLst>
            <pc:docMk/>
            <pc:sldMk cId="1148100216" sldId="4630"/>
            <ac:picMk id="14" creationId="{3964EF1F-250B-4360-8B7D-09F0705408E9}"/>
          </ac:picMkLst>
        </pc:picChg>
      </pc:sldChg>
      <pc:sldChg chg="add del">
        <pc:chgData name="Chris Speller" userId="0a97f007-b978-4543-a8a0-9ee0abccdf0a" providerId="ADAL" clId="{B8B649C5-C549-4FEB-BF49-7EEBAD02D5DE}" dt="2020-12-21T22:16:05.990" v="20770" actId="47"/>
        <pc:sldMkLst>
          <pc:docMk/>
          <pc:sldMk cId="1261005773" sldId="4630"/>
        </pc:sldMkLst>
      </pc:sldChg>
      <pc:sldChg chg="addSp delSp modSp add mod addAnim delAnim modAnim">
        <pc:chgData name="Chris Speller" userId="0a97f007-b978-4543-a8a0-9ee0abccdf0a" providerId="ADAL" clId="{B8B649C5-C549-4FEB-BF49-7EEBAD02D5DE}" dt="2020-12-21T22:28:22.507" v="21304" actId="22"/>
        <pc:sldMkLst>
          <pc:docMk/>
          <pc:sldMk cId="2461157379" sldId="4631"/>
        </pc:sldMkLst>
        <pc:spChg chg="mod">
          <ac:chgData name="Chris Speller" userId="0a97f007-b978-4543-a8a0-9ee0abccdf0a" providerId="ADAL" clId="{B8B649C5-C549-4FEB-BF49-7EEBAD02D5DE}" dt="2020-12-21T22:25:57.356" v="21218" actId="20577"/>
          <ac:spMkLst>
            <pc:docMk/>
            <pc:sldMk cId="2461157379" sldId="4631"/>
            <ac:spMk id="10" creationId="{00000000-0000-0000-0000-000000000000}"/>
          </ac:spMkLst>
        </pc:spChg>
        <pc:spChg chg="mod">
          <ac:chgData name="Chris Speller" userId="0a97f007-b978-4543-a8a0-9ee0abccdf0a" providerId="ADAL" clId="{B8B649C5-C549-4FEB-BF49-7EEBAD02D5DE}" dt="2020-12-21T22:26:43.132" v="21258" actId="20577"/>
          <ac:spMkLst>
            <pc:docMk/>
            <pc:sldMk cId="2461157379" sldId="4631"/>
            <ac:spMk id="11" creationId="{8E8498FE-22C5-4A1B-AA8D-26CEB58B8375}"/>
          </ac:spMkLst>
        </pc:spChg>
        <pc:spChg chg="add del mod">
          <ac:chgData name="Chris Speller" userId="0a97f007-b978-4543-a8a0-9ee0abccdf0a" providerId="ADAL" clId="{B8B649C5-C549-4FEB-BF49-7EEBAD02D5DE}" dt="2020-12-21T22:26:31.117" v="21251" actId="20577"/>
          <ac:spMkLst>
            <pc:docMk/>
            <pc:sldMk cId="2461157379" sldId="4631"/>
            <ac:spMk id="12" creationId="{20B542CF-68F9-4BD0-9514-E3AD718A1EB0}"/>
          </ac:spMkLst>
        </pc:spChg>
        <pc:spChg chg="add del">
          <ac:chgData name="Chris Speller" userId="0a97f007-b978-4543-a8a0-9ee0abccdf0a" providerId="ADAL" clId="{B8B649C5-C549-4FEB-BF49-7EEBAD02D5DE}" dt="2020-12-21T22:28:22.507" v="21304" actId="22"/>
          <ac:spMkLst>
            <pc:docMk/>
            <pc:sldMk cId="2461157379" sldId="4631"/>
            <ac:spMk id="14" creationId="{9032CE06-D3BB-4034-9C9B-889744905850}"/>
          </ac:spMkLst>
        </pc:spChg>
        <pc:picChg chg="add del mod">
          <ac:chgData name="Chris Speller" userId="0a97f007-b978-4543-a8a0-9ee0abccdf0a" providerId="ADAL" clId="{B8B649C5-C549-4FEB-BF49-7EEBAD02D5DE}" dt="2020-12-21T22:23:29.286" v="21170" actId="478"/>
          <ac:picMkLst>
            <pc:docMk/>
            <pc:sldMk cId="2461157379" sldId="4631"/>
            <ac:picMk id="13" creationId="{21609B74-5599-44EB-90F6-C71472EFA3EC}"/>
          </ac:picMkLst>
        </pc:picChg>
      </pc:sldChg>
      <pc:sldChg chg="modSp add mod modAnim">
        <pc:chgData name="Chris Speller" userId="0a97f007-b978-4543-a8a0-9ee0abccdf0a" providerId="ADAL" clId="{B8B649C5-C549-4FEB-BF49-7EEBAD02D5DE}" dt="2020-12-21T22:28:05.795" v="21301" actId="1076"/>
        <pc:sldMkLst>
          <pc:docMk/>
          <pc:sldMk cId="2993740349" sldId="4632"/>
        </pc:sldMkLst>
        <pc:spChg chg="mod">
          <ac:chgData name="Chris Speller" userId="0a97f007-b978-4543-a8a0-9ee0abccdf0a" providerId="ADAL" clId="{B8B649C5-C549-4FEB-BF49-7EEBAD02D5DE}" dt="2020-12-21T22:27:23.706" v="21285" actId="20577"/>
          <ac:spMkLst>
            <pc:docMk/>
            <pc:sldMk cId="2993740349" sldId="4632"/>
            <ac:spMk id="10" creationId="{00000000-0000-0000-0000-000000000000}"/>
          </ac:spMkLst>
        </pc:spChg>
        <pc:spChg chg="mod">
          <ac:chgData name="Chris Speller" userId="0a97f007-b978-4543-a8a0-9ee0abccdf0a" providerId="ADAL" clId="{B8B649C5-C549-4FEB-BF49-7EEBAD02D5DE}" dt="2020-12-21T22:27:10.168" v="21265" actId="2711"/>
          <ac:spMkLst>
            <pc:docMk/>
            <pc:sldMk cId="2993740349" sldId="4632"/>
            <ac:spMk id="11" creationId="{8E8498FE-22C5-4A1B-AA8D-26CEB58B8375}"/>
          </ac:spMkLst>
        </pc:spChg>
        <pc:spChg chg="mod">
          <ac:chgData name="Chris Speller" userId="0a97f007-b978-4543-a8a0-9ee0abccdf0a" providerId="ADAL" clId="{B8B649C5-C549-4FEB-BF49-7EEBAD02D5DE}" dt="2020-12-21T22:28:05.795" v="21301" actId="1076"/>
          <ac:spMkLst>
            <pc:docMk/>
            <pc:sldMk cId="2993740349" sldId="4632"/>
            <ac:spMk id="12" creationId="{20B542CF-68F9-4BD0-9514-E3AD718A1EB0}"/>
          </ac:spMkLst>
        </pc:spChg>
      </pc:sldChg>
      <pc:sldChg chg="addSp delSp modSp add mod delAnim modAnim">
        <pc:chgData name="Chris Speller" userId="0a97f007-b978-4543-a8a0-9ee0abccdf0a" providerId="ADAL" clId="{B8B649C5-C549-4FEB-BF49-7EEBAD02D5DE}" dt="2020-12-21T22:30:32.247" v="21386" actId="1076"/>
        <pc:sldMkLst>
          <pc:docMk/>
          <pc:sldMk cId="606388634" sldId="4633"/>
        </pc:sldMkLst>
        <pc:spChg chg="mod">
          <ac:chgData name="Chris Speller" userId="0a97f007-b978-4543-a8a0-9ee0abccdf0a" providerId="ADAL" clId="{B8B649C5-C549-4FEB-BF49-7EEBAD02D5DE}" dt="2020-12-21T22:29:20.639" v="21351" actId="20577"/>
          <ac:spMkLst>
            <pc:docMk/>
            <pc:sldMk cId="606388634" sldId="4633"/>
            <ac:spMk id="10" creationId="{00000000-0000-0000-0000-000000000000}"/>
          </ac:spMkLst>
        </pc:spChg>
        <pc:spChg chg="mod">
          <ac:chgData name="Chris Speller" userId="0a97f007-b978-4543-a8a0-9ee0abccdf0a" providerId="ADAL" clId="{B8B649C5-C549-4FEB-BF49-7EEBAD02D5DE}" dt="2020-12-21T22:30:25.650" v="21382" actId="20577"/>
          <ac:spMkLst>
            <pc:docMk/>
            <pc:sldMk cId="606388634" sldId="4633"/>
            <ac:spMk id="11" creationId="{8E8498FE-22C5-4A1B-AA8D-26CEB58B8375}"/>
          </ac:spMkLst>
        </pc:spChg>
        <pc:spChg chg="mod">
          <ac:chgData name="Chris Speller" userId="0a97f007-b978-4543-a8a0-9ee0abccdf0a" providerId="ADAL" clId="{B8B649C5-C549-4FEB-BF49-7EEBAD02D5DE}" dt="2020-12-21T22:30:32.247" v="21386" actId="1076"/>
          <ac:spMkLst>
            <pc:docMk/>
            <pc:sldMk cId="606388634" sldId="4633"/>
            <ac:spMk id="12" creationId="{20B542CF-68F9-4BD0-9514-E3AD718A1EB0}"/>
          </ac:spMkLst>
        </pc:spChg>
        <pc:picChg chg="add del mod">
          <ac:chgData name="Chris Speller" userId="0a97f007-b978-4543-a8a0-9ee0abccdf0a" providerId="ADAL" clId="{B8B649C5-C549-4FEB-BF49-7EEBAD02D5DE}" dt="2020-12-21T22:30:29.134" v="21384" actId="478"/>
          <ac:picMkLst>
            <pc:docMk/>
            <pc:sldMk cId="606388634" sldId="4633"/>
            <ac:picMk id="13" creationId="{B9D61675-CC5D-4E7A-B7D5-7D16D081BDDE}"/>
          </ac:picMkLst>
        </pc:picChg>
      </pc:sldChg>
      <pc:sldChg chg="modSp add mod modAnim">
        <pc:chgData name="Chris Speller" userId="0a97f007-b978-4543-a8a0-9ee0abccdf0a" providerId="ADAL" clId="{B8B649C5-C549-4FEB-BF49-7EEBAD02D5DE}" dt="2020-12-21T22:34:59.901" v="21499" actId="20577"/>
        <pc:sldMkLst>
          <pc:docMk/>
          <pc:sldMk cId="4076990065" sldId="4634"/>
        </pc:sldMkLst>
        <pc:spChg chg="mod">
          <ac:chgData name="Chris Speller" userId="0a97f007-b978-4543-a8a0-9ee0abccdf0a" providerId="ADAL" clId="{B8B649C5-C549-4FEB-BF49-7EEBAD02D5DE}" dt="2020-12-21T22:34:59.901" v="21499" actId="20577"/>
          <ac:spMkLst>
            <pc:docMk/>
            <pc:sldMk cId="4076990065" sldId="4634"/>
            <ac:spMk id="10" creationId="{00000000-0000-0000-0000-000000000000}"/>
          </ac:spMkLst>
        </pc:spChg>
        <pc:spChg chg="mod">
          <ac:chgData name="Chris Speller" userId="0a97f007-b978-4543-a8a0-9ee0abccdf0a" providerId="ADAL" clId="{B8B649C5-C549-4FEB-BF49-7EEBAD02D5DE}" dt="2020-12-21T22:31:08.932" v="21476"/>
          <ac:spMkLst>
            <pc:docMk/>
            <pc:sldMk cId="4076990065" sldId="4634"/>
            <ac:spMk id="11" creationId="{8E8498FE-22C5-4A1B-AA8D-26CEB58B8375}"/>
          </ac:spMkLst>
        </pc:spChg>
        <pc:spChg chg="mod">
          <ac:chgData name="Chris Speller" userId="0a97f007-b978-4543-a8a0-9ee0abccdf0a" providerId="ADAL" clId="{B8B649C5-C549-4FEB-BF49-7EEBAD02D5DE}" dt="2020-12-21T22:31:13.656" v="21486" actId="404"/>
          <ac:spMkLst>
            <pc:docMk/>
            <pc:sldMk cId="4076990065" sldId="4634"/>
            <ac:spMk id="12" creationId="{20B542CF-68F9-4BD0-9514-E3AD718A1EB0}"/>
          </ac:spMkLst>
        </pc:spChg>
      </pc:sldChg>
      <pc:sldChg chg="modSp add mod modAnim">
        <pc:chgData name="Chris Speller" userId="0a97f007-b978-4543-a8a0-9ee0abccdf0a" providerId="ADAL" clId="{B8B649C5-C549-4FEB-BF49-7EEBAD02D5DE}" dt="2020-12-21T22:40:47.873" v="22054" actId="20577"/>
        <pc:sldMkLst>
          <pc:docMk/>
          <pc:sldMk cId="1078526886" sldId="4635"/>
        </pc:sldMkLst>
        <pc:spChg chg="mod">
          <ac:chgData name="Chris Speller" userId="0a97f007-b978-4543-a8a0-9ee0abccdf0a" providerId="ADAL" clId="{B8B649C5-C549-4FEB-BF49-7EEBAD02D5DE}" dt="2020-12-21T22:38:45.994" v="21980" actId="2711"/>
          <ac:spMkLst>
            <pc:docMk/>
            <pc:sldMk cId="1078526886" sldId="4635"/>
            <ac:spMk id="10" creationId="{00000000-0000-0000-0000-000000000000}"/>
          </ac:spMkLst>
        </pc:spChg>
        <pc:spChg chg="mod">
          <ac:chgData name="Chris Speller" userId="0a97f007-b978-4543-a8a0-9ee0abccdf0a" providerId="ADAL" clId="{B8B649C5-C549-4FEB-BF49-7EEBAD02D5DE}" dt="2020-12-21T22:39:13.714" v="21989" actId="120"/>
          <ac:spMkLst>
            <pc:docMk/>
            <pc:sldMk cId="1078526886" sldId="4635"/>
            <ac:spMk id="11" creationId="{8E8498FE-22C5-4A1B-AA8D-26CEB58B8375}"/>
          </ac:spMkLst>
        </pc:spChg>
        <pc:spChg chg="mod">
          <ac:chgData name="Chris Speller" userId="0a97f007-b978-4543-a8a0-9ee0abccdf0a" providerId="ADAL" clId="{B8B649C5-C549-4FEB-BF49-7EEBAD02D5DE}" dt="2020-12-21T22:40:47.873" v="22054" actId="20577"/>
          <ac:spMkLst>
            <pc:docMk/>
            <pc:sldMk cId="1078526886" sldId="4635"/>
            <ac:spMk id="12" creationId="{20B542CF-68F9-4BD0-9514-E3AD718A1EB0}"/>
          </ac:spMkLst>
        </pc:spChg>
      </pc:sldChg>
      <pc:sldChg chg="modSp add del mod">
        <pc:chgData name="Chris Speller" userId="0a97f007-b978-4543-a8a0-9ee0abccdf0a" providerId="ADAL" clId="{B8B649C5-C549-4FEB-BF49-7EEBAD02D5DE}" dt="2020-12-21T22:38:22.779" v="21974" actId="47"/>
        <pc:sldMkLst>
          <pc:docMk/>
          <pc:sldMk cId="3362609981" sldId="4635"/>
        </pc:sldMkLst>
        <pc:spChg chg="mod">
          <ac:chgData name="Chris Speller" userId="0a97f007-b978-4543-a8a0-9ee0abccdf0a" providerId="ADAL" clId="{B8B649C5-C549-4FEB-BF49-7EEBAD02D5DE}" dt="2020-12-21T22:37:37.305" v="21973" actId="313"/>
          <ac:spMkLst>
            <pc:docMk/>
            <pc:sldMk cId="3362609981" sldId="4635"/>
            <ac:spMk id="10" creationId="{00000000-0000-0000-0000-000000000000}"/>
          </ac:spMkLst>
        </pc:spChg>
        <pc:spChg chg="mod">
          <ac:chgData name="Chris Speller" userId="0a97f007-b978-4543-a8a0-9ee0abccdf0a" providerId="ADAL" clId="{B8B649C5-C549-4FEB-BF49-7EEBAD02D5DE}" dt="2020-12-21T22:37:35.159" v="21972" actId="313"/>
          <ac:spMkLst>
            <pc:docMk/>
            <pc:sldMk cId="3362609981" sldId="4635"/>
            <ac:spMk id="11" creationId="{8E8498FE-22C5-4A1B-AA8D-26CEB58B8375}"/>
          </ac:spMkLst>
        </pc:spChg>
        <pc:spChg chg="mod">
          <ac:chgData name="Chris Speller" userId="0a97f007-b978-4543-a8a0-9ee0abccdf0a" providerId="ADAL" clId="{B8B649C5-C549-4FEB-BF49-7EEBAD02D5DE}" dt="2020-12-21T22:37:27.897" v="21971" actId="20577"/>
          <ac:spMkLst>
            <pc:docMk/>
            <pc:sldMk cId="3362609981" sldId="4635"/>
            <ac:spMk id="12" creationId="{20B542CF-68F9-4BD0-9514-E3AD718A1EB0}"/>
          </ac:spMkLst>
        </pc:spChg>
      </pc:sldChg>
      <pc:sldChg chg="modSp add mod modAnim">
        <pc:chgData name="Chris Speller" userId="0a97f007-b978-4543-a8a0-9ee0abccdf0a" providerId="ADAL" clId="{B8B649C5-C549-4FEB-BF49-7EEBAD02D5DE}" dt="2020-12-21T22:44:06.916" v="22260" actId="122"/>
        <pc:sldMkLst>
          <pc:docMk/>
          <pc:sldMk cId="1274898192" sldId="4636"/>
        </pc:sldMkLst>
        <pc:spChg chg="mod">
          <ac:chgData name="Chris Speller" userId="0a97f007-b978-4543-a8a0-9ee0abccdf0a" providerId="ADAL" clId="{B8B649C5-C549-4FEB-BF49-7EEBAD02D5DE}" dt="2020-12-21T22:41:07.685" v="22058" actId="2711"/>
          <ac:spMkLst>
            <pc:docMk/>
            <pc:sldMk cId="1274898192" sldId="4636"/>
            <ac:spMk id="10" creationId="{00000000-0000-0000-0000-000000000000}"/>
          </ac:spMkLst>
        </pc:spChg>
        <pc:spChg chg="mod">
          <ac:chgData name="Chris Speller" userId="0a97f007-b978-4543-a8a0-9ee0abccdf0a" providerId="ADAL" clId="{B8B649C5-C549-4FEB-BF49-7EEBAD02D5DE}" dt="2020-12-21T22:41:21.228" v="22060" actId="2711"/>
          <ac:spMkLst>
            <pc:docMk/>
            <pc:sldMk cId="1274898192" sldId="4636"/>
            <ac:spMk id="11" creationId="{8E8498FE-22C5-4A1B-AA8D-26CEB58B8375}"/>
          </ac:spMkLst>
        </pc:spChg>
        <pc:spChg chg="mod">
          <ac:chgData name="Chris Speller" userId="0a97f007-b978-4543-a8a0-9ee0abccdf0a" providerId="ADAL" clId="{B8B649C5-C549-4FEB-BF49-7EEBAD02D5DE}" dt="2020-12-21T22:44:06.916" v="22260" actId="122"/>
          <ac:spMkLst>
            <pc:docMk/>
            <pc:sldMk cId="1274898192" sldId="4636"/>
            <ac:spMk id="12" creationId="{20B542CF-68F9-4BD0-9514-E3AD718A1EB0}"/>
          </ac:spMkLst>
        </pc:spChg>
      </pc:sldChg>
      <pc:sldChg chg="addSp delSp modSp add mod delAnim modAnim">
        <pc:chgData name="Chris Speller" userId="0a97f007-b978-4543-a8a0-9ee0abccdf0a" providerId="ADAL" clId="{B8B649C5-C549-4FEB-BF49-7EEBAD02D5DE}" dt="2020-12-21T22:43:01.420" v="22150" actId="478"/>
        <pc:sldMkLst>
          <pc:docMk/>
          <pc:sldMk cId="1375153599" sldId="4637"/>
        </pc:sldMkLst>
        <pc:spChg chg="mod">
          <ac:chgData name="Chris Speller" userId="0a97f007-b978-4543-a8a0-9ee0abccdf0a" providerId="ADAL" clId="{B8B649C5-C549-4FEB-BF49-7EEBAD02D5DE}" dt="2020-12-21T22:42:45.057" v="22130" actId="20577"/>
          <ac:spMkLst>
            <pc:docMk/>
            <pc:sldMk cId="1375153599" sldId="4637"/>
            <ac:spMk id="10" creationId="{00000000-0000-0000-0000-000000000000}"/>
          </ac:spMkLst>
        </pc:spChg>
        <pc:spChg chg="mod">
          <ac:chgData name="Chris Speller" userId="0a97f007-b978-4543-a8a0-9ee0abccdf0a" providerId="ADAL" clId="{B8B649C5-C549-4FEB-BF49-7EEBAD02D5DE}" dt="2020-12-21T22:42:47.983" v="22133" actId="20577"/>
          <ac:spMkLst>
            <pc:docMk/>
            <pc:sldMk cId="1375153599" sldId="4637"/>
            <ac:spMk id="11" creationId="{8E8498FE-22C5-4A1B-AA8D-26CEB58B8375}"/>
          </ac:spMkLst>
        </pc:spChg>
        <pc:spChg chg="mod">
          <ac:chgData name="Chris Speller" userId="0a97f007-b978-4543-a8a0-9ee0abccdf0a" providerId="ADAL" clId="{B8B649C5-C549-4FEB-BF49-7EEBAD02D5DE}" dt="2020-12-21T22:42:59.687" v="22149" actId="20577"/>
          <ac:spMkLst>
            <pc:docMk/>
            <pc:sldMk cId="1375153599" sldId="4637"/>
            <ac:spMk id="12" creationId="{20B542CF-68F9-4BD0-9514-E3AD718A1EB0}"/>
          </ac:spMkLst>
        </pc:spChg>
        <pc:picChg chg="add del mod">
          <ac:chgData name="Chris Speller" userId="0a97f007-b978-4543-a8a0-9ee0abccdf0a" providerId="ADAL" clId="{B8B649C5-C549-4FEB-BF49-7EEBAD02D5DE}" dt="2020-12-21T22:43:01.420" v="22150" actId="478"/>
          <ac:picMkLst>
            <pc:docMk/>
            <pc:sldMk cId="1375153599" sldId="4637"/>
            <ac:picMk id="13" creationId="{EC3DF893-C3F8-4C19-B9F9-ABADE5E22468}"/>
          </ac:picMkLst>
        </pc:picChg>
      </pc:sldChg>
      <pc:sldChg chg="modSp add mod modAnim">
        <pc:chgData name="Chris Speller" userId="0a97f007-b978-4543-a8a0-9ee0abccdf0a" providerId="ADAL" clId="{B8B649C5-C549-4FEB-BF49-7EEBAD02D5DE}" dt="2020-12-21T22:47:05.888" v="22285" actId="20577"/>
        <pc:sldMkLst>
          <pc:docMk/>
          <pc:sldMk cId="951407588" sldId="4638"/>
        </pc:sldMkLst>
        <pc:spChg chg="mod">
          <ac:chgData name="Chris Speller" userId="0a97f007-b978-4543-a8a0-9ee0abccdf0a" providerId="ADAL" clId="{B8B649C5-C549-4FEB-BF49-7EEBAD02D5DE}" dt="2020-12-21T22:47:05.888" v="22285" actId="20577"/>
          <ac:spMkLst>
            <pc:docMk/>
            <pc:sldMk cId="951407588" sldId="4638"/>
            <ac:spMk id="10" creationId="{00000000-0000-0000-0000-000000000000}"/>
          </ac:spMkLst>
        </pc:spChg>
        <pc:spChg chg="mod">
          <ac:chgData name="Chris Speller" userId="0a97f007-b978-4543-a8a0-9ee0abccdf0a" providerId="ADAL" clId="{B8B649C5-C549-4FEB-BF49-7EEBAD02D5DE}" dt="2020-12-21T22:43:59.370" v="22247"/>
          <ac:spMkLst>
            <pc:docMk/>
            <pc:sldMk cId="951407588" sldId="4638"/>
            <ac:spMk id="11" creationId="{8E8498FE-22C5-4A1B-AA8D-26CEB58B8375}"/>
          </ac:spMkLst>
        </pc:spChg>
        <pc:spChg chg="mod">
          <ac:chgData name="Chris Speller" userId="0a97f007-b978-4543-a8a0-9ee0abccdf0a" providerId="ADAL" clId="{B8B649C5-C549-4FEB-BF49-7EEBAD02D5DE}" dt="2020-12-21T22:44:12.705" v="22262" actId="1076"/>
          <ac:spMkLst>
            <pc:docMk/>
            <pc:sldMk cId="951407588" sldId="4638"/>
            <ac:spMk id="12" creationId="{20B542CF-68F9-4BD0-9514-E3AD718A1EB0}"/>
          </ac:spMkLst>
        </pc:spChg>
      </pc:sldChg>
      <pc:sldChg chg="modSp add">
        <pc:chgData name="Chris Speller" userId="0a97f007-b978-4543-a8a0-9ee0abccdf0a" providerId="ADAL" clId="{B8B649C5-C549-4FEB-BF49-7EEBAD02D5DE}" dt="2020-12-21T22:47:20.022" v="22292" actId="20577"/>
        <pc:sldMkLst>
          <pc:docMk/>
          <pc:sldMk cId="27925505" sldId="4639"/>
        </pc:sldMkLst>
        <pc:spChg chg="mod">
          <ac:chgData name="Chris Speller" userId="0a97f007-b978-4543-a8a0-9ee0abccdf0a" providerId="ADAL" clId="{B8B649C5-C549-4FEB-BF49-7EEBAD02D5DE}" dt="2020-12-21T22:47:20.022" v="22292" actId="20577"/>
          <ac:spMkLst>
            <pc:docMk/>
            <pc:sldMk cId="27925505" sldId="4639"/>
            <ac:spMk id="10" creationId="{00000000-0000-0000-0000-000000000000}"/>
          </ac:spMkLst>
        </pc:spChg>
        <pc:spChg chg="mod">
          <ac:chgData name="Chris Speller" userId="0a97f007-b978-4543-a8a0-9ee0abccdf0a" providerId="ADAL" clId="{B8B649C5-C549-4FEB-BF49-7EEBAD02D5DE}" dt="2020-12-21T22:47:17.843" v="22288" actId="20577"/>
          <ac:spMkLst>
            <pc:docMk/>
            <pc:sldMk cId="27925505" sldId="4639"/>
            <ac:spMk id="11" creationId="{8E8498FE-22C5-4A1B-AA8D-26CEB58B8375}"/>
          </ac:spMkLst>
        </pc:spChg>
      </pc:sldChg>
      <pc:sldChg chg="modSp add mod">
        <pc:chgData name="Chris Speller" userId="0a97f007-b978-4543-a8a0-9ee0abccdf0a" providerId="ADAL" clId="{B8B649C5-C549-4FEB-BF49-7EEBAD02D5DE}" dt="2020-12-21T22:57:02.228" v="22589" actId="20577"/>
        <pc:sldMkLst>
          <pc:docMk/>
          <pc:sldMk cId="2861323199" sldId="4640"/>
        </pc:sldMkLst>
        <pc:spChg chg="mod">
          <ac:chgData name="Chris Speller" userId="0a97f007-b978-4543-a8a0-9ee0abccdf0a" providerId="ADAL" clId="{B8B649C5-C549-4FEB-BF49-7EEBAD02D5DE}" dt="2020-12-21T22:57:02.228" v="22589" actId="20577"/>
          <ac:spMkLst>
            <pc:docMk/>
            <pc:sldMk cId="2861323199" sldId="4640"/>
            <ac:spMk id="10" creationId="{00000000-0000-0000-0000-000000000000}"/>
          </ac:spMkLst>
        </pc:spChg>
        <pc:spChg chg="mod">
          <ac:chgData name="Chris Speller" userId="0a97f007-b978-4543-a8a0-9ee0abccdf0a" providerId="ADAL" clId="{B8B649C5-C549-4FEB-BF49-7EEBAD02D5DE}" dt="2020-12-21T22:56:18.581" v="22578"/>
          <ac:spMkLst>
            <pc:docMk/>
            <pc:sldMk cId="2861323199" sldId="4640"/>
            <ac:spMk id="11" creationId="{8E8498FE-22C5-4A1B-AA8D-26CEB58B8375}"/>
          </ac:spMkLst>
        </pc:spChg>
        <pc:spChg chg="mod">
          <ac:chgData name="Chris Speller" userId="0a97f007-b978-4543-a8a0-9ee0abccdf0a" providerId="ADAL" clId="{B8B649C5-C549-4FEB-BF49-7EEBAD02D5DE}" dt="2020-12-21T22:56:32.359" v="22583" actId="207"/>
          <ac:spMkLst>
            <pc:docMk/>
            <pc:sldMk cId="2861323199" sldId="4640"/>
            <ac:spMk id="12" creationId="{054FB437-53E4-4FE1-8439-51960ECF4647}"/>
          </ac:spMkLst>
        </pc:spChg>
      </pc:sldChg>
      <pc:sldChg chg="modSp add mod">
        <pc:chgData name="Chris Speller" userId="0a97f007-b978-4543-a8a0-9ee0abccdf0a" providerId="ADAL" clId="{B8B649C5-C549-4FEB-BF49-7EEBAD02D5DE}" dt="2020-12-21T23:04:44.263" v="22843" actId="1076"/>
        <pc:sldMkLst>
          <pc:docMk/>
          <pc:sldMk cId="2323481114" sldId="4641"/>
        </pc:sldMkLst>
        <pc:spChg chg="mod">
          <ac:chgData name="Chris Speller" userId="0a97f007-b978-4543-a8a0-9ee0abccdf0a" providerId="ADAL" clId="{B8B649C5-C549-4FEB-BF49-7EEBAD02D5DE}" dt="2020-12-21T23:03:29.648" v="22815" actId="20577"/>
          <ac:spMkLst>
            <pc:docMk/>
            <pc:sldMk cId="2323481114" sldId="4641"/>
            <ac:spMk id="10" creationId="{00000000-0000-0000-0000-000000000000}"/>
          </ac:spMkLst>
        </pc:spChg>
        <pc:spChg chg="mod">
          <ac:chgData name="Chris Speller" userId="0a97f007-b978-4543-a8a0-9ee0abccdf0a" providerId="ADAL" clId="{B8B649C5-C549-4FEB-BF49-7EEBAD02D5DE}" dt="2020-12-21T23:03:46.314" v="22828" actId="20577"/>
          <ac:spMkLst>
            <pc:docMk/>
            <pc:sldMk cId="2323481114" sldId="4641"/>
            <ac:spMk id="11" creationId="{8E8498FE-22C5-4A1B-AA8D-26CEB58B8375}"/>
          </ac:spMkLst>
        </pc:spChg>
        <pc:spChg chg="mod">
          <ac:chgData name="Chris Speller" userId="0a97f007-b978-4543-a8a0-9ee0abccdf0a" providerId="ADAL" clId="{B8B649C5-C549-4FEB-BF49-7EEBAD02D5DE}" dt="2020-12-21T23:04:44.263" v="22843" actId="1076"/>
          <ac:spMkLst>
            <pc:docMk/>
            <pc:sldMk cId="2323481114" sldId="4641"/>
            <ac:spMk id="12" creationId="{1B76AE14-EE6D-47C1-906B-FFD4ECE1A246}"/>
          </ac:spMkLst>
        </pc:spChg>
      </pc:sldChg>
      <pc:sldChg chg="modSp add mod modAnim">
        <pc:chgData name="Chris Speller" userId="0a97f007-b978-4543-a8a0-9ee0abccdf0a" providerId="ADAL" clId="{B8B649C5-C549-4FEB-BF49-7EEBAD02D5DE}" dt="2020-12-21T23:08:54.542" v="23170" actId="20577"/>
        <pc:sldMkLst>
          <pc:docMk/>
          <pc:sldMk cId="4257046351" sldId="4642"/>
        </pc:sldMkLst>
        <pc:spChg chg="mod">
          <ac:chgData name="Chris Speller" userId="0a97f007-b978-4543-a8a0-9ee0abccdf0a" providerId="ADAL" clId="{B8B649C5-C549-4FEB-BF49-7EEBAD02D5DE}" dt="2020-12-21T23:08:54.542" v="23170" actId="20577"/>
          <ac:spMkLst>
            <pc:docMk/>
            <pc:sldMk cId="4257046351" sldId="4642"/>
            <ac:spMk id="10" creationId="{00000000-0000-0000-0000-000000000000}"/>
          </ac:spMkLst>
        </pc:spChg>
        <pc:spChg chg="mod">
          <ac:chgData name="Chris Speller" userId="0a97f007-b978-4543-a8a0-9ee0abccdf0a" providerId="ADAL" clId="{B8B649C5-C549-4FEB-BF49-7EEBAD02D5DE}" dt="2020-12-21T23:07:49.841" v="23084"/>
          <ac:spMkLst>
            <pc:docMk/>
            <pc:sldMk cId="4257046351" sldId="4642"/>
            <ac:spMk id="11" creationId="{8E8498FE-22C5-4A1B-AA8D-26CEB58B8375}"/>
          </ac:spMkLst>
        </pc:spChg>
        <pc:spChg chg="mod">
          <ac:chgData name="Chris Speller" userId="0a97f007-b978-4543-a8a0-9ee0abccdf0a" providerId="ADAL" clId="{B8B649C5-C549-4FEB-BF49-7EEBAD02D5DE}" dt="2020-12-21T23:08:34.091" v="23159" actId="20577"/>
          <ac:spMkLst>
            <pc:docMk/>
            <pc:sldMk cId="4257046351" sldId="4642"/>
            <ac:spMk id="12" creationId="{1B76AE14-EE6D-47C1-906B-FFD4ECE1A246}"/>
          </ac:spMkLst>
        </pc:spChg>
      </pc:sldChg>
      <pc:sldChg chg="modSp add mod modAnim">
        <pc:chgData name="Chris Speller" userId="0a97f007-b978-4543-a8a0-9ee0abccdf0a" providerId="ADAL" clId="{B8B649C5-C549-4FEB-BF49-7EEBAD02D5DE}" dt="2020-12-21T23:12:27.881" v="23235" actId="20577"/>
        <pc:sldMkLst>
          <pc:docMk/>
          <pc:sldMk cId="1185910958" sldId="4643"/>
        </pc:sldMkLst>
        <pc:spChg chg="mod">
          <ac:chgData name="Chris Speller" userId="0a97f007-b978-4543-a8a0-9ee0abccdf0a" providerId="ADAL" clId="{B8B649C5-C549-4FEB-BF49-7EEBAD02D5DE}" dt="2020-12-21T23:12:18.122" v="23232" actId="20577"/>
          <ac:spMkLst>
            <pc:docMk/>
            <pc:sldMk cId="1185910958" sldId="4643"/>
            <ac:spMk id="10" creationId="{00000000-0000-0000-0000-000000000000}"/>
          </ac:spMkLst>
        </pc:spChg>
        <pc:spChg chg="mod">
          <ac:chgData name="Chris Speller" userId="0a97f007-b978-4543-a8a0-9ee0abccdf0a" providerId="ADAL" clId="{B8B649C5-C549-4FEB-BF49-7EEBAD02D5DE}" dt="2020-12-21T23:12:27.881" v="23235" actId="20577"/>
          <ac:spMkLst>
            <pc:docMk/>
            <pc:sldMk cId="1185910958" sldId="4643"/>
            <ac:spMk id="11" creationId="{8E8498FE-22C5-4A1B-AA8D-26CEB58B8375}"/>
          </ac:spMkLst>
        </pc:spChg>
        <pc:spChg chg="mod">
          <ac:chgData name="Chris Speller" userId="0a97f007-b978-4543-a8a0-9ee0abccdf0a" providerId="ADAL" clId="{B8B649C5-C549-4FEB-BF49-7EEBAD02D5DE}" dt="2020-12-21T23:11:20.186" v="23195" actId="122"/>
          <ac:spMkLst>
            <pc:docMk/>
            <pc:sldMk cId="1185910958" sldId="4643"/>
            <ac:spMk id="12" creationId="{1B76AE14-EE6D-47C1-906B-FFD4ECE1A246}"/>
          </ac:spMkLst>
        </pc:spChg>
      </pc:sldChg>
      <pc:sldChg chg="modSp add mod">
        <pc:chgData name="Chris Speller" userId="0a97f007-b978-4543-a8a0-9ee0abccdf0a" providerId="ADAL" clId="{B8B649C5-C549-4FEB-BF49-7EEBAD02D5DE}" dt="2020-12-21T23:13:13.306" v="23264" actId="20577"/>
        <pc:sldMkLst>
          <pc:docMk/>
          <pc:sldMk cId="3883326536" sldId="4644"/>
        </pc:sldMkLst>
        <pc:spChg chg="mod">
          <ac:chgData name="Chris Speller" userId="0a97f007-b978-4543-a8a0-9ee0abccdf0a" providerId="ADAL" clId="{B8B649C5-C549-4FEB-BF49-7EEBAD02D5DE}" dt="2020-12-21T23:12:42.740" v="23239" actId="2711"/>
          <ac:spMkLst>
            <pc:docMk/>
            <pc:sldMk cId="3883326536" sldId="4644"/>
            <ac:spMk id="10" creationId="{00000000-0000-0000-0000-000000000000}"/>
          </ac:spMkLst>
        </pc:spChg>
        <pc:spChg chg="mod">
          <ac:chgData name="Chris Speller" userId="0a97f007-b978-4543-a8a0-9ee0abccdf0a" providerId="ADAL" clId="{B8B649C5-C549-4FEB-BF49-7EEBAD02D5DE}" dt="2020-12-21T23:12:53.996" v="23242" actId="2711"/>
          <ac:spMkLst>
            <pc:docMk/>
            <pc:sldMk cId="3883326536" sldId="4644"/>
            <ac:spMk id="11" creationId="{8E8498FE-22C5-4A1B-AA8D-26CEB58B8375}"/>
          </ac:spMkLst>
        </pc:spChg>
        <pc:spChg chg="mod">
          <ac:chgData name="Chris Speller" userId="0a97f007-b978-4543-a8a0-9ee0abccdf0a" providerId="ADAL" clId="{B8B649C5-C549-4FEB-BF49-7EEBAD02D5DE}" dt="2020-12-21T23:13:13.306" v="23264" actId="20577"/>
          <ac:spMkLst>
            <pc:docMk/>
            <pc:sldMk cId="3883326536" sldId="4644"/>
            <ac:spMk id="12" creationId="{1B76AE14-EE6D-47C1-906B-FFD4ECE1A246}"/>
          </ac:spMkLst>
        </pc:spChg>
      </pc:sldChg>
      <pc:sldChg chg="modSp add mod">
        <pc:chgData name="Chris Speller" userId="0a97f007-b978-4543-a8a0-9ee0abccdf0a" providerId="ADAL" clId="{B8B649C5-C549-4FEB-BF49-7EEBAD02D5DE}" dt="2020-12-21T23:14:11.392" v="23314" actId="20577"/>
        <pc:sldMkLst>
          <pc:docMk/>
          <pc:sldMk cId="3431391875" sldId="4645"/>
        </pc:sldMkLst>
        <pc:spChg chg="mod">
          <ac:chgData name="Chris Speller" userId="0a97f007-b978-4543-a8a0-9ee0abccdf0a" providerId="ADAL" clId="{B8B649C5-C549-4FEB-BF49-7EEBAD02D5DE}" dt="2020-12-21T23:13:41.804" v="23274" actId="403"/>
          <ac:spMkLst>
            <pc:docMk/>
            <pc:sldMk cId="3431391875" sldId="4645"/>
            <ac:spMk id="10" creationId="{00000000-0000-0000-0000-000000000000}"/>
          </ac:spMkLst>
        </pc:spChg>
        <pc:spChg chg="mod">
          <ac:chgData name="Chris Speller" userId="0a97f007-b978-4543-a8a0-9ee0abccdf0a" providerId="ADAL" clId="{B8B649C5-C549-4FEB-BF49-7EEBAD02D5DE}" dt="2020-12-21T23:13:46.310" v="23277" actId="403"/>
          <ac:spMkLst>
            <pc:docMk/>
            <pc:sldMk cId="3431391875" sldId="4645"/>
            <ac:spMk id="11" creationId="{8E8498FE-22C5-4A1B-AA8D-26CEB58B8375}"/>
          </ac:spMkLst>
        </pc:spChg>
        <pc:spChg chg="mod">
          <ac:chgData name="Chris Speller" userId="0a97f007-b978-4543-a8a0-9ee0abccdf0a" providerId="ADAL" clId="{B8B649C5-C549-4FEB-BF49-7EEBAD02D5DE}" dt="2020-12-21T23:14:11.392" v="23314" actId="20577"/>
          <ac:spMkLst>
            <pc:docMk/>
            <pc:sldMk cId="3431391875" sldId="4645"/>
            <ac:spMk id="12" creationId="{1B76AE14-EE6D-47C1-906B-FFD4ECE1A246}"/>
          </ac:spMkLst>
        </pc:spChg>
      </pc:sldChg>
      <pc:sldChg chg="modSp add mod modAnim">
        <pc:chgData name="Chris Speller" userId="0a97f007-b978-4543-a8a0-9ee0abccdf0a" providerId="ADAL" clId="{B8B649C5-C549-4FEB-BF49-7EEBAD02D5DE}" dt="2020-12-21T23:23:34.417" v="23697" actId="20577"/>
        <pc:sldMkLst>
          <pc:docMk/>
          <pc:sldMk cId="2305171399" sldId="4646"/>
        </pc:sldMkLst>
        <pc:spChg chg="mod">
          <ac:chgData name="Chris Speller" userId="0a97f007-b978-4543-a8a0-9ee0abccdf0a" providerId="ADAL" clId="{B8B649C5-C549-4FEB-BF49-7EEBAD02D5DE}" dt="2020-12-21T23:23:34.417" v="23697" actId="20577"/>
          <ac:spMkLst>
            <pc:docMk/>
            <pc:sldMk cId="2305171399" sldId="4646"/>
            <ac:spMk id="10" creationId="{00000000-0000-0000-0000-000000000000}"/>
          </ac:spMkLst>
        </pc:spChg>
        <pc:spChg chg="mod">
          <ac:chgData name="Chris Speller" userId="0a97f007-b978-4543-a8a0-9ee0abccdf0a" providerId="ADAL" clId="{B8B649C5-C549-4FEB-BF49-7EEBAD02D5DE}" dt="2020-12-21T23:18:04.188" v="23607" actId="404"/>
          <ac:spMkLst>
            <pc:docMk/>
            <pc:sldMk cId="2305171399" sldId="4646"/>
            <ac:spMk id="11" creationId="{8E8498FE-22C5-4A1B-AA8D-26CEB58B8375}"/>
          </ac:spMkLst>
        </pc:spChg>
        <pc:spChg chg="mod">
          <ac:chgData name="Chris Speller" userId="0a97f007-b978-4543-a8a0-9ee0abccdf0a" providerId="ADAL" clId="{B8B649C5-C549-4FEB-BF49-7EEBAD02D5DE}" dt="2020-12-21T23:18:50.553" v="23638" actId="20577"/>
          <ac:spMkLst>
            <pc:docMk/>
            <pc:sldMk cId="2305171399" sldId="4646"/>
            <ac:spMk id="12" creationId="{1B76AE14-EE6D-47C1-906B-FFD4ECE1A246}"/>
          </ac:spMkLst>
        </pc:spChg>
      </pc:sldChg>
      <pc:sldChg chg="modSp add mod modAnim">
        <pc:chgData name="Chris Speller" userId="0a97f007-b978-4543-a8a0-9ee0abccdf0a" providerId="ADAL" clId="{B8B649C5-C549-4FEB-BF49-7EEBAD02D5DE}" dt="2020-12-21T23:32:20.671" v="23837" actId="1076"/>
        <pc:sldMkLst>
          <pc:docMk/>
          <pc:sldMk cId="2604414474" sldId="4647"/>
        </pc:sldMkLst>
        <pc:spChg chg="mod">
          <ac:chgData name="Chris Speller" userId="0a97f007-b978-4543-a8a0-9ee0abccdf0a" providerId="ADAL" clId="{B8B649C5-C549-4FEB-BF49-7EEBAD02D5DE}" dt="2020-12-21T23:31:30.335" v="23754" actId="2711"/>
          <ac:spMkLst>
            <pc:docMk/>
            <pc:sldMk cId="2604414474" sldId="4647"/>
            <ac:spMk id="10" creationId="{00000000-0000-0000-0000-000000000000}"/>
          </ac:spMkLst>
        </pc:spChg>
        <pc:spChg chg="mod">
          <ac:chgData name="Chris Speller" userId="0a97f007-b978-4543-a8a0-9ee0abccdf0a" providerId="ADAL" clId="{B8B649C5-C549-4FEB-BF49-7EEBAD02D5DE}" dt="2020-12-21T23:31:39.527" v="23756" actId="2711"/>
          <ac:spMkLst>
            <pc:docMk/>
            <pc:sldMk cId="2604414474" sldId="4647"/>
            <ac:spMk id="11" creationId="{8E8498FE-22C5-4A1B-AA8D-26CEB58B8375}"/>
          </ac:spMkLst>
        </pc:spChg>
        <pc:spChg chg="mod">
          <ac:chgData name="Chris Speller" userId="0a97f007-b978-4543-a8a0-9ee0abccdf0a" providerId="ADAL" clId="{B8B649C5-C549-4FEB-BF49-7EEBAD02D5DE}" dt="2020-12-21T23:32:20.671" v="23837" actId="1076"/>
          <ac:spMkLst>
            <pc:docMk/>
            <pc:sldMk cId="2604414474" sldId="4647"/>
            <ac:spMk id="12" creationId="{5E977CBE-1900-4FA1-ABF6-BE890D1BEE9C}"/>
          </ac:spMkLst>
        </pc:spChg>
      </pc:sldChg>
      <pc:sldChg chg="modSp add mod">
        <pc:chgData name="Chris Speller" userId="0a97f007-b978-4543-a8a0-9ee0abccdf0a" providerId="ADAL" clId="{B8B649C5-C549-4FEB-BF49-7EEBAD02D5DE}" dt="2020-12-21T23:36:19.239" v="24120" actId="20577"/>
        <pc:sldMkLst>
          <pc:docMk/>
          <pc:sldMk cId="3572604970" sldId="4648"/>
        </pc:sldMkLst>
        <pc:spChg chg="mod">
          <ac:chgData name="Chris Speller" userId="0a97f007-b978-4543-a8a0-9ee0abccdf0a" providerId="ADAL" clId="{B8B649C5-C549-4FEB-BF49-7EEBAD02D5DE}" dt="2020-12-21T23:36:19.239" v="24120" actId="20577"/>
          <ac:spMkLst>
            <pc:docMk/>
            <pc:sldMk cId="3572604970" sldId="4648"/>
            <ac:spMk id="10" creationId="{00000000-0000-0000-0000-000000000000}"/>
          </ac:spMkLst>
        </pc:spChg>
        <pc:spChg chg="mod">
          <ac:chgData name="Chris Speller" userId="0a97f007-b978-4543-a8a0-9ee0abccdf0a" providerId="ADAL" clId="{B8B649C5-C549-4FEB-BF49-7EEBAD02D5DE}" dt="2020-12-21T23:35:23.507" v="24082" actId="404"/>
          <ac:spMkLst>
            <pc:docMk/>
            <pc:sldMk cId="3572604970" sldId="4648"/>
            <ac:spMk id="11" creationId="{8E8498FE-22C5-4A1B-AA8D-26CEB58B8375}"/>
          </ac:spMkLst>
        </pc:spChg>
        <pc:spChg chg="mod">
          <ac:chgData name="Chris Speller" userId="0a97f007-b978-4543-a8a0-9ee0abccdf0a" providerId="ADAL" clId="{B8B649C5-C549-4FEB-BF49-7EEBAD02D5DE}" dt="2020-12-21T23:35:55.652" v="24107" actId="20577"/>
          <ac:spMkLst>
            <pc:docMk/>
            <pc:sldMk cId="3572604970" sldId="4648"/>
            <ac:spMk id="12" creationId="{5E977CBE-1900-4FA1-ABF6-BE890D1BEE9C}"/>
          </ac:spMkLst>
        </pc:spChg>
      </pc:sldChg>
      <pc:sldChg chg="modSp add mod modAnim">
        <pc:chgData name="Chris Speller" userId="0a97f007-b978-4543-a8a0-9ee0abccdf0a" providerId="ADAL" clId="{B8B649C5-C549-4FEB-BF49-7EEBAD02D5DE}" dt="2020-12-21T23:40:26.092" v="24172" actId="1076"/>
        <pc:sldMkLst>
          <pc:docMk/>
          <pc:sldMk cId="1781872043" sldId="4649"/>
        </pc:sldMkLst>
        <pc:spChg chg="mod">
          <ac:chgData name="Chris Speller" userId="0a97f007-b978-4543-a8a0-9ee0abccdf0a" providerId="ADAL" clId="{B8B649C5-C549-4FEB-BF49-7EEBAD02D5DE}" dt="2020-12-21T23:39:57.037" v="24155" actId="404"/>
          <ac:spMkLst>
            <pc:docMk/>
            <pc:sldMk cId="1781872043" sldId="4649"/>
            <ac:spMk id="10" creationId="{00000000-0000-0000-0000-000000000000}"/>
          </ac:spMkLst>
        </pc:spChg>
        <pc:spChg chg="mod">
          <ac:chgData name="Chris Speller" userId="0a97f007-b978-4543-a8a0-9ee0abccdf0a" providerId="ADAL" clId="{B8B649C5-C549-4FEB-BF49-7EEBAD02D5DE}" dt="2020-12-21T23:40:21.748" v="24171" actId="20577"/>
          <ac:spMkLst>
            <pc:docMk/>
            <pc:sldMk cId="1781872043" sldId="4649"/>
            <ac:spMk id="11" creationId="{8E8498FE-22C5-4A1B-AA8D-26CEB58B8375}"/>
          </ac:spMkLst>
        </pc:spChg>
        <pc:spChg chg="mod">
          <ac:chgData name="Chris Speller" userId="0a97f007-b978-4543-a8a0-9ee0abccdf0a" providerId="ADAL" clId="{B8B649C5-C549-4FEB-BF49-7EEBAD02D5DE}" dt="2020-12-21T23:40:26.092" v="24172" actId="1076"/>
          <ac:spMkLst>
            <pc:docMk/>
            <pc:sldMk cId="1781872043" sldId="4649"/>
            <ac:spMk id="12" creationId="{5E977CBE-1900-4FA1-ABF6-BE890D1BEE9C}"/>
          </ac:spMkLst>
        </pc:spChg>
      </pc:sldChg>
      <pc:sldChg chg="modSp add mod">
        <pc:chgData name="Chris Speller" userId="0a97f007-b978-4543-a8a0-9ee0abccdf0a" providerId="ADAL" clId="{B8B649C5-C549-4FEB-BF49-7EEBAD02D5DE}" dt="2020-12-21T23:41:21.318" v="24189" actId="20577"/>
        <pc:sldMkLst>
          <pc:docMk/>
          <pc:sldMk cId="2543983875" sldId="4650"/>
        </pc:sldMkLst>
        <pc:spChg chg="mod">
          <ac:chgData name="Chris Speller" userId="0a97f007-b978-4543-a8a0-9ee0abccdf0a" providerId="ADAL" clId="{B8B649C5-C549-4FEB-BF49-7EEBAD02D5DE}" dt="2020-12-21T23:41:21.318" v="24189" actId="20577"/>
          <ac:spMkLst>
            <pc:docMk/>
            <pc:sldMk cId="2543983875" sldId="4650"/>
            <ac:spMk id="10" creationId="{00000000-0000-0000-0000-000000000000}"/>
          </ac:spMkLst>
        </pc:spChg>
        <pc:spChg chg="mod">
          <ac:chgData name="Chris Speller" userId="0a97f007-b978-4543-a8a0-9ee0abccdf0a" providerId="ADAL" clId="{B8B649C5-C549-4FEB-BF49-7EEBAD02D5DE}" dt="2020-12-21T23:39:53.084" v="24154" actId="404"/>
          <ac:spMkLst>
            <pc:docMk/>
            <pc:sldMk cId="2543983875" sldId="4650"/>
            <ac:spMk id="11" creationId="{8E8498FE-22C5-4A1B-AA8D-26CEB58B8375}"/>
          </ac:spMkLst>
        </pc:spChg>
        <pc:spChg chg="mod">
          <ac:chgData name="Chris Speller" userId="0a97f007-b978-4543-a8a0-9ee0abccdf0a" providerId="ADAL" clId="{B8B649C5-C549-4FEB-BF49-7EEBAD02D5DE}" dt="2020-12-21T23:40:41.635" v="24177" actId="20577"/>
          <ac:spMkLst>
            <pc:docMk/>
            <pc:sldMk cId="2543983875" sldId="4650"/>
            <ac:spMk id="12" creationId="{5E977CBE-1900-4FA1-ABF6-BE890D1BEE9C}"/>
          </ac:spMkLst>
        </pc:spChg>
      </pc:sldChg>
      <pc:sldChg chg="addSp delSp modSp add mod delAnim modAnim">
        <pc:chgData name="Chris Speller" userId="0a97f007-b978-4543-a8a0-9ee0abccdf0a" providerId="ADAL" clId="{B8B649C5-C549-4FEB-BF49-7EEBAD02D5DE}" dt="2020-12-21T23:52:02.639" v="24418" actId="122"/>
        <pc:sldMkLst>
          <pc:docMk/>
          <pc:sldMk cId="986144933" sldId="4651"/>
        </pc:sldMkLst>
        <pc:spChg chg="mod">
          <ac:chgData name="Chris Speller" userId="0a97f007-b978-4543-a8a0-9ee0abccdf0a" providerId="ADAL" clId="{B8B649C5-C549-4FEB-BF49-7EEBAD02D5DE}" dt="2020-12-21T23:51:39.086" v="24402" actId="20577"/>
          <ac:spMkLst>
            <pc:docMk/>
            <pc:sldMk cId="986144933" sldId="4651"/>
            <ac:spMk id="10" creationId="{00000000-0000-0000-0000-000000000000}"/>
          </ac:spMkLst>
        </pc:spChg>
        <pc:spChg chg="mod">
          <ac:chgData name="Chris Speller" userId="0a97f007-b978-4543-a8a0-9ee0abccdf0a" providerId="ADAL" clId="{B8B649C5-C549-4FEB-BF49-7EEBAD02D5DE}" dt="2020-12-21T23:51:46.301" v="24408" actId="20577"/>
          <ac:spMkLst>
            <pc:docMk/>
            <pc:sldMk cId="986144933" sldId="4651"/>
            <ac:spMk id="11" creationId="{8E8498FE-22C5-4A1B-AA8D-26CEB58B8375}"/>
          </ac:spMkLst>
        </pc:spChg>
        <pc:spChg chg="mod">
          <ac:chgData name="Chris Speller" userId="0a97f007-b978-4543-a8a0-9ee0abccdf0a" providerId="ADAL" clId="{B8B649C5-C549-4FEB-BF49-7EEBAD02D5DE}" dt="2020-12-21T23:52:02.639" v="24418" actId="122"/>
          <ac:spMkLst>
            <pc:docMk/>
            <pc:sldMk cId="986144933" sldId="4651"/>
            <ac:spMk id="12" creationId="{73A11D92-BF57-436A-918B-3F23BAB418E6}"/>
          </ac:spMkLst>
        </pc:spChg>
        <pc:picChg chg="add del mod">
          <ac:chgData name="Chris Speller" userId="0a97f007-b978-4543-a8a0-9ee0abccdf0a" providerId="ADAL" clId="{B8B649C5-C549-4FEB-BF49-7EEBAD02D5DE}" dt="2020-12-21T23:51:30.813" v="24400" actId="478"/>
          <ac:picMkLst>
            <pc:docMk/>
            <pc:sldMk cId="986144933" sldId="4651"/>
            <ac:picMk id="13" creationId="{C64A94B4-0F77-463F-B883-B6A9F79831A4}"/>
          </ac:picMkLst>
        </pc:picChg>
      </pc:sldChg>
      <pc:sldChg chg="add del">
        <pc:chgData name="Chris Speller" userId="0a97f007-b978-4543-a8a0-9ee0abccdf0a" providerId="ADAL" clId="{B8B649C5-C549-4FEB-BF49-7EEBAD02D5DE}" dt="2020-12-21T23:45:01.437" v="24284"/>
        <pc:sldMkLst>
          <pc:docMk/>
          <pc:sldMk cId="3528231304" sldId="4651"/>
        </pc:sldMkLst>
      </pc:sldChg>
      <pc:sldChg chg="modSp add mod modAnim">
        <pc:chgData name="Chris Speller" userId="0a97f007-b978-4543-a8a0-9ee0abccdf0a" providerId="ADAL" clId="{B8B649C5-C549-4FEB-BF49-7EEBAD02D5DE}" dt="2020-12-22T09:21:00.649" v="24609" actId="20577"/>
        <pc:sldMkLst>
          <pc:docMk/>
          <pc:sldMk cId="3520853917" sldId="4652"/>
        </pc:sldMkLst>
        <pc:spChg chg="mod">
          <ac:chgData name="Chris Speller" userId="0a97f007-b978-4543-a8a0-9ee0abccdf0a" providerId="ADAL" clId="{B8B649C5-C549-4FEB-BF49-7EEBAD02D5DE}" dt="2020-12-22T09:21:00.649" v="24609" actId="20577"/>
          <ac:spMkLst>
            <pc:docMk/>
            <pc:sldMk cId="3520853917" sldId="4652"/>
            <ac:spMk id="10" creationId="{00000000-0000-0000-0000-000000000000}"/>
          </ac:spMkLst>
        </pc:spChg>
        <pc:spChg chg="mod">
          <ac:chgData name="Chris Speller" userId="0a97f007-b978-4543-a8a0-9ee0abccdf0a" providerId="ADAL" clId="{B8B649C5-C549-4FEB-BF49-7EEBAD02D5DE}" dt="2020-12-22T09:20:16.672" v="24602" actId="20577"/>
          <ac:spMkLst>
            <pc:docMk/>
            <pc:sldMk cId="3520853917" sldId="4652"/>
            <ac:spMk id="11" creationId="{00000000-0000-0000-0000-000000000000}"/>
          </ac:spMkLst>
        </pc:spChg>
        <pc:spChg chg="mod">
          <ac:chgData name="Chris Speller" userId="0a97f007-b978-4543-a8a0-9ee0abccdf0a" providerId="ADAL" clId="{B8B649C5-C549-4FEB-BF49-7EEBAD02D5DE}" dt="2020-12-22T09:20:21.648" v="24604" actId="207"/>
          <ac:spMkLst>
            <pc:docMk/>
            <pc:sldMk cId="3520853917" sldId="4652"/>
            <ac:spMk id="12" creationId="{00000000-0000-0000-0000-000000000000}"/>
          </ac:spMkLst>
        </pc:spChg>
      </pc:sldChg>
      <pc:sldChg chg="add">
        <pc:chgData name="Chris Speller" userId="0a97f007-b978-4543-a8a0-9ee0abccdf0a" providerId="ADAL" clId="{B8B649C5-C549-4FEB-BF49-7EEBAD02D5DE}" dt="2020-12-22T09:18:16.948" v="24580"/>
        <pc:sldMkLst>
          <pc:docMk/>
          <pc:sldMk cId="72694582" sldId="4653"/>
        </pc:sldMkLst>
      </pc:sldChg>
      <pc:sldChg chg="modSp add">
        <pc:chgData name="Chris Speller" userId="0a97f007-b978-4543-a8a0-9ee0abccdf0a" providerId="ADAL" clId="{B8B649C5-C549-4FEB-BF49-7EEBAD02D5DE}" dt="2020-12-22T09:22:55.781" v="24636" actId="20577"/>
        <pc:sldMkLst>
          <pc:docMk/>
          <pc:sldMk cId="3114374158" sldId="4654"/>
        </pc:sldMkLst>
        <pc:spChg chg="mod">
          <ac:chgData name="Chris Speller" userId="0a97f007-b978-4543-a8a0-9ee0abccdf0a" providerId="ADAL" clId="{B8B649C5-C549-4FEB-BF49-7EEBAD02D5DE}" dt="2020-12-22T09:22:41.785" v="24619" actId="20577"/>
          <ac:spMkLst>
            <pc:docMk/>
            <pc:sldMk cId="3114374158" sldId="4654"/>
            <ac:spMk id="10" creationId="{00000000-0000-0000-0000-000000000000}"/>
          </ac:spMkLst>
        </pc:spChg>
        <pc:spChg chg="mod">
          <ac:chgData name="Chris Speller" userId="0a97f007-b978-4543-a8a0-9ee0abccdf0a" providerId="ADAL" clId="{B8B649C5-C549-4FEB-BF49-7EEBAD02D5DE}" dt="2020-12-22T09:22:50.718" v="24628" actId="20577"/>
          <ac:spMkLst>
            <pc:docMk/>
            <pc:sldMk cId="3114374158" sldId="4654"/>
            <ac:spMk id="11" creationId="{00000000-0000-0000-0000-000000000000}"/>
          </ac:spMkLst>
        </pc:spChg>
        <pc:spChg chg="mod">
          <ac:chgData name="Chris Speller" userId="0a97f007-b978-4543-a8a0-9ee0abccdf0a" providerId="ADAL" clId="{B8B649C5-C549-4FEB-BF49-7EEBAD02D5DE}" dt="2020-12-22T09:22:55.781" v="24636" actId="20577"/>
          <ac:spMkLst>
            <pc:docMk/>
            <pc:sldMk cId="3114374158" sldId="4654"/>
            <ac:spMk id="12" creationId="{00000000-0000-0000-0000-000000000000}"/>
          </ac:spMkLst>
        </pc:spChg>
      </pc:sldChg>
      <pc:sldChg chg="modSp add mod">
        <pc:chgData name="Chris Speller" userId="0a97f007-b978-4543-a8a0-9ee0abccdf0a" providerId="ADAL" clId="{B8B649C5-C549-4FEB-BF49-7EEBAD02D5DE}" dt="2020-12-22T09:27:48.469" v="24754" actId="20577"/>
        <pc:sldMkLst>
          <pc:docMk/>
          <pc:sldMk cId="3617635658" sldId="4655"/>
        </pc:sldMkLst>
        <pc:spChg chg="mod">
          <ac:chgData name="Chris Speller" userId="0a97f007-b978-4543-a8a0-9ee0abccdf0a" providerId="ADAL" clId="{B8B649C5-C549-4FEB-BF49-7EEBAD02D5DE}" dt="2020-12-22T09:27:48.469" v="24754" actId="20577"/>
          <ac:spMkLst>
            <pc:docMk/>
            <pc:sldMk cId="3617635658" sldId="4655"/>
            <ac:spMk id="10" creationId="{00000000-0000-0000-0000-000000000000}"/>
          </ac:spMkLst>
        </pc:spChg>
        <pc:spChg chg="mod">
          <ac:chgData name="Chris Speller" userId="0a97f007-b978-4543-a8a0-9ee0abccdf0a" providerId="ADAL" clId="{B8B649C5-C549-4FEB-BF49-7EEBAD02D5DE}" dt="2020-12-22T09:26:08.291" v="24719"/>
          <ac:spMkLst>
            <pc:docMk/>
            <pc:sldMk cId="3617635658" sldId="4655"/>
            <ac:spMk id="11" creationId="{00000000-0000-0000-0000-000000000000}"/>
          </ac:spMkLst>
        </pc:spChg>
        <pc:spChg chg="mod">
          <ac:chgData name="Chris Speller" userId="0a97f007-b978-4543-a8a0-9ee0abccdf0a" providerId="ADAL" clId="{B8B649C5-C549-4FEB-BF49-7EEBAD02D5DE}" dt="2020-12-22T09:26:21.929" v="24733" actId="122"/>
          <ac:spMkLst>
            <pc:docMk/>
            <pc:sldMk cId="3617635658" sldId="4655"/>
            <ac:spMk id="12" creationId="{00000000-0000-0000-0000-000000000000}"/>
          </ac:spMkLst>
        </pc:spChg>
      </pc:sldChg>
      <pc:sldChg chg="modSp add mod">
        <pc:chgData name="Chris Speller" userId="0a97f007-b978-4543-a8a0-9ee0abccdf0a" providerId="ADAL" clId="{B8B649C5-C549-4FEB-BF49-7EEBAD02D5DE}" dt="2020-12-22T09:34:41.291" v="24954" actId="20577"/>
        <pc:sldMkLst>
          <pc:docMk/>
          <pc:sldMk cId="1086684156" sldId="4656"/>
        </pc:sldMkLst>
        <pc:spChg chg="mod">
          <ac:chgData name="Chris Speller" userId="0a97f007-b978-4543-a8a0-9ee0abccdf0a" providerId="ADAL" clId="{B8B649C5-C549-4FEB-BF49-7EEBAD02D5DE}" dt="2020-12-22T09:34:41.291" v="24954" actId="20577"/>
          <ac:spMkLst>
            <pc:docMk/>
            <pc:sldMk cId="1086684156" sldId="4656"/>
            <ac:spMk id="10" creationId="{00000000-0000-0000-0000-000000000000}"/>
          </ac:spMkLst>
        </pc:spChg>
        <pc:spChg chg="mod">
          <ac:chgData name="Chris Speller" userId="0a97f007-b978-4543-a8a0-9ee0abccdf0a" providerId="ADAL" clId="{B8B649C5-C549-4FEB-BF49-7EEBAD02D5DE}" dt="2020-12-22T09:34:22.647" v="24946" actId="2711"/>
          <ac:spMkLst>
            <pc:docMk/>
            <pc:sldMk cId="1086684156" sldId="4656"/>
            <ac:spMk id="11" creationId="{00000000-0000-0000-0000-000000000000}"/>
          </ac:spMkLst>
        </pc:spChg>
        <pc:spChg chg="mod">
          <ac:chgData name="Chris Speller" userId="0a97f007-b978-4543-a8a0-9ee0abccdf0a" providerId="ADAL" clId="{B8B649C5-C549-4FEB-BF49-7EEBAD02D5DE}" dt="2020-12-22T09:34:35.224" v="24951" actId="20577"/>
          <ac:spMkLst>
            <pc:docMk/>
            <pc:sldMk cId="1086684156" sldId="4656"/>
            <ac:spMk id="12" creationId="{00000000-0000-0000-0000-000000000000}"/>
          </ac:spMkLst>
        </pc:spChg>
      </pc:sldChg>
      <pc:sldChg chg="modSp add mod modAnim">
        <pc:chgData name="Chris Speller" userId="0a97f007-b978-4543-a8a0-9ee0abccdf0a" providerId="ADAL" clId="{B8B649C5-C549-4FEB-BF49-7EEBAD02D5DE}" dt="2020-12-22T09:32:31.869" v="24944" actId="6549"/>
        <pc:sldMkLst>
          <pc:docMk/>
          <pc:sldMk cId="4182490937" sldId="4657"/>
        </pc:sldMkLst>
        <pc:spChg chg="mod">
          <ac:chgData name="Chris Speller" userId="0a97f007-b978-4543-a8a0-9ee0abccdf0a" providerId="ADAL" clId="{B8B649C5-C549-4FEB-BF49-7EEBAD02D5DE}" dt="2020-12-22T09:32:07.922" v="24912" actId="20577"/>
          <ac:spMkLst>
            <pc:docMk/>
            <pc:sldMk cId="4182490937" sldId="4657"/>
            <ac:spMk id="10" creationId="{00000000-0000-0000-0000-000000000000}"/>
          </ac:spMkLst>
        </pc:spChg>
        <pc:spChg chg="mod">
          <ac:chgData name="Chris Speller" userId="0a97f007-b978-4543-a8a0-9ee0abccdf0a" providerId="ADAL" clId="{B8B649C5-C549-4FEB-BF49-7EEBAD02D5DE}" dt="2020-12-22T09:32:31.869" v="24944" actId="6549"/>
          <ac:spMkLst>
            <pc:docMk/>
            <pc:sldMk cId="4182490937" sldId="4657"/>
            <ac:spMk id="11" creationId="{00000000-0000-0000-0000-000000000000}"/>
          </ac:spMkLst>
        </pc:spChg>
        <pc:spChg chg="mod">
          <ac:chgData name="Chris Speller" userId="0a97f007-b978-4543-a8a0-9ee0abccdf0a" providerId="ADAL" clId="{B8B649C5-C549-4FEB-BF49-7EEBAD02D5DE}" dt="2020-12-22T09:32:30.118" v="24942" actId="1076"/>
          <ac:spMkLst>
            <pc:docMk/>
            <pc:sldMk cId="4182490937" sldId="4657"/>
            <ac:spMk id="12" creationId="{00000000-0000-0000-0000-000000000000}"/>
          </ac:spMkLst>
        </pc:spChg>
      </pc:sldChg>
      <pc:sldChg chg="modSp add">
        <pc:chgData name="Chris Speller" userId="0a97f007-b978-4543-a8a0-9ee0abccdf0a" providerId="ADAL" clId="{B8B649C5-C549-4FEB-BF49-7EEBAD02D5DE}" dt="2020-12-22T09:37:58.830" v="24985" actId="20577"/>
        <pc:sldMkLst>
          <pc:docMk/>
          <pc:sldMk cId="2285133159" sldId="4658"/>
        </pc:sldMkLst>
        <pc:spChg chg="mod">
          <ac:chgData name="Chris Speller" userId="0a97f007-b978-4543-a8a0-9ee0abccdf0a" providerId="ADAL" clId="{B8B649C5-C549-4FEB-BF49-7EEBAD02D5DE}" dt="2020-12-22T09:36:49.408" v="24971" actId="20577"/>
          <ac:spMkLst>
            <pc:docMk/>
            <pc:sldMk cId="2285133159" sldId="4658"/>
            <ac:spMk id="10" creationId="{00000000-0000-0000-0000-000000000000}"/>
          </ac:spMkLst>
        </pc:spChg>
        <pc:spChg chg="mod">
          <ac:chgData name="Chris Speller" userId="0a97f007-b978-4543-a8a0-9ee0abccdf0a" providerId="ADAL" clId="{B8B649C5-C549-4FEB-BF49-7EEBAD02D5DE}" dt="2020-12-22T09:37:45.001" v="24982" actId="20577"/>
          <ac:spMkLst>
            <pc:docMk/>
            <pc:sldMk cId="2285133159" sldId="4658"/>
            <ac:spMk id="11" creationId="{00000000-0000-0000-0000-000000000000}"/>
          </ac:spMkLst>
        </pc:spChg>
        <pc:spChg chg="mod">
          <ac:chgData name="Chris Speller" userId="0a97f007-b978-4543-a8a0-9ee0abccdf0a" providerId="ADAL" clId="{B8B649C5-C549-4FEB-BF49-7EEBAD02D5DE}" dt="2020-12-22T09:37:58.830" v="24985" actId="20577"/>
          <ac:spMkLst>
            <pc:docMk/>
            <pc:sldMk cId="2285133159" sldId="4658"/>
            <ac:spMk id="12" creationId="{00000000-0000-0000-0000-000000000000}"/>
          </ac:spMkLst>
        </pc:spChg>
      </pc:sldChg>
      <pc:sldChg chg="modSp add mod modAnim">
        <pc:chgData name="Chris Speller" userId="0a97f007-b978-4543-a8a0-9ee0abccdf0a" providerId="ADAL" clId="{B8B649C5-C549-4FEB-BF49-7EEBAD02D5DE}" dt="2020-12-22T09:42:12.382" v="25193" actId="5793"/>
        <pc:sldMkLst>
          <pc:docMk/>
          <pc:sldMk cId="3605042405" sldId="4659"/>
        </pc:sldMkLst>
        <pc:spChg chg="mod">
          <ac:chgData name="Chris Speller" userId="0a97f007-b978-4543-a8a0-9ee0abccdf0a" providerId="ADAL" clId="{B8B649C5-C549-4FEB-BF49-7EEBAD02D5DE}" dt="2020-12-22T09:42:12.382" v="25193" actId="5793"/>
          <ac:spMkLst>
            <pc:docMk/>
            <pc:sldMk cId="3605042405" sldId="4659"/>
            <ac:spMk id="10" creationId="{00000000-0000-0000-0000-000000000000}"/>
          </ac:spMkLst>
        </pc:spChg>
        <pc:spChg chg="mod">
          <ac:chgData name="Chris Speller" userId="0a97f007-b978-4543-a8a0-9ee0abccdf0a" providerId="ADAL" clId="{B8B649C5-C549-4FEB-BF49-7EEBAD02D5DE}" dt="2020-12-22T09:39:46.863" v="25032"/>
          <ac:spMkLst>
            <pc:docMk/>
            <pc:sldMk cId="3605042405" sldId="4659"/>
            <ac:spMk id="11" creationId="{00000000-0000-0000-0000-000000000000}"/>
          </ac:spMkLst>
        </pc:spChg>
        <pc:spChg chg="mod">
          <ac:chgData name="Chris Speller" userId="0a97f007-b978-4543-a8a0-9ee0abccdf0a" providerId="ADAL" clId="{B8B649C5-C549-4FEB-BF49-7EEBAD02D5DE}" dt="2020-12-22T09:40:42.151" v="25125" actId="20577"/>
          <ac:spMkLst>
            <pc:docMk/>
            <pc:sldMk cId="3605042405" sldId="4659"/>
            <ac:spMk id="12" creationId="{00000000-0000-0000-0000-000000000000}"/>
          </ac:spMkLst>
        </pc:spChg>
      </pc:sldChg>
      <pc:sldChg chg="modSp add mod">
        <pc:chgData name="Chris Speller" userId="0a97f007-b978-4543-a8a0-9ee0abccdf0a" providerId="ADAL" clId="{B8B649C5-C549-4FEB-BF49-7EEBAD02D5DE}" dt="2020-12-22T10:54:37.004" v="25327" actId="20577"/>
        <pc:sldMkLst>
          <pc:docMk/>
          <pc:sldMk cId="3967901817" sldId="4660"/>
        </pc:sldMkLst>
        <pc:spChg chg="mod">
          <ac:chgData name="Chris Speller" userId="0a97f007-b978-4543-a8a0-9ee0abccdf0a" providerId="ADAL" clId="{B8B649C5-C549-4FEB-BF49-7EEBAD02D5DE}" dt="2020-12-22T10:52:14.256" v="25207" actId="6549"/>
          <ac:spMkLst>
            <pc:docMk/>
            <pc:sldMk cId="3967901817" sldId="4660"/>
            <ac:spMk id="10" creationId="{00000000-0000-0000-0000-000000000000}"/>
          </ac:spMkLst>
        </pc:spChg>
        <pc:spChg chg="mod">
          <ac:chgData name="Chris Speller" userId="0a97f007-b978-4543-a8a0-9ee0abccdf0a" providerId="ADAL" clId="{B8B649C5-C549-4FEB-BF49-7EEBAD02D5DE}" dt="2020-12-22T10:52:20.031" v="25217" actId="20577"/>
          <ac:spMkLst>
            <pc:docMk/>
            <pc:sldMk cId="3967901817" sldId="4660"/>
            <ac:spMk id="11" creationId="{00000000-0000-0000-0000-000000000000}"/>
          </ac:spMkLst>
        </pc:spChg>
        <pc:spChg chg="mod">
          <ac:chgData name="Chris Speller" userId="0a97f007-b978-4543-a8a0-9ee0abccdf0a" providerId="ADAL" clId="{B8B649C5-C549-4FEB-BF49-7EEBAD02D5DE}" dt="2020-12-22T10:54:37.004" v="25327" actId="20577"/>
          <ac:spMkLst>
            <pc:docMk/>
            <pc:sldMk cId="3967901817" sldId="4660"/>
            <ac:spMk id="12" creationId="{00000000-0000-0000-0000-000000000000}"/>
          </ac:spMkLst>
        </pc:spChg>
      </pc:sldChg>
      <pc:sldChg chg="modSp add mod modAnim">
        <pc:chgData name="Chris Speller" userId="0a97f007-b978-4543-a8a0-9ee0abccdf0a" providerId="ADAL" clId="{B8B649C5-C549-4FEB-BF49-7EEBAD02D5DE}" dt="2020-12-22T10:57:29.911" v="25556" actId="20577"/>
        <pc:sldMkLst>
          <pc:docMk/>
          <pc:sldMk cId="48926013" sldId="4661"/>
        </pc:sldMkLst>
        <pc:spChg chg="mod">
          <ac:chgData name="Chris Speller" userId="0a97f007-b978-4543-a8a0-9ee0abccdf0a" providerId="ADAL" clId="{B8B649C5-C549-4FEB-BF49-7EEBAD02D5DE}" dt="2020-12-22T10:56:47.980" v="25517" actId="20577"/>
          <ac:spMkLst>
            <pc:docMk/>
            <pc:sldMk cId="48926013" sldId="4661"/>
            <ac:spMk id="10" creationId="{00000000-0000-0000-0000-000000000000}"/>
          </ac:spMkLst>
        </pc:spChg>
        <pc:spChg chg="mod">
          <ac:chgData name="Chris Speller" userId="0a97f007-b978-4543-a8a0-9ee0abccdf0a" providerId="ADAL" clId="{B8B649C5-C549-4FEB-BF49-7EEBAD02D5DE}" dt="2020-12-22T10:56:25.524" v="25501"/>
          <ac:spMkLst>
            <pc:docMk/>
            <pc:sldMk cId="48926013" sldId="4661"/>
            <ac:spMk id="11" creationId="{00000000-0000-0000-0000-000000000000}"/>
          </ac:spMkLst>
        </pc:spChg>
        <pc:spChg chg="mod">
          <ac:chgData name="Chris Speller" userId="0a97f007-b978-4543-a8a0-9ee0abccdf0a" providerId="ADAL" clId="{B8B649C5-C549-4FEB-BF49-7EEBAD02D5DE}" dt="2020-12-22T10:57:29.911" v="25556" actId="20577"/>
          <ac:spMkLst>
            <pc:docMk/>
            <pc:sldMk cId="48926013" sldId="4661"/>
            <ac:spMk id="12" creationId="{00000000-0000-0000-0000-000000000000}"/>
          </ac:spMkLst>
        </pc:spChg>
      </pc:sldChg>
      <pc:sldChg chg="add del">
        <pc:chgData name="Chris Speller" userId="0a97f007-b978-4543-a8a0-9ee0abccdf0a" providerId="ADAL" clId="{B8B649C5-C549-4FEB-BF49-7EEBAD02D5DE}" dt="2020-12-22T10:53:27.492" v="25283"/>
        <pc:sldMkLst>
          <pc:docMk/>
          <pc:sldMk cId="1240359051" sldId="4661"/>
        </pc:sldMkLst>
      </pc:sldChg>
      <pc:sldChg chg="modSp add del mod modAnim">
        <pc:chgData name="Chris Speller" userId="0a97f007-b978-4543-a8a0-9ee0abccdf0a" providerId="ADAL" clId="{B8B649C5-C549-4FEB-BF49-7EEBAD02D5DE}" dt="2020-12-22T11:09:26.569" v="25860" actId="47"/>
        <pc:sldMkLst>
          <pc:docMk/>
          <pc:sldMk cId="2662156395" sldId="4662"/>
        </pc:sldMkLst>
        <pc:spChg chg="mod">
          <ac:chgData name="Chris Speller" userId="0a97f007-b978-4543-a8a0-9ee0abccdf0a" providerId="ADAL" clId="{B8B649C5-C549-4FEB-BF49-7EEBAD02D5DE}" dt="2020-12-22T10:58:59.623" v="25631" actId="20577"/>
          <ac:spMkLst>
            <pc:docMk/>
            <pc:sldMk cId="2662156395" sldId="4662"/>
            <ac:spMk id="10" creationId="{00000000-0000-0000-0000-000000000000}"/>
          </ac:spMkLst>
        </pc:spChg>
        <pc:spChg chg="mod">
          <ac:chgData name="Chris Speller" userId="0a97f007-b978-4543-a8a0-9ee0abccdf0a" providerId="ADAL" clId="{B8B649C5-C549-4FEB-BF49-7EEBAD02D5DE}" dt="2020-12-22T10:58:43.768" v="25613"/>
          <ac:spMkLst>
            <pc:docMk/>
            <pc:sldMk cId="2662156395" sldId="4662"/>
            <ac:spMk id="11" creationId="{00000000-0000-0000-0000-000000000000}"/>
          </ac:spMkLst>
        </pc:spChg>
        <pc:spChg chg="mod">
          <ac:chgData name="Chris Speller" userId="0a97f007-b978-4543-a8a0-9ee0abccdf0a" providerId="ADAL" clId="{B8B649C5-C549-4FEB-BF49-7EEBAD02D5DE}" dt="2020-12-22T10:58:55.624" v="25628" actId="403"/>
          <ac:spMkLst>
            <pc:docMk/>
            <pc:sldMk cId="2662156395" sldId="4662"/>
            <ac:spMk id="12" creationId="{00000000-0000-0000-0000-000000000000}"/>
          </ac:spMkLst>
        </pc:spChg>
      </pc:sldChg>
      <pc:sldChg chg="modSp add del mod">
        <pc:chgData name="Chris Speller" userId="0a97f007-b978-4543-a8a0-9ee0abccdf0a" providerId="ADAL" clId="{B8B649C5-C549-4FEB-BF49-7EEBAD02D5DE}" dt="2020-12-22T11:09:31.199" v="25862" actId="47"/>
        <pc:sldMkLst>
          <pc:docMk/>
          <pc:sldMk cId="935012429" sldId="4663"/>
        </pc:sldMkLst>
        <pc:spChg chg="mod">
          <ac:chgData name="Chris Speller" userId="0a97f007-b978-4543-a8a0-9ee0abccdf0a" providerId="ADAL" clId="{B8B649C5-C549-4FEB-BF49-7EEBAD02D5DE}" dt="2020-12-22T11:01:08.408" v="25708" actId="20577"/>
          <ac:spMkLst>
            <pc:docMk/>
            <pc:sldMk cId="935012429" sldId="4663"/>
            <ac:spMk id="10" creationId="{00000000-0000-0000-0000-000000000000}"/>
          </ac:spMkLst>
        </pc:spChg>
        <pc:spChg chg="mod">
          <ac:chgData name="Chris Speller" userId="0a97f007-b978-4543-a8a0-9ee0abccdf0a" providerId="ADAL" clId="{B8B649C5-C549-4FEB-BF49-7EEBAD02D5DE}" dt="2020-12-22T11:01:12.745" v="25710"/>
          <ac:spMkLst>
            <pc:docMk/>
            <pc:sldMk cId="935012429" sldId="4663"/>
            <ac:spMk id="11" creationId="{00000000-0000-0000-0000-000000000000}"/>
          </ac:spMkLst>
        </pc:spChg>
        <pc:spChg chg="mod">
          <ac:chgData name="Chris Speller" userId="0a97f007-b978-4543-a8a0-9ee0abccdf0a" providerId="ADAL" clId="{B8B649C5-C549-4FEB-BF49-7EEBAD02D5DE}" dt="2020-12-22T11:02:53.026" v="25779" actId="20577"/>
          <ac:spMkLst>
            <pc:docMk/>
            <pc:sldMk cId="935012429" sldId="4663"/>
            <ac:spMk id="12" creationId="{00000000-0000-0000-0000-000000000000}"/>
          </ac:spMkLst>
        </pc:spChg>
      </pc:sldChg>
      <pc:sldChg chg="modSp add del">
        <pc:chgData name="Chris Speller" userId="0a97f007-b978-4543-a8a0-9ee0abccdf0a" providerId="ADAL" clId="{B8B649C5-C549-4FEB-BF49-7EEBAD02D5DE}" dt="2020-12-22T11:09:29.509" v="25861" actId="47"/>
        <pc:sldMkLst>
          <pc:docMk/>
          <pc:sldMk cId="3345701504" sldId="4664"/>
        </pc:sldMkLst>
        <pc:spChg chg="mod">
          <ac:chgData name="Chris Speller" userId="0a97f007-b978-4543-a8a0-9ee0abccdf0a" providerId="ADAL" clId="{B8B649C5-C549-4FEB-BF49-7EEBAD02D5DE}" dt="2020-12-22T11:02:16.472" v="25732" actId="20577"/>
          <ac:spMkLst>
            <pc:docMk/>
            <pc:sldMk cId="3345701504" sldId="4664"/>
            <ac:spMk id="10" creationId="{00000000-0000-0000-0000-000000000000}"/>
          </ac:spMkLst>
        </pc:spChg>
        <pc:spChg chg="mod">
          <ac:chgData name="Chris Speller" userId="0a97f007-b978-4543-a8a0-9ee0abccdf0a" providerId="ADAL" clId="{B8B649C5-C549-4FEB-BF49-7EEBAD02D5DE}" dt="2020-12-22T11:02:30.034" v="25738" actId="20577"/>
          <ac:spMkLst>
            <pc:docMk/>
            <pc:sldMk cId="3345701504" sldId="4664"/>
            <ac:spMk id="11" creationId="{00000000-0000-0000-0000-000000000000}"/>
          </ac:spMkLst>
        </pc:spChg>
        <pc:spChg chg="mod">
          <ac:chgData name="Chris Speller" userId="0a97f007-b978-4543-a8a0-9ee0abccdf0a" providerId="ADAL" clId="{B8B649C5-C549-4FEB-BF49-7EEBAD02D5DE}" dt="2020-12-22T11:02:49.030" v="25775" actId="20577"/>
          <ac:spMkLst>
            <pc:docMk/>
            <pc:sldMk cId="3345701504" sldId="4664"/>
            <ac:spMk id="12" creationId="{00000000-0000-0000-0000-000000000000}"/>
          </ac:spMkLst>
        </pc:spChg>
      </pc:sldChg>
      <pc:sldChg chg="modSp add">
        <pc:chgData name="Chris Speller" userId="0a97f007-b978-4543-a8a0-9ee0abccdf0a" providerId="ADAL" clId="{B8B649C5-C549-4FEB-BF49-7EEBAD02D5DE}" dt="2020-12-22T11:04:05.147" v="25812" actId="20577"/>
        <pc:sldMkLst>
          <pc:docMk/>
          <pc:sldMk cId="669520978" sldId="4665"/>
        </pc:sldMkLst>
        <pc:spChg chg="mod">
          <ac:chgData name="Chris Speller" userId="0a97f007-b978-4543-a8a0-9ee0abccdf0a" providerId="ADAL" clId="{B8B649C5-C549-4FEB-BF49-7EEBAD02D5DE}" dt="2020-12-22T11:03:39.888" v="25787" actId="20577"/>
          <ac:spMkLst>
            <pc:docMk/>
            <pc:sldMk cId="669520978" sldId="4665"/>
            <ac:spMk id="10" creationId="{00000000-0000-0000-0000-000000000000}"/>
          </ac:spMkLst>
        </pc:spChg>
        <pc:spChg chg="mod">
          <ac:chgData name="Chris Speller" userId="0a97f007-b978-4543-a8a0-9ee0abccdf0a" providerId="ADAL" clId="{B8B649C5-C549-4FEB-BF49-7EEBAD02D5DE}" dt="2020-12-22T11:03:44.840" v="25795" actId="20577"/>
          <ac:spMkLst>
            <pc:docMk/>
            <pc:sldMk cId="669520978" sldId="4665"/>
            <ac:spMk id="11" creationId="{00000000-0000-0000-0000-000000000000}"/>
          </ac:spMkLst>
        </pc:spChg>
        <pc:spChg chg="mod">
          <ac:chgData name="Chris Speller" userId="0a97f007-b978-4543-a8a0-9ee0abccdf0a" providerId="ADAL" clId="{B8B649C5-C549-4FEB-BF49-7EEBAD02D5DE}" dt="2020-12-22T11:04:05.147" v="25812" actId="20577"/>
          <ac:spMkLst>
            <pc:docMk/>
            <pc:sldMk cId="669520978" sldId="4665"/>
            <ac:spMk id="12" creationId="{00000000-0000-0000-0000-000000000000}"/>
          </ac:spMkLst>
        </pc:spChg>
      </pc:sldChg>
      <pc:sldChg chg="modSp add">
        <pc:chgData name="Chris Speller" userId="0a97f007-b978-4543-a8a0-9ee0abccdf0a" providerId="ADAL" clId="{B8B649C5-C549-4FEB-BF49-7EEBAD02D5DE}" dt="2020-12-22T11:07:49.578" v="25858" actId="207"/>
        <pc:sldMkLst>
          <pc:docMk/>
          <pc:sldMk cId="1923248070" sldId="4666"/>
        </pc:sldMkLst>
        <pc:spChg chg="mod">
          <ac:chgData name="Chris Speller" userId="0a97f007-b978-4543-a8a0-9ee0abccdf0a" providerId="ADAL" clId="{B8B649C5-C549-4FEB-BF49-7EEBAD02D5DE}" dt="2020-12-22T11:06:48.278" v="25821" actId="20577"/>
          <ac:spMkLst>
            <pc:docMk/>
            <pc:sldMk cId="1923248070" sldId="4666"/>
            <ac:spMk id="10" creationId="{00000000-0000-0000-0000-000000000000}"/>
          </ac:spMkLst>
        </pc:spChg>
        <pc:spChg chg="mod">
          <ac:chgData name="Chris Speller" userId="0a97f007-b978-4543-a8a0-9ee0abccdf0a" providerId="ADAL" clId="{B8B649C5-C549-4FEB-BF49-7EEBAD02D5DE}" dt="2020-12-22T11:06:58.150" v="25830" actId="20577"/>
          <ac:spMkLst>
            <pc:docMk/>
            <pc:sldMk cId="1923248070" sldId="4666"/>
            <ac:spMk id="11" creationId="{00000000-0000-0000-0000-000000000000}"/>
          </ac:spMkLst>
        </pc:spChg>
        <pc:spChg chg="mod">
          <ac:chgData name="Chris Speller" userId="0a97f007-b978-4543-a8a0-9ee0abccdf0a" providerId="ADAL" clId="{B8B649C5-C549-4FEB-BF49-7EEBAD02D5DE}" dt="2020-12-22T11:07:49.578" v="25858" actId="207"/>
          <ac:spMkLst>
            <pc:docMk/>
            <pc:sldMk cId="1923248070" sldId="4666"/>
            <ac:spMk id="12" creationId="{00000000-0000-0000-0000-000000000000}"/>
          </ac:spMkLst>
        </pc:spChg>
      </pc:sldChg>
      <pc:sldChg chg="add">
        <pc:chgData name="Chris Speller" userId="0a97f007-b978-4543-a8a0-9ee0abccdf0a" providerId="ADAL" clId="{B8B649C5-C549-4FEB-BF49-7EEBAD02D5DE}" dt="2020-12-22T11:13:51.369" v="26183"/>
        <pc:sldMkLst>
          <pc:docMk/>
          <pc:sldMk cId="400772245" sldId="4667"/>
        </pc:sldMkLst>
      </pc:sldChg>
      <pc:sldChg chg="add del">
        <pc:chgData name="Chris Speller" userId="0a97f007-b978-4543-a8a0-9ee0abccdf0a" providerId="ADAL" clId="{B8B649C5-C549-4FEB-BF49-7EEBAD02D5DE}" dt="2020-12-22T11:13:49.673" v="26182" actId="47"/>
        <pc:sldMkLst>
          <pc:docMk/>
          <pc:sldMk cId="4044212561" sldId="4667"/>
        </pc:sldMkLst>
      </pc:sldChg>
      <pc:sldChg chg="add del">
        <pc:chgData name="Chris Speller" userId="0a97f007-b978-4543-a8a0-9ee0abccdf0a" providerId="ADAL" clId="{B8B649C5-C549-4FEB-BF49-7EEBAD02D5DE}" dt="2020-12-22T11:13:49.673" v="26182" actId="47"/>
        <pc:sldMkLst>
          <pc:docMk/>
          <pc:sldMk cId="2437058060" sldId="4668"/>
        </pc:sldMkLst>
      </pc:sldChg>
      <pc:sldChg chg="add">
        <pc:chgData name="Chris Speller" userId="0a97f007-b978-4543-a8a0-9ee0abccdf0a" providerId="ADAL" clId="{B8B649C5-C549-4FEB-BF49-7EEBAD02D5DE}" dt="2020-12-22T11:13:51.369" v="26183"/>
        <pc:sldMkLst>
          <pc:docMk/>
          <pc:sldMk cId="3456158154" sldId="4668"/>
        </pc:sldMkLst>
      </pc:sldChg>
      <pc:sldChg chg="add">
        <pc:chgData name="Chris Speller" userId="0a97f007-b978-4543-a8a0-9ee0abccdf0a" providerId="ADAL" clId="{B8B649C5-C549-4FEB-BF49-7EEBAD02D5DE}" dt="2020-12-22T11:13:51.369" v="26183"/>
        <pc:sldMkLst>
          <pc:docMk/>
          <pc:sldMk cId="1787520619" sldId="4669"/>
        </pc:sldMkLst>
      </pc:sldChg>
      <pc:sldChg chg="add del">
        <pc:chgData name="Chris Speller" userId="0a97f007-b978-4543-a8a0-9ee0abccdf0a" providerId="ADAL" clId="{B8B649C5-C549-4FEB-BF49-7EEBAD02D5DE}" dt="2020-12-22T11:13:49.673" v="26182" actId="47"/>
        <pc:sldMkLst>
          <pc:docMk/>
          <pc:sldMk cId="2388248873" sldId="4669"/>
        </pc:sldMkLst>
      </pc:sldChg>
      <pc:sldChg chg="modSp add mod">
        <pc:chgData name="Chris Speller" userId="0a97f007-b978-4543-a8a0-9ee0abccdf0a" providerId="ADAL" clId="{B8B649C5-C549-4FEB-BF49-7EEBAD02D5DE}" dt="2020-12-22T11:12:09.692" v="26114" actId="20577"/>
        <pc:sldMkLst>
          <pc:docMk/>
          <pc:sldMk cId="3757492660" sldId="4670"/>
        </pc:sldMkLst>
        <pc:spChg chg="mod">
          <ac:chgData name="Chris Speller" userId="0a97f007-b978-4543-a8a0-9ee0abccdf0a" providerId="ADAL" clId="{B8B649C5-C549-4FEB-BF49-7EEBAD02D5DE}" dt="2020-12-22T11:12:09.692" v="26114" actId="20577"/>
          <ac:spMkLst>
            <pc:docMk/>
            <pc:sldMk cId="3757492660" sldId="4670"/>
            <ac:spMk id="10" creationId="{00000000-0000-0000-0000-000000000000}"/>
          </ac:spMkLst>
        </pc:spChg>
        <pc:spChg chg="mod">
          <ac:chgData name="Chris Speller" userId="0a97f007-b978-4543-a8a0-9ee0abccdf0a" providerId="ADAL" clId="{B8B649C5-C549-4FEB-BF49-7EEBAD02D5DE}" dt="2020-12-22T11:12:00.664" v="26109" actId="20577"/>
          <ac:spMkLst>
            <pc:docMk/>
            <pc:sldMk cId="3757492660" sldId="4670"/>
            <ac:spMk id="11" creationId="{00000000-0000-0000-0000-000000000000}"/>
          </ac:spMkLst>
        </pc:spChg>
        <pc:spChg chg="mod">
          <ac:chgData name="Chris Speller" userId="0a97f007-b978-4543-a8a0-9ee0abccdf0a" providerId="ADAL" clId="{B8B649C5-C549-4FEB-BF49-7EEBAD02D5DE}" dt="2020-12-22T11:12:04.632" v="26111" actId="1076"/>
          <ac:spMkLst>
            <pc:docMk/>
            <pc:sldMk cId="3757492660" sldId="4670"/>
            <ac:spMk id="12" creationId="{00000000-0000-0000-0000-000000000000}"/>
          </ac:spMkLst>
        </pc:spChg>
      </pc:sldChg>
      <pc:sldChg chg="modSp add">
        <pc:chgData name="Chris Speller" userId="0a97f007-b978-4543-a8a0-9ee0abccdf0a" providerId="ADAL" clId="{B8B649C5-C549-4FEB-BF49-7EEBAD02D5DE}" dt="2020-12-22T11:13:20.588" v="26179" actId="20577"/>
        <pc:sldMkLst>
          <pc:docMk/>
          <pc:sldMk cId="3315389213" sldId="4671"/>
        </pc:sldMkLst>
        <pc:spChg chg="mod">
          <ac:chgData name="Chris Speller" userId="0a97f007-b978-4543-a8a0-9ee0abccdf0a" providerId="ADAL" clId="{B8B649C5-C549-4FEB-BF49-7EEBAD02D5DE}" dt="2020-12-22T11:12:27.739" v="26125" actId="20577"/>
          <ac:spMkLst>
            <pc:docMk/>
            <pc:sldMk cId="3315389213" sldId="4671"/>
            <ac:spMk id="10" creationId="{00000000-0000-0000-0000-000000000000}"/>
          </ac:spMkLst>
        </pc:spChg>
        <pc:spChg chg="mod">
          <ac:chgData name="Chris Speller" userId="0a97f007-b978-4543-a8a0-9ee0abccdf0a" providerId="ADAL" clId="{B8B649C5-C549-4FEB-BF49-7EEBAD02D5DE}" dt="2020-12-22T11:12:34.681" v="26129" actId="20577"/>
          <ac:spMkLst>
            <pc:docMk/>
            <pc:sldMk cId="3315389213" sldId="4671"/>
            <ac:spMk id="11" creationId="{00000000-0000-0000-0000-000000000000}"/>
          </ac:spMkLst>
        </pc:spChg>
        <pc:spChg chg="mod">
          <ac:chgData name="Chris Speller" userId="0a97f007-b978-4543-a8a0-9ee0abccdf0a" providerId="ADAL" clId="{B8B649C5-C549-4FEB-BF49-7EEBAD02D5DE}" dt="2020-12-22T11:13:20.588" v="26179" actId="20577"/>
          <ac:spMkLst>
            <pc:docMk/>
            <pc:sldMk cId="3315389213" sldId="4671"/>
            <ac:spMk id="12" creationId="{00000000-0000-0000-0000-000000000000}"/>
          </ac:spMkLst>
        </pc:spChg>
      </pc:sldChg>
      <pc:sldChg chg="add del">
        <pc:chgData name="Chris Speller" userId="0a97f007-b978-4543-a8a0-9ee0abccdf0a" providerId="ADAL" clId="{B8B649C5-C549-4FEB-BF49-7EEBAD02D5DE}" dt="2020-12-22T11:13:45.075" v="26181"/>
        <pc:sldMkLst>
          <pc:docMk/>
          <pc:sldMk cId="3349942369" sldId="4672"/>
        </pc:sldMkLst>
      </pc:sldChg>
      <pc:sldChg chg="modSp add">
        <pc:chgData name="Chris Speller" userId="0a97f007-b978-4543-a8a0-9ee0abccdf0a" providerId="ADAL" clId="{B8B649C5-C549-4FEB-BF49-7EEBAD02D5DE}" dt="2020-12-22T11:14:01.455" v="26186" actId="20577"/>
        <pc:sldMkLst>
          <pc:docMk/>
          <pc:sldMk cId="4273149637" sldId="4672"/>
        </pc:sldMkLst>
        <pc:spChg chg="mod">
          <ac:chgData name="Chris Speller" userId="0a97f007-b978-4543-a8a0-9ee0abccdf0a" providerId="ADAL" clId="{B8B649C5-C549-4FEB-BF49-7EEBAD02D5DE}" dt="2020-12-22T11:14:00.095" v="26185" actId="20577"/>
          <ac:spMkLst>
            <pc:docMk/>
            <pc:sldMk cId="4273149637" sldId="4672"/>
            <ac:spMk id="10" creationId="{00000000-0000-0000-0000-000000000000}"/>
          </ac:spMkLst>
        </pc:spChg>
        <pc:spChg chg="mod">
          <ac:chgData name="Chris Speller" userId="0a97f007-b978-4543-a8a0-9ee0abccdf0a" providerId="ADAL" clId="{B8B649C5-C549-4FEB-BF49-7EEBAD02D5DE}" dt="2020-12-22T11:14:01.455" v="26186" actId="20577"/>
          <ac:spMkLst>
            <pc:docMk/>
            <pc:sldMk cId="4273149637" sldId="4672"/>
            <ac:spMk id="11" creationId="{00000000-0000-0000-0000-000000000000}"/>
          </ac:spMkLst>
        </pc:spChg>
      </pc:sldChg>
      <pc:sldChg chg="modSp add mod">
        <pc:chgData name="Chris Speller" userId="0a97f007-b978-4543-a8a0-9ee0abccdf0a" providerId="ADAL" clId="{B8B649C5-C549-4FEB-BF49-7EEBAD02D5DE}" dt="2020-12-22T11:59:48.160" v="26398" actId="20577"/>
        <pc:sldMkLst>
          <pc:docMk/>
          <pc:sldMk cId="3824088707" sldId="4673"/>
        </pc:sldMkLst>
        <pc:spChg chg="mod">
          <ac:chgData name="Chris Speller" userId="0a97f007-b978-4543-a8a0-9ee0abccdf0a" providerId="ADAL" clId="{B8B649C5-C549-4FEB-BF49-7EEBAD02D5DE}" dt="2020-12-22T11:59:21.382" v="26345" actId="20577"/>
          <ac:spMkLst>
            <pc:docMk/>
            <pc:sldMk cId="3824088707" sldId="4673"/>
            <ac:spMk id="10" creationId="{00000000-0000-0000-0000-000000000000}"/>
          </ac:spMkLst>
        </pc:spChg>
        <pc:spChg chg="mod">
          <ac:chgData name="Chris Speller" userId="0a97f007-b978-4543-a8a0-9ee0abccdf0a" providerId="ADAL" clId="{B8B649C5-C549-4FEB-BF49-7EEBAD02D5DE}" dt="2020-12-22T11:59:30.980" v="26360" actId="20577"/>
          <ac:spMkLst>
            <pc:docMk/>
            <pc:sldMk cId="3824088707" sldId="4673"/>
            <ac:spMk id="11" creationId="{00000000-0000-0000-0000-000000000000}"/>
          </ac:spMkLst>
        </pc:spChg>
        <pc:spChg chg="mod">
          <ac:chgData name="Chris Speller" userId="0a97f007-b978-4543-a8a0-9ee0abccdf0a" providerId="ADAL" clId="{B8B649C5-C549-4FEB-BF49-7EEBAD02D5DE}" dt="2020-12-22T11:59:48.160" v="26398" actId="20577"/>
          <ac:spMkLst>
            <pc:docMk/>
            <pc:sldMk cId="3824088707" sldId="4673"/>
            <ac:spMk id="12" creationId="{00000000-0000-0000-0000-000000000000}"/>
          </ac:spMkLst>
        </pc:spChg>
      </pc:sldChg>
      <pc:sldChg chg="modSp add">
        <pc:chgData name="Chris Speller" userId="0a97f007-b978-4543-a8a0-9ee0abccdf0a" providerId="ADAL" clId="{B8B649C5-C549-4FEB-BF49-7EEBAD02D5DE}" dt="2020-12-22T12:03:22.515" v="26432" actId="20577"/>
        <pc:sldMkLst>
          <pc:docMk/>
          <pc:sldMk cId="2664168530" sldId="4674"/>
        </pc:sldMkLst>
        <pc:spChg chg="mod">
          <ac:chgData name="Chris Speller" userId="0a97f007-b978-4543-a8a0-9ee0abccdf0a" providerId="ADAL" clId="{B8B649C5-C549-4FEB-BF49-7EEBAD02D5DE}" dt="2020-12-22T12:03:22.515" v="26432" actId="20577"/>
          <ac:spMkLst>
            <pc:docMk/>
            <pc:sldMk cId="2664168530" sldId="4674"/>
            <ac:spMk id="10" creationId="{00000000-0000-0000-0000-000000000000}"/>
          </ac:spMkLst>
        </pc:spChg>
        <pc:spChg chg="mod">
          <ac:chgData name="Chris Speller" userId="0a97f007-b978-4543-a8a0-9ee0abccdf0a" providerId="ADAL" clId="{B8B649C5-C549-4FEB-BF49-7EEBAD02D5DE}" dt="2020-12-22T12:02:49.296" v="26403"/>
          <ac:spMkLst>
            <pc:docMk/>
            <pc:sldMk cId="2664168530" sldId="4674"/>
            <ac:spMk id="11" creationId="{00000000-0000-0000-0000-000000000000}"/>
          </ac:spMkLst>
        </pc:spChg>
        <pc:spChg chg="mod">
          <ac:chgData name="Chris Speller" userId="0a97f007-b978-4543-a8a0-9ee0abccdf0a" providerId="ADAL" clId="{B8B649C5-C549-4FEB-BF49-7EEBAD02D5DE}" dt="2020-12-22T12:03:18.841" v="26430" actId="207"/>
          <ac:spMkLst>
            <pc:docMk/>
            <pc:sldMk cId="2664168530" sldId="4674"/>
            <ac:spMk id="12" creationId="{00000000-0000-0000-0000-000000000000}"/>
          </ac:spMkLst>
        </pc:spChg>
      </pc:sldChg>
      <pc:sldChg chg="modSp add mod modAnim">
        <pc:chgData name="Chris Speller" userId="0a97f007-b978-4543-a8a0-9ee0abccdf0a" providerId="ADAL" clId="{B8B649C5-C549-4FEB-BF49-7EEBAD02D5DE}" dt="2020-12-22T12:09:50.902" v="26733" actId="20577"/>
        <pc:sldMkLst>
          <pc:docMk/>
          <pc:sldMk cId="2669029292" sldId="4675"/>
        </pc:sldMkLst>
        <pc:spChg chg="mod">
          <ac:chgData name="Chris Speller" userId="0a97f007-b978-4543-a8a0-9ee0abccdf0a" providerId="ADAL" clId="{B8B649C5-C549-4FEB-BF49-7EEBAD02D5DE}" dt="2020-12-22T12:09:50.902" v="26733" actId="20577"/>
          <ac:spMkLst>
            <pc:docMk/>
            <pc:sldMk cId="2669029292" sldId="4675"/>
            <ac:spMk id="10" creationId="{00000000-0000-0000-0000-000000000000}"/>
          </ac:spMkLst>
        </pc:spChg>
        <pc:spChg chg="mod">
          <ac:chgData name="Chris Speller" userId="0a97f007-b978-4543-a8a0-9ee0abccdf0a" providerId="ADAL" clId="{B8B649C5-C549-4FEB-BF49-7EEBAD02D5DE}" dt="2020-12-22T12:08:18.752" v="26635"/>
          <ac:spMkLst>
            <pc:docMk/>
            <pc:sldMk cId="2669029292" sldId="4675"/>
            <ac:spMk id="11" creationId="{00000000-0000-0000-0000-000000000000}"/>
          </ac:spMkLst>
        </pc:spChg>
        <pc:spChg chg="mod">
          <ac:chgData name="Chris Speller" userId="0a97f007-b978-4543-a8a0-9ee0abccdf0a" providerId="ADAL" clId="{B8B649C5-C549-4FEB-BF49-7EEBAD02D5DE}" dt="2020-12-22T12:09:16.887" v="26716" actId="6549"/>
          <ac:spMkLst>
            <pc:docMk/>
            <pc:sldMk cId="2669029292" sldId="4675"/>
            <ac:spMk id="12" creationId="{00000000-0000-0000-0000-000000000000}"/>
          </ac:spMkLst>
        </pc:spChg>
      </pc:sldChg>
      <pc:sldChg chg="modSp add mod">
        <pc:chgData name="Chris Speller" userId="0a97f007-b978-4543-a8a0-9ee0abccdf0a" providerId="ADAL" clId="{B8B649C5-C549-4FEB-BF49-7EEBAD02D5DE}" dt="2020-12-22T12:34:57.765" v="26866"/>
        <pc:sldMkLst>
          <pc:docMk/>
          <pc:sldMk cId="768522656" sldId="4676"/>
        </pc:sldMkLst>
        <pc:spChg chg="mod">
          <ac:chgData name="Chris Speller" userId="0a97f007-b978-4543-a8a0-9ee0abccdf0a" providerId="ADAL" clId="{B8B649C5-C549-4FEB-BF49-7EEBAD02D5DE}" dt="2020-12-22T12:34:55.322" v="26865" actId="20577"/>
          <ac:spMkLst>
            <pc:docMk/>
            <pc:sldMk cId="768522656" sldId="4676"/>
            <ac:spMk id="10" creationId="{00000000-0000-0000-0000-000000000000}"/>
          </ac:spMkLst>
        </pc:spChg>
        <pc:spChg chg="mod">
          <ac:chgData name="Chris Speller" userId="0a97f007-b978-4543-a8a0-9ee0abccdf0a" providerId="ADAL" clId="{B8B649C5-C549-4FEB-BF49-7EEBAD02D5DE}" dt="2020-12-22T12:34:57.765" v="26866"/>
          <ac:spMkLst>
            <pc:docMk/>
            <pc:sldMk cId="768522656" sldId="4676"/>
            <ac:spMk id="11" creationId="{00000000-0000-0000-0000-000000000000}"/>
          </ac:spMkLst>
        </pc:spChg>
        <pc:spChg chg="mod">
          <ac:chgData name="Chris Speller" userId="0a97f007-b978-4543-a8a0-9ee0abccdf0a" providerId="ADAL" clId="{B8B649C5-C549-4FEB-BF49-7EEBAD02D5DE}" dt="2020-12-22T12:31:49.400" v="26765" actId="1076"/>
          <ac:spMkLst>
            <pc:docMk/>
            <pc:sldMk cId="768522656" sldId="4676"/>
            <ac:spMk id="12" creationId="{00000000-0000-0000-0000-000000000000}"/>
          </ac:spMkLst>
        </pc:spChg>
      </pc:sldChg>
      <pc:sldChg chg="modSp add mod">
        <pc:chgData name="Chris Speller" userId="0a97f007-b978-4543-a8a0-9ee0abccdf0a" providerId="ADAL" clId="{B8B649C5-C549-4FEB-BF49-7EEBAD02D5DE}" dt="2020-12-22T12:35:04.930" v="26870"/>
        <pc:sldMkLst>
          <pc:docMk/>
          <pc:sldMk cId="3521198949" sldId="4677"/>
        </pc:sldMkLst>
        <pc:spChg chg="mod">
          <ac:chgData name="Chris Speller" userId="0a97f007-b978-4543-a8a0-9ee0abccdf0a" providerId="ADAL" clId="{B8B649C5-C549-4FEB-BF49-7EEBAD02D5DE}" dt="2020-12-22T12:35:03.676" v="26869"/>
          <ac:spMkLst>
            <pc:docMk/>
            <pc:sldMk cId="3521198949" sldId="4677"/>
            <ac:spMk id="10" creationId="{00000000-0000-0000-0000-000000000000}"/>
          </ac:spMkLst>
        </pc:spChg>
        <pc:spChg chg="mod">
          <ac:chgData name="Chris Speller" userId="0a97f007-b978-4543-a8a0-9ee0abccdf0a" providerId="ADAL" clId="{B8B649C5-C549-4FEB-BF49-7EEBAD02D5DE}" dt="2020-12-22T12:35:04.930" v="26870"/>
          <ac:spMkLst>
            <pc:docMk/>
            <pc:sldMk cId="3521198949" sldId="4677"/>
            <ac:spMk id="11" creationId="{00000000-0000-0000-0000-000000000000}"/>
          </ac:spMkLst>
        </pc:spChg>
        <pc:spChg chg="mod">
          <ac:chgData name="Chris Speller" userId="0a97f007-b978-4543-a8a0-9ee0abccdf0a" providerId="ADAL" clId="{B8B649C5-C549-4FEB-BF49-7EEBAD02D5DE}" dt="2020-12-22T12:33:56.664" v="26793" actId="20577"/>
          <ac:spMkLst>
            <pc:docMk/>
            <pc:sldMk cId="3521198949" sldId="4677"/>
            <ac:spMk id="12" creationId="{00000000-0000-0000-0000-000000000000}"/>
          </ac:spMkLst>
        </pc:spChg>
      </pc:sldChg>
      <pc:sldChg chg="modSp add mod ord">
        <pc:chgData name="Chris Speller" userId="0a97f007-b978-4543-a8a0-9ee0abccdf0a" providerId="ADAL" clId="{B8B649C5-C549-4FEB-BF49-7EEBAD02D5DE}" dt="2020-12-22T12:36:10.782" v="26877" actId="20577"/>
        <pc:sldMkLst>
          <pc:docMk/>
          <pc:sldMk cId="1198700382" sldId="4678"/>
        </pc:sldMkLst>
        <pc:spChg chg="mod">
          <ac:chgData name="Chris Speller" userId="0a97f007-b978-4543-a8a0-9ee0abccdf0a" providerId="ADAL" clId="{B8B649C5-C549-4FEB-BF49-7EEBAD02D5DE}" dt="2020-12-22T12:35:00.135" v="26867"/>
          <ac:spMkLst>
            <pc:docMk/>
            <pc:sldMk cId="1198700382" sldId="4678"/>
            <ac:spMk id="10" creationId="{00000000-0000-0000-0000-000000000000}"/>
          </ac:spMkLst>
        </pc:spChg>
        <pc:spChg chg="mod">
          <ac:chgData name="Chris Speller" userId="0a97f007-b978-4543-a8a0-9ee0abccdf0a" providerId="ADAL" clId="{B8B649C5-C549-4FEB-BF49-7EEBAD02D5DE}" dt="2020-12-22T12:35:01.341" v="26868"/>
          <ac:spMkLst>
            <pc:docMk/>
            <pc:sldMk cId="1198700382" sldId="4678"/>
            <ac:spMk id="11" creationId="{00000000-0000-0000-0000-000000000000}"/>
          </ac:spMkLst>
        </pc:spChg>
        <pc:spChg chg="mod">
          <ac:chgData name="Chris Speller" userId="0a97f007-b978-4543-a8a0-9ee0abccdf0a" providerId="ADAL" clId="{B8B649C5-C549-4FEB-BF49-7EEBAD02D5DE}" dt="2020-12-22T12:36:10.782" v="26877" actId="20577"/>
          <ac:spMkLst>
            <pc:docMk/>
            <pc:sldMk cId="1198700382" sldId="4678"/>
            <ac:spMk id="12" creationId="{00000000-0000-0000-0000-000000000000}"/>
          </ac:spMkLst>
        </pc:spChg>
      </pc:sldChg>
      <pc:sldChg chg="modSp add mod modAnim">
        <pc:chgData name="Chris Speller" userId="0a97f007-b978-4543-a8a0-9ee0abccdf0a" providerId="ADAL" clId="{B8B649C5-C549-4FEB-BF49-7EEBAD02D5DE}" dt="2020-12-22T12:38:42.674" v="26979" actId="122"/>
        <pc:sldMkLst>
          <pc:docMk/>
          <pc:sldMk cId="3557773184" sldId="4679"/>
        </pc:sldMkLst>
        <pc:spChg chg="mod">
          <ac:chgData name="Chris Speller" userId="0a97f007-b978-4543-a8a0-9ee0abccdf0a" providerId="ADAL" clId="{B8B649C5-C549-4FEB-BF49-7EEBAD02D5DE}" dt="2020-12-22T12:38:36.624" v="26972" actId="20577"/>
          <ac:spMkLst>
            <pc:docMk/>
            <pc:sldMk cId="3557773184" sldId="4679"/>
            <ac:spMk id="10" creationId="{00000000-0000-0000-0000-000000000000}"/>
          </ac:spMkLst>
        </pc:spChg>
        <pc:spChg chg="mod">
          <ac:chgData name="Chris Speller" userId="0a97f007-b978-4543-a8a0-9ee0abccdf0a" providerId="ADAL" clId="{B8B649C5-C549-4FEB-BF49-7EEBAD02D5DE}" dt="2020-12-22T12:37:41.054" v="26970"/>
          <ac:spMkLst>
            <pc:docMk/>
            <pc:sldMk cId="3557773184" sldId="4679"/>
            <ac:spMk id="11" creationId="{00000000-0000-0000-0000-000000000000}"/>
          </ac:spMkLst>
        </pc:spChg>
        <pc:spChg chg="mod">
          <ac:chgData name="Chris Speller" userId="0a97f007-b978-4543-a8a0-9ee0abccdf0a" providerId="ADAL" clId="{B8B649C5-C549-4FEB-BF49-7EEBAD02D5DE}" dt="2020-12-22T12:38:42.674" v="26979" actId="122"/>
          <ac:spMkLst>
            <pc:docMk/>
            <pc:sldMk cId="3557773184" sldId="4679"/>
            <ac:spMk id="12" creationId="{00000000-0000-0000-0000-000000000000}"/>
          </ac:spMkLst>
        </pc:spChg>
      </pc:sldChg>
      <pc:sldChg chg="modSp add">
        <pc:chgData name="Chris Speller" userId="0a97f007-b978-4543-a8a0-9ee0abccdf0a" providerId="ADAL" clId="{B8B649C5-C549-4FEB-BF49-7EEBAD02D5DE}" dt="2020-12-22T12:39:33.207" v="26991" actId="20577"/>
        <pc:sldMkLst>
          <pc:docMk/>
          <pc:sldMk cId="1513839990" sldId="4680"/>
        </pc:sldMkLst>
        <pc:spChg chg="mod">
          <ac:chgData name="Chris Speller" userId="0a97f007-b978-4543-a8a0-9ee0abccdf0a" providerId="ADAL" clId="{B8B649C5-C549-4FEB-BF49-7EEBAD02D5DE}" dt="2020-12-22T12:39:24.282" v="26986" actId="20577"/>
          <ac:spMkLst>
            <pc:docMk/>
            <pc:sldMk cId="1513839990" sldId="4680"/>
            <ac:spMk id="10" creationId="{00000000-0000-0000-0000-000000000000}"/>
          </ac:spMkLst>
        </pc:spChg>
        <pc:spChg chg="mod">
          <ac:chgData name="Chris Speller" userId="0a97f007-b978-4543-a8a0-9ee0abccdf0a" providerId="ADAL" clId="{B8B649C5-C549-4FEB-BF49-7EEBAD02D5DE}" dt="2020-12-22T12:39:33.207" v="26991" actId="20577"/>
          <ac:spMkLst>
            <pc:docMk/>
            <pc:sldMk cId="1513839990" sldId="4680"/>
            <ac:spMk id="11" creationId="{00000000-0000-0000-0000-000000000000}"/>
          </ac:spMkLst>
        </pc:spChg>
      </pc:sldChg>
      <pc:sldChg chg="modSp add mod">
        <pc:chgData name="Chris Speller" userId="0a97f007-b978-4543-a8a0-9ee0abccdf0a" providerId="ADAL" clId="{B8B649C5-C549-4FEB-BF49-7EEBAD02D5DE}" dt="2020-12-22T12:49:47.386" v="27097"/>
        <pc:sldMkLst>
          <pc:docMk/>
          <pc:sldMk cId="1530931488" sldId="4681"/>
        </pc:sldMkLst>
        <pc:spChg chg="mod">
          <ac:chgData name="Chris Speller" userId="0a97f007-b978-4543-a8a0-9ee0abccdf0a" providerId="ADAL" clId="{B8B649C5-C549-4FEB-BF49-7EEBAD02D5DE}" dt="2020-12-22T12:42:13.387" v="27052" actId="20577"/>
          <ac:spMkLst>
            <pc:docMk/>
            <pc:sldMk cId="1530931488" sldId="4681"/>
            <ac:spMk id="10" creationId="{00000000-0000-0000-0000-000000000000}"/>
          </ac:spMkLst>
        </pc:spChg>
        <pc:spChg chg="mod">
          <ac:chgData name="Chris Speller" userId="0a97f007-b978-4543-a8a0-9ee0abccdf0a" providerId="ADAL" clId="{B8B649C5-C549-4FEB-BF49-7EEBAD02D5DE}" dt="2020-12-22T12:41:56.242" v="27045"/>
          <ac:spMkLst>
            <pc:docMk/>
            <pc:sldMk cId="1530931488" sldId="4681"/>
            <ac:spMk id="11" creationId="{00000000-0000-0000-0000-000000000000}"/>
          </ac:spMkLst>
        </pc:spChg>
        <pc:spChg chg="mod">
          <ac:chgData name="Chris Speller" userId="0a97f007-b978-4543-a8a0-9ee0abccdf0a" providerId="ADAL" clId="{B8B649C5-C549-4FEB-BF49-7EEBAD02D5DE}" dt="2020-12-22T12:49:47.386" v="27097"/>
          <ac:spMkLst>
            <pc:docMk/>
            <pc:sldMk cId="1530931488" sldId="4681"/>
            <ac:spMk id="12" creationId="{00000000-0000-0000-0000-000000000000}"/>
          </ac:spMkLst>
        </pc:spChg>
      </pc:sldChg>
      <pc:sldChg chg="modSp add mod modAnim">
        <pc:chgData name="Chris Speller" userId="0a97f007-b978-4543-a8a0-9ee0abccdf0a" providerId="ADAL" clId="{B8B649C5-C549-4FEB-BF49-7EEBAD02D5DE}" dt="2020-12-22T12:51:10.993" v="27113" actId="20577"/>
        <pc:sldMkLst>
          <pc:docMk/>
          <pc:sldMk cId="2400900236" sldId="4682"/>
        </pc:sldMkLst>
        <pc:spChg chg="mod">
          <ac:chgData name="Chris Speller" userId="0a97f007-b978-4543-a8a0-9ee0abccdf0a" providerId="ADAL" clId="{B8B649C5-C549-4FEB-BF49-7EEBAD02D5DE}" dt="2020-12-22T12:51:10.993" v="27113" actId="20577"/>
          <ac:spMkLst>
            <pc:docMk/>
            <pc:sldMk cId="2400900236" sldId="4682"/>
            <ac:spMk id="10" creationId="{00000000-0000-0000-0000-000000000000}"/>
          </ac:spMkLst>
        </pc:spChg>
        <pc:spChg chg="mod">
          <ac:chgData name="Chris Speller" userId="0a97f007-b978-4543-a8a0-9ee0abccdf0a" providerId="ADAL" clId="{B8B649C5-C549-4FEB-BF49-7EEBAD02D5DE}" dt="2020-12-22T12:49:41.500" v="27092"/>
          <ac:spMkLst>
            <pc:docMk/>
            <pc:sldMk cId="2400900236" sldId="4682"/>
            <ac:spMk id="11" creationId="{00000000-0000-0000-0000-000000000000}"/>
          </ac:spMkLst>
        </pc:spChg>
        <pc:spChg chg="mod">
          <ac:chgData name="Chris Speller" userId="0a97f007-b978-4543-a8a0-9ee0abccdf0a" providerId="ADAL" clId="{B8B649C5-C549-4FEB-BF49-7EEBAD02D5DE}" dt="2020-12-22T12:49:44.217" v="27096" actId="20577"/>
          <ac:spMkLst>
            <pc:docMk/>
            <pc:sldMk cId="2400900236" sldId="4682"/>
            <ac:spMk id="12" creationId="{00000000-0000-0000-0000-000000000000}"/>
          </ac:spMkLst>
        </pc:spChg>
      </pc:sldChg>
      <pc:sldChg chg="modSp add mod modAnim">
        <pc:chgData name="Chris Speller" userId="0a97f007-b978-4543-a8a0-9ee0abccdf0a" providerId="ADAL" clId="{B8B649C5-C549-4FEB-BF49-7EEBAD02D5DE}" dt="2020-12-22T12:55:30.503" v="27201" actId="20577"/>
        <pc:sldMkLst>
          <pc:docMk/>
          <pc:sldMk cId="518902891" sldId="4683"/>
        </pc:sldMkLst>
        <pc:spChg chg="mod">
          <ac:chgData name="Chris Speller" userId="0a97f007-b978-4543-a8a0-9ee0abccdf0a" providerId="ADAL" clId="{B8B649C5-C549-4FEB-BF49-7EEBAD02D5DE}" dt="2020-12-22T12:55:06.134" v="27180" actId="20577"/>
          <ac:spMkLst>
            <pc:docMk/>
            <pc:sldMk cId="518902891" sldId="4683"/>
            <ac:spMk id="10" creationId="{00000000-0000-0000-0000-000000000000}"/>
          </ac:spMkLst>
        </pc:spChg>
        <pc:spChg chg="mod">
          <ac:chgData name="Chris Speller" userId="0a97f007-b978-4543-a8a0-9ee0abccdf0a" providerId="ADAL" clId="{B8B649C5-C549-4FEB-BF49-7EEBAD02D5DE}" dt="2020-12-22T12:55:30.503" v="27201" actId="20577"/>
          <ac:spMkLst>
            <pc:docMk/>
            <pc:sldMk cId="518902891" sldId="4683"/>
            <ac:spMk id="11" creationId="{00000000-0000-0000-0000-000000000000}"/>
          </ac:spMkLst>
        </pc:spChg>
        <pc:spChg chg="mod">
          <ac:chgData name="Chris Speller" userId="0a97f007-b978-4543-a8a0-9ee0abccdf0a" providerId="ADAL" clId="{B8B649C5-C549-4FEB-BF49-7EEBAD02D5DE}" dt="2020-12-22T12:55:10.808" v="27188" actId="20577"/>
          <ac:spMkLst>
            <pc:docMk/>
            <pc:sldMk cId="518902891" sldId="4683"/>
            <ac:spMk id="12" creationId="{00000000-0000-0000-0000-000000000000}"/>
          </ac:spMkLst>
        </pc:spChg>
      </pc:sldChg>
      <pc:sldChg chg="modSp add mod modAnim">
        <pc:chgData name="Chris Speller" userId="0a97f007-b978-4543-a8a0-9ee0abccdf0a" providerId="ADAL" clId="{B8B649C5-C549-4FEB-BF49-7EEBAD02D5DE}" dt="2020-12-22T12:58:23.329" v="27264" actId="20577"/>
        <pc:sldMkLst>
          <pc:docMk/>
          <pc:sldMk cId="1166153105" sldId="4684"/>
        </pc:sldMkLst>
        <pc:spChg chg="mod">
          <ac:chgData name="Chris Speller" userId="0a97f007-b978-4543-a8a0-9ee0abccdf0a" providerId="ADAL" clId="{B8B649C5-C549-4FEB-BF49-7EEBAD02D5DE}" dt="2020-12-22T12:58:13.833" v="27259" actId="20577"/>
          <ac:spMkLst>
            <pc:docMk/>
            <pc:sldMk cId="1166153105" sldId="4684"/>
            <ac:spMk id="10" creationId="{00000000-0000-0000-0000-000000000000}"/>
          </ac:spMkLst>
        </pc:spChg>
        <pc:spChg chg="mod">
          <ac:chgData name="Chris Speller" userId="0a97f007-b978-4543-a8a0-9ee0abccdf0a" providerId="ADAL" clId="{B8B649C5-C549-4FEB-BF49-7EEBAD02D5DE}" dt="2020-12-22T12:58:03.692" v="27252" actId="20577"/>
          <ac:spMkLst>
            <pc:docMk/>
            <pc:sldMk cId="1166153105" sldId="4684"/>
            <ac:spMk id="11" creationId="{00000000-0000-0000-0000-000000000000}"/>
          </ac:spMkLst>
        </pc:spChg>
        <pc:spChg chg="mod">
          <ac:chgData name="Chris Speller" userId="0a97f007-b978-4543-a8a0-9ee0abccdf0a" providerId="ADAL" clId="{B8B649C5-C549-4FEB-BF49-7EEBAD02D5DE}" dt="2020-12-22T12:58:23.329" v="27264" actId="20577"/>
          <ac:spMkLst>
            <pc:docMk/>
            <pc:sldMk cId="1166153105" sldId="4684"/>
            <ac:spMk id="12" creationId="{00000000-0000-0000-0000-000000000000}"/>
          </ac:spMkLst>
        </pc:spChg>
      </pc:sldChg>
      <pc:sldChg chg="modSp add mod">
        <pc:chgData name="Chris Speller" userId="0a97f007-b978-4543-a8a0-9ee0abccdf0a" providerId="ADAL" clId="{B8B649C5-C549-4FEB-BF49-7EEBAD02D5DE}" dt="2020-12-22T13:04:25.494" v="27298" actId="20577"/>
        <pc:sldMkLst>
          <pc:docMk/>
          <pc:sldMk cId="3318029915" sldId="4685"/>
        </pc:sldMkLst>
        <pc:spChg chg="mod">
          <ac:chgData name="Chris Speller" userId="0a97f007-b978-4543-a8a0-9ee0abccdf0a" providerId="ADAL" clId="{B8B649C5-C549-4FEB-BF49-7EEBAD02D5DE}" dt="2020-12-22T13:04:25.494" v="27298" actId="20577"/>
          <ac:spMkLst>
            <pc:docMk/>
            <pc:sldMk cId="3318029915" sldId="4685"/>
            <ac:spMk id="10" creationId="{00000000-0000-0000-0000-000000000000}"/>
          </ac:spMkLst>
        </pc:spChg>
        <pc:spChg chg="mod">
          <ac:chgData name="Chris Speller" userId="0a97f007-b978-4543-a8a0-9ee0abccdf0a" providerId="ADAL" clId="{B8B649C5-C549-4FEB-BF49-7EEBAD02D5DE}" dt="2020-12-22T13:01:54.900" v="27268"/>
          <ac:spMkLst>
            <pc:docMk/>
            <pc:sldMk cId="3318029915" sldId="4685"/>
            <ac:spMk id="11" creationId="{00000000-0000-0000-0000-000000000000}"/>
          </ac:spMkLst>
        </pc:spChg>
        <pc:spChg chg="mod">
          <ac:chgData name="Chris Speller" userId="0a97f007-b978-4543-a8a0-9ee0abccdf0a" providerId="ADAL" clId="{B8B649C5-C549-4FEB-BF49-7EEBAD02D5DE}" dt="2020-12-22T13:02:18.558" v="27282" actId="20577"/>
          <ac:spMkLst>
            <pc:docMk/>
            <pc:sldMk cId="3318029915" sldId="4685"/>
            <ac:spMk id="12" creationId="{00000000-0000-0000-0000-000000000000}"/>
          </ac:spMkLst>
        </pc:spChg>
      </pc:sldChg>
      <pc:sldChg chg="modSp add mod modAnim">
        <pc:chgData name="Chris Speller" userId="0a97f007-b978-4543-a8a0-9ee0abccdf0a" providerId="ADAL" clId="{B8B649C5-C549-4FEB-BF49-7EEBAD02D5DE}" dt="2020-12-22T13:11:17.266" v="27385" actId="20577"/>
        <pc:sldMkLst>
          <pc:docMk/>
          <pc:sldMk cId="1564258006" sldId="4686"/>
        </pc:sldMkLst>
        <pc:spChg chg="mod">
          <ac:chgData name="Chris Speller" userId="0a97f007-b978-4543-a8a0-9ee0abccdf0a" providerId="ADAL" clId="{B8B649C5-C549-4FEB-BF49-7EEBAD02D5DE}" dt="2020-12-22T13:11:17.266" v="27385" actId="20577"/>
          <ac:spMkLst>
            <pc:docMk/>
            <pc:sldMk cId="1564258006" sldId="4686"/>
            <ac:spMk id="10" creationId="{00000000-0000-0000-0000-000000000000}"/>
          </ac:spMkLst>
        </pc:spChg>
        <pc:spChg chg="mod">
          <ac:chgData name="Chris Speller" userId="0a97f007-b978-4543-a8a0-9ee0abccdf0a" providerId="ADAL" clId="{B8B649C5-C549-4FEB-BF49-7EEBAD02D5DE}" dt="2020-12-22T13:08:25.599" v="27365" actId="20577"/>
          <ac:spMkLst>
            <pc:docMk/>
            <pc:sldMk cId="1564258006" sldId="4686"/>
            <ac:spMk id="11" creationId="{00000000-0000-0000-0000-000000000000}"/>
          </ac:spMkLst>
        </pc:spChg>
        <pc:spChg chg="mod">
          <ac:chgData name="Chris Speller" userId="0a97f007-b978-4543-a8a0-9ee0abccdf0a" providerId="ADAL" clId="{B8B649C5-C549-4FEB-BF49-7EEBAD02D5DE}" dt="2020-12-22T13:08:34.651" v="27369" actId="20577"/>
          <ac:spMkLst>
            <pc:docMk/>
            <pc:sldMk cId="1564258006" sldId="4686"/>
            <ac:spMk id="12" creationId="{00000000-0000-0000-0000-000000000000}"/>
          </ac:spMkLst>
        </pc:spChg>
      </pc:sldChg>
      <pc:sldChg chg="modSp add">
        <pc:chgData name="Chris Speller" userId="0a97f007-b978-4543-a8a0-9ee0abccdf0a" providerId="ADAL" clId="{B8B649C5-C549-4FEB-BF49-7EEBAD02D5DE}" dt="2020-12-22T14:56:19.239" v="27467" actId="20577"/>
        <pc:sldMkLst>
          <pc:docMk/>
          <pc:sldMk cId="2350007303" sldId="4687"/>
        </pc:sldMkLst>
        <pc:spChg chg="mod">
          <ac:chgData name="Chris Speller" userId="0a97f007-b978-4543-a8a0-9ee0abccdf0a" providerId="ADAL" clId="{B8B649C5-C549-4FEB-BF49-7EEBAD02D5DE}" dt="2020-12-22T14:56:19.239" v="27467" actId="20577"/>
          <ac:spMkLst>
            <pc:docMk/>
            <pc:sldMk cId="2350007303" sldId="4687"/>
            <ac:spMk id="10" creationId="{00000000-0000-0000-0000-000000000000}"/>
          </ac:spMkLst>
        </pc:spChg>
        <pc:spChg chg="mod">
          <ac:chgData name="Chris Speller" userId="0a97f007-b978-4543-a8a0-9ee0abccdf0a" providerId="ADAL" clId="{B8B649C5-C549-4FEB-BF49-7EEBAD02D5DE}" dt="2020-12-22T14:55:21.019" v="27442"/>
          <ac:spMkLst>
            <pc:docMk/>
            <pc:sldMk cId="2350007303" sldId="4687"/>
            <ac:spMk id="11" creationId="{00000000-0000-0000-0000-000000000000}"/>
          </ac:spMkLst>
        </pc:spChg>
        <pc:spChg chg="mod">
          <ac:chgData name="Chris Speller" userId="0a97f007-b978-4543-a8a0-9ee0abccdf0a" providerId="ADAL" clId="{B8B649C5-C549-4FEB-BF49-7EEBAD02D5DE}" dt="2020-12-22T14:55:32.555" v="27450" actId="16959"/>
          <ac:spMkLst>
            <pc:docMk/>
            <pc:sldMk cId="2350007303" sldId="4687"/>
            <ac:spMk id="12" creationId="{00000000-0000-0000-0000-000000000000}"/>
          </ac:spMkLst>
        </pc:spChg>
      </pc:sldChg>
      <pc:sldChg chg="modSp add mod">
        <pc:chgData name="Chris Speller" userId="0a97f007-b978-4543-a8a0-9ee0abccdf0a" providerId="ADAL" clId="{B8B649C5-C549-4FEB-BF49-7EEBAD02D5DE}" dt="2020-12-22T14:58:49.938" v="27578" actId="20577"/>
        <pc:sldMkLst>
          <pc:docMk/>
          <pc:sldMk cId="2651819508" sldId="4688"/>
        </pc:sldMkLst>
        <pc:spChg chg="mod">
          <ac:chgData name="Chris Speller" userId="0a97f007-b978-4543-a8a0-9ee0abccdf0a" providerId="ADAL" clId="{B8B649C5-C549-4FEB-BF49-7EEBAD02D5DE}" dt="2020-12-22T14:58:49.938" v="27578" actId="20577"/>
          <ac:spMkLst>
            <pc:docMk/>
            <pc:sldMk cId="2651819508" sldId="4688"/>
            <ac:spMk id="10" creationId="{00000000-0000-0000-0000-000000000000}"/>
          </ac:spMkLst>
        </pc:spChg>
        <pc:spChg chg="mod">
          <ac:chgData name="Chris Speller" userId="0a97f007-b978-4543-a8a0-9ee0abccdf0a" providerId="ADAL" clId="{B8B649C5-C549-4FEB-BF49-7EEBAD02D5DE}" dt="2020-12-22T14:58:15.806" v="27577" actId="20577"/>
          <ac:spMkLst>
            <pc:docMk/>
            <pc:sldMk cId="2651819508" sldId="4688"/>
            <ac:spMk id="11" creationId="{00000000-0000-0000-0000-000000000000}"/>
          </ac:spMkLst>
        </pc:spChg>
        <pc:spChg chg="mod">
          <ac:chgData name="Chris Speller" userId="0a97f007-b978-4543-a8a0-9ee0abccdf0a" providerId="ADAL" clId="{B8B649C5-C549-4FEB-BF49-7EEBAD02D5DE}" dt="2020-12-22T14:57:23.973" v="27553" actId="20577"/>
          <ac:spMkLst>
            <pc:docMk/>
            <pc:sldMk cId="2651819508" sldId="4688"/>
            <ac:spMk id="12" creationId="{00000000-0000-0000-0000-000000000000}"/>
          </ac:spMkLst>
        </pc:spChg>
      </pc:sldChg>
      <pc:sldChg chg="modSp add modAnim">
        <pc:chgData name="Chris Speller" userId="0a97f007-b978-4543-a8a0-9ee0abccdf0a" providerId="ADAL" clId="{B8B649C5-C549-4FEB-BF49-7EEBAD02D5DE}" dt="2020-12-22T15:00:22.034" v="27602" actId="20577"/>
        <pc:sldMkLst>
          <pc:docMk/>
          <pc:sldMk cId="2344529361" sldId="4689"/>
        </pc:sldMkLst>
        <pc:spChg chg="mod">
          <ac:chgData name="Chris Speller" userId="0a97f007-b978-4543-a8a0-9ee0abccdf0a" providerId="ADAL" clId="{B8B649C5-C549-4FEB-BF49-7EEBAD02D5DE}" dt="2020-12-22T15:00:22.034" v="27602" actId="20577"/>
          <ac:spMkLst>
            <pc:docMk/>
            <pc:sldMk cId="2344529361" sldId="4689"/>
            <ac:spMk id="10" creationId="{00000000-0000-0000-0000-000000000000}"/>
          </ac:spMkLst>
        </pc:spChg>
        <pc:spChg chg="mod">
          <ac:chgData name="Chris Speller" userId="0a97f007-b978-4543-a8a0-9ee0abccdf0a" providerId="ADAL" clId="{B8B649C5-C549-4FEB-BF49-7EEBAD02D5DE}" dt="2020-12-22T15:00:01.483" v="27593"/>
          <ac:spMkLst>
            <pc:docMk/>
            <pc:sldMk cId="2344529361" sldId="4689"/>
            <ac:spMk id="11" creationId="{00000000-0000-0000-0000-000000000000}"/>
          </ac:spMkLst>
        </pc:spChg>
        <pc:spChg chg="mod">
          <ac:chgData name="Chris Speller" userId="0a97f007-b978-4543-a8a0-9ee0abccdf0a" providerId="ADAL" clId="{B8B649C5-C549-4FEB-BF49-7EEBAD02D5DE}" dt="2020-12-22T15:00:07.892" v="27598" actId="20577"/>
          <ac:spMkLst>
            <pc:docMk/>
            <pc:sldMk cId="2344529361" sldId="4689"/>
            <ac:spMk id="12" creationId="{00000000-0000-0000-0000-000000000000}"/>
          </ac:spMkLst>
        </pc:spChg>
      </pc:sldChg>
      <pc:sldChg chg="modSp add mod modAnim">
        <pc:chgData name="Chris Speller" userId="0a97f007-b978-4543-a8a0-9ee0abccdf0a" providerId="ADAL" clId="{B8B649C5-C549-4FEB-BF49-7EEBAD02D5DE}" dt="2020-12-22T15:03:16.549" v="27711" actId="20577"/>
        <pc:sldMkLst>
          <pc:docMk/>
          <pc:sldMk cId="2838456479" sldId="4690"/>
        </pc:sldMkLst>
        <pc:spChg chg="mod">
          <ac:chgData name="Chris Speller" userId="0a97f007-b978-4543-a8a0-9ee0abccdf0a" providerId="ADAL" clId="{B8B649C5-C549-4FEB-BF49-7EEBAD02D5DE}" dt="2020-12-22T15:02:51.491" v="27685" actId="20577"/>
          <ac:spMkLst>
            <pc:docMk/>
            <pc:sldMk cId="2838456479" sldId="4690"/>
            <ac:spMk id="10" creationId="{00000000-0000-0000-0000-000000000000}"/>
          </ac:spMkLst>
        </pc:spChg>
        <pc:spChg chg="mod">
          <ac:chgData name="Chris Speller" userId="0a97f007-b978-4543-a8a0-9ee0abccdf0a" providerId="ADAL" clId="{B8B649C5-C549-4FEB-BF49-7EEBAD02D5DE}" dt="2020-12-22T15:03:00.404" v="27690" actId="403"/>
          <ac:spMkLst>
            <pc:docMk/>
            <pc:sldMk cId="2838456479" sldId="4690"/>
            <ac:spMk id="11" creationId="{00000000-0000-0000-0000-000000000000}"/>
          </ac:spMkLst>
        </pc:spChg>
        <pc:spChg chg="mod">
          <ac:chgData name="Chris Speller" userId="0a97f007-b978-4543-a8a0-9ee0abccdf0a" providerId="ADAL" clId="{B8B649C5-C549-4FEB-BF49-7EEBAD02D5DE}" dt="2020-12-22T15:03:16.549" v="27711" actId="20577"/>
          <ac:spMkLst>
            <pc:docMk/>
            <pc:sldMk cId="2838456479" sldId="4690"/>
            <ac:spMk id="12" creationId="{00000000-0000-0000-0000-000000000000}"/>
          </ac:spMkLst>
        </pc:spChg>
      </pc:sldChg>
      <pc:sldChg chg="modSp add modAnim">
        <pc:chgData name="Chris Speller" userId="0a97f007-b978-4543-a8a0-9ee0abccdf0a" providerId="ADAL" clId="{B8B649C5-C549-4FEB-BF49-7EEBAD02D5DE}" dt="2020-12-22T15:04:12.040" v="27754" actId="20577"/>
        <pc:sldMkLst>
          <pc:docMk/>
          <pc:sldMk cId="1537404804" sldId="4691"/>
        </pc:sldMkLst>
        <pc:spChg chg="mod">
          <ac:chgData name="Chris Speller" userId="0a97f007-b978-4543-a8a0-9ee0abccdf0a" providerId="ADAL" clId="{B8B649C5-C549-4FEB-BF49-7EEBAD02D5DE}" dt="2020-12-22T15:03:41.467" v="27724" actId="20577"/>
          <ac:spMkLst>
            <pc:docMk/>
            <pc:sldMk cId="1537404804" sldId="4691"/>
            <ac:spMk id="10" creationId="{00000000-0000-0000-0000-000000000000}"/>
          </ac:spMkLst>
        </pc:spChg>
        <pc:spChg chg="mod">
          <ac:chgData name="Chris Speller" userId="0a97f007-b978-4543-a8a0-9ee0abccdf0a" providerId="ADAL" clId="{B8B649C5-C549-4FEB-BF49-7EEBAD02D5DE}" dt="2020-12-22T15:03:48.710" v="27730" actId="20577"/>
          <ac:spMkLst>
            <pc:docMk/>
            <pc:sldMk cId="1537404804" sldId="4691"/>
            <ac:spMk id="11" creationId="{00000000-0000-0000-0000-000000000000}"/>
          </ac:spMkLst>
        </pc:spChg>
        <pc:spChg chg="mod">
          <ac:chgData name="Chris Speller" userId="0a97f007-b978-4543-a8a0-9ee0abccdf0a" providerId="ADAL" clId="{B8B649C5-C549-4FEB-BF49-7EEBAD02D5DE}" dt="2020-12-22T15:04:12.040" v="27754" actId="20577"/>
          <ac:spMkLst>
            <pc:docMk/>
            <pc:sldMk cId="1537404804" sldId="4691"/>
            <ac:spMk id="12" creationId="{00000000-0000-0000-0000-000000000000}"/>
          </ac:spMkLst>
        </pc:spChg>
      </pc:sldChg>
      <pc:sldChg chg="modSp add mod">
        <pc:chgData name="Chris Speller" userId="0a97f007-b978-4543-a8a0-9ee0abccdf0a" providerId="ADAL" clId="{B8B649C5-C549-4FEB-BF49-7EEBAD02D5DE}" dt="2020-12-22T22:59:15.198" v="35590" actId="20577"/>
        <pc:sldMkLst>
          <pc:docMk/>
          <pc:sldMk cId="3411240283" sldId="4692"/>
        </pc:sldMkLst>
        <pc:spChg chg="mod">
          <ac:chgData name="Chris Speller" userId="0a97f007-b978-4543-a8a0-9ee0abccdf0a" providerId="ADAL" clId="{B8B649C5-C549-4FEB-BF49-7EEBAD02D5DE}" dt="2020-12-22T15:05:45.332" v="27781" actId="20577"/>
          <ac:spMkLst>
            <pc:docMk/>
            <pc:sldMk cId="3411240283" sldId="4692"/>
            <ac:spMk id="10" creationId="{00000000-0000-0000-0000-000000000000}"/>
          </ac:spMkLst>
        </pc:spChg>
        <pc:spChg chg="mod">
          <ac:chgData name="Chris Speller" userId="0a97f007-b978-4543-a8a0-9ee0abccdf0a" providerId="ADAL" clId="{B8B649C5-C549-4FEB-BF49-7EEBAD02D5DE}" dt="2020-12-22T22:59:15.198" v="35590" actId="20577"/>
          <ac:spMkLst>
            <pc:docMk/>
            <pc:sldMk cId="3411240283" sldId="4692"/>
            <ac:spMk id="11" creationId="{00000000-0000-0000-0000-000000000000}"/>
          </ac:spMkLst>
        </pc:spChg>
        <pc:spChg chg="mod">
          <ac:chgData name="Chris Speller" userId="0a97f007-b978-4543-a8a0-9ee0abccdf0a" providerId="ADAL" clId="{B8B649C5-C549-4FEB-BF49-7EEBAD02D5DE}" dt="2020-12-22T15:05:54.643" v="27784" actId="207"/>
          <ac:spMkLst>
            <pc:docMk/>
            <pc:sldMk cId="3411240283" sldId="4692"/>
            <ac:spMk id="12" creationId="{00000000-0000-0000-0000-000000000000}"/>
          </ac:spMkLst>
        </pc:spChg>
      </pc:sldChg>
      <pc:sldChg chg="modSp add mod">
        <pc:chgData name="Chris Speller" userId="0a97f007-b978-4543-a8a0-9ee0abccdf0a" providerId="ADAL" clId="{B8B649C5-C549-4FEB-BF49-7EEBAD02D5DE}" dt="2020-12-22T15:06:24.157" v="27808" actId="20577"/>
        <pc:sldMkLst>
          <pc:docMk/>
          <pc:sldMk cId="3920678769" sldId="4693"/>
        </pc:sldMkLst>
        <pc:spChg chg="mod">
          <ac:chgData name="Chris Speller" userId="0a97f007-b978-4543-a8a0-9ee0abccdf0a" providerId="ADAL" clId="{B8B649C5-C549-4FEB-BF49-7EEBAD02D5DE}" dt="2020-12-22T15:06:24.157" v="27808" actId="20577"/>
          <ac:spMkLst>
            <pc:docMk/>
            <pc:sldMk cId="3920678769" sldId="4693"/>
            <ac:spMk id="10" creationId="{00000000-0000-0000-0000-000000000000}"/>
          </ac:spMkLst>
        </pc:spChg>
        <pc:spChg chg="mod">
          <ac:chgData name="Chris Speller" userId="0a97f007-b978-4543-a8a0-9ee0abccdf0a" providerId="ADAL" clId="{B8B649C5-C549-4FEB-BF49-7EEBAD02D5DE}" dt="2020-12-22T15:06:13.788" v="27794" actId="403"/>
          <ac:spMkLst>
            <pc:docMk/>
            <pc:sldMk cId="3920678769" sldId="4693"/>
            <ac:spMk id="11" creationId="{00000000-0000-0000-0000-000000000000}"/>
          </ac:spMkLst>
        </pc:spChg>
        <pc:spChg chg="mod">
          <ac:chgData name="Chris Speller" userId="0a97f007-b978-4543-a8a0-9ee0abccdf0a" providerId="ADAL" clId="{B8B649C5-C549-4FEB-BF49-7EEBAD02D5DE}" dt="2020-12-22T15:06:20.396" v="27804" actId="20577"/>
          <ac:spMkLst>
            <pc:docMk/>
            <pc:sldMk cId="3920678769" sldId="4693"/>
            <ac:spMk id="12" creationId="{00000000-0000-0000-0000-000000000000}"/>
          </ac:spMkLst>
        </pc:spChg>
      </pc:sldChg>
      <pc:sldChg chg="modSp add mod modAnim">
        <pc:chgData name="Chris Speller" userId="0a97f007-b978-4543-a8a0-9ee0abccdf0a" providerId="ADAL" clId="{B8B649C5-C549-4FEB-BF49-7EEBAD02D5DE}" dt="2020-12-22T15:10:08.161" v="27878" actId="1076"/>
        <pc:sldMkLst>
          <pc:docMk/>
          <pc:sldMk cId="1218608361" sldId="4694"/>
        </pc:sldMkLst>
        <pc:spChg chg="mod">
          <ac:chgData name="Chris Speller" userId="0a97f007-b978-4543-a8a0-9ee0abccdf0a" providerId="ADAL" clId="{B8B649C5-C549-4FEB-BF49-7EEBAD02D5DE}" dt="2020-12-22T15:08:50.785" v="27849" actId="20577"/>
          <ac:spMkLst>
            <pc:docMk/>
            <pc:sldMk cId="1218608361" sldId="4694"/>
            <ac:spMk id="10" creationId="{00000000-0000-0000-0000-000000000000}"/>
          </ac:spMkLst>
        </pc:spChg>
        <pc:spChg chg="mod">
          <ac:chgData name="Chris Speller" userId="0a97f007-b978-4543-a8a0-9ee0abccdf0a" providerId="ADAL" clId="{B8B649C5-C549-4FEB-BF49-7EEBAD02D5DE}" dt="2020-12-22T15:10:03.206" v="27877" actId="20577"/>
          <ac:spMkLst>
            <pc:docMk/>
            <pc:sldMk cId="1218608361" sldId="4694"/>
            <ac:spMk id="11" creationId="{00000000-0000-0000-0000-000000000000}"/>
          </ac:spMkLst>
        </pc:spChg>
        <pc:spChg chg="mod">
          <ac:chgData name="Chris Speller" userId="0a97f007-b978-4543-a8a0-9ee0abccdf0a" providerId="ADAL" clId="{B8B649C5-C549-4FEB-BF49-7EEBAD02D5DE}" dt="2020-12-22T15:10:08.161" v="27878" actId="1076"/>
          <ac:spMkLst>
            <pc:docMk/>
            <pc:sldMk cId="1218608361" sldId="4694"/>
            <ac:spMk id="12" creationId="{00000000-0000-0000-0000-000000000000}"/>
          </ac:spMkLst>
        </pc:spChg>
      </pc:sldChg>
      <pc:sldChg chg="modSp add mod">
        <pc:chgData name="Chris Speller" userId="0a97f007-b978-4543-a8a0-9ee0abccdf0a" providerId="ADAL" clId="{B8B649C5-C549-4FEB-BF49-7EEBAD02D5DE}" dt="2020-12-22T15:31:51.672" v="28116" actId="20577"/>
        <pc:sldMkLst>
          <pc:docMk/>
          <pc:sldMk cId="472327846" sldId="4695"/>
        </pc:sldMkLst>
        <pc:spChg chg="mod">
          <ac:chgData name="Chris Speller" userId="0a97f007-b978-4543-a8a0-9ee0abccdf0a" providerId="ADAL" clId="{B8B649C5-C549-4FEB-BF49-7EEBAD02D5DE}" dt="2020-12-22T15:31:51.672" v="28116" actId="20577"/>
          <ac:spMkLst>
            <pc:docMk/>
            <pc:sldMk cId="472327846" sldId="4695"/>
            <ac:spMk id="10" creationId="{00000000-0000-0000-0000-000000000000}"/>
          </ac:spMkLst>
        </pc:spChg>
        <pc:spChg chg="mod">
          <ac:chgData name="Chris Speller" userId="0a97f007-b978-4543-a8a0-9ee0abccdf0a" providerId="ADAL" clId="{B8B649C5-C549-4FEB-BF49-7EEBAD02D5DE}" dt="2020-12-22T15:27:45.257" v="28035" actId="404"/>
          <ac:spMkLst>
            <pc:docMk/>
            <pc:sldMk cId="472327846" sldId="4695"/>
            <ac:spMk id="11" creationId="{00000000-0000-0000-0000-000000000000}"/>
          </ac:spMkLst>
        </pc:spChg>
      </pc:sldChg>
      <pc:sldChg chg="modSp add mod">
        <pc:chgData name="Chris Speller" userId="0a97f007-b978-4543-a8a0-9ee0abccdf0a" providerId="ADAL" clId="{B8B649C5-C549-4FEB-BF49-7EEBAD02D5DE}" dt="2020-12-22T15:27:38.264" v="28033" actId="403"/>
        <pc:sldMkLst>
          <pc:docMk/>
          <pc:sldMk cId="397156148" sldId="4696"/>
        </pc:sldMkLst>
        <pc:spChg chg="mod">
          <ac:chgData name="Chris Speller" userId="0a97f007-b978-4543-a8a0-9ee0abccdf0a" providerId="ADAL" clId="{B8B649C5-C549-4FEB-BF49-7EEBAD02D5DE}" dt="2020-12-22T15:27:33.495" v="28031" actId="404"/>
          <ac:spMkLst>
            <pc:docMk/>
            <pc:sldMk cId="397156148" sldId="4696"/>
            <ac:spMk id="10" creationId="{00000000-0000-0000-0000-000000000000}"/>
          </ac:spMkLst>
        </pc:spChg>
        <pc:spChg chg="mod">
          <ac:chgData name="Chris Speller" userId="0a97f007-b978-4543-a8a0-9ee0abccdf0a" providerId="ADAL" clId="{B8B649C5-C549-4FEB-BF49-7EEBAD02D5DE}" dt="2020-12-22T15:27:38.264" v="28033" actId="403"/>
          <ac:spMkLst>
            <pc:docMk/>
            <pc:sldMk cId="397156148" sldId="4696"/>
            <ac:spMk id="11" creationId="{00000000-0000-0000-0000-000000000000}"/>
          </ac:spMkLst>
        </pc:spChg>
      </pc:sldChg>
      <pc:sldChg chg="modSp add mod">
        <pc:chgData name="Chris Speller" userId="0a97f007-b978-4543-a8a0-9ee0abccdf0a" providerId="ADAL" clId="{B8B649C5-C549-4FEB-BF49-7EEBAD02D5DE}" dt="2020-12-22T15:28:28.930" v="28045" actId="207"/>
        <pc:sldMkLst>
          <pc:docMk/>
          <pc:sldMk cId="1051181830" sldId="4697"/>
        </pc:sldMkLst>
        <pc:spChg chg="mod">
          <ac:chgData name="Chris Speller" userId="0a97f007-b978-4543-a8a0-9ee0abccdf0a" providerId="ADAL" clId="{B8B649C5-C549-4FEB-BF49-7EEBAD02D5DE}" dt="2020-12-22T15:28:15.741" v="28043" actId="20577"/>
          <ac:spMkLst>
            <pc:docMk/>
            <pc:sldMk cId="1051181830" sldId="4697"/>
            <ac:spMk id="10" creationId="{00000000-0000-0000-0000-000000000000}"/>
          </ac:spMkLst>
        </pc:spChg>
        <pc:spChg chg="mod">
          <ac:chgData name="Chris Speller" userId="0a97f007-b978-4543-a8a0-9ee0abccdf0a" providerId="ADAL" clId="{B8B649C5-C549-4FEB-BF49-7EEBAD02D5DE}" dt="2020-12-22T15:28:12.614" v="28041"/>
          <ac:spMkLst>
            <pc:docMk/>
            <pc:sldMk cId="1051181830" sldId="4697"/>
            <ac:spMk id="11" creationId="{00000000-0000-0000-0000-000000000000}"/>
          </ac:spMkLst>
        </pc:spChg>
        <pc:spChg chg="mod">
          <ac:chgData name="Chris Speller" userId="0a97f007-b978-4543-a8a0-9ee0abccdf0a" providerId="ADAL" clId="{B8B649C5-C549-4FEB-BF49-7EEBAD02D5DE}" dt="2020-12-22T15:28:28.930" v="28045" actId="207"/>
          <ac:spMkLst>
            <pc:docMk/>
            <pc:sldMk cId="1051181830" sldId="4697"/>
            <ac:spMk id="12" creationId="{00000000-0000-0000-0000-000000000000}"/>
          </ac:spMkLst>
        </pc:spChg>
      </pc:sldChg>
      <pc:sldChg chg="modSp add">
        <pc:chgData name="Chris Speller" userId="0a97f007-b978-4543-a8a0-9ee0abccdf0a" providerId="ADAL" clId="{B8B649C5-C549-4FEB-BF49-7EEBAD02D5DE}" dt="2020-12-22T15:29:55.195" v="28068" actId="20577"/>
        <pc:sldMkLst>
          <pc:docMk/>
          <pc:sldMk cId="2640223970" sldId="4698"/>
        </pc:sldMkLst>
        <pc:spChg chg="mod">
          <ac:chgData name="Chris Speller" userId="0a97f007-b978-4543-a8a0-9ee0abccdf0a" providerId="ADAL" clId="{B8B649C5-C549-4FEB-BF49-7EEBAD02D5DE}" dt="2020-12-22T15:29:10.011" v="28059" actId="20577"/>
          <ac:spMkLst>
            <pc:docMk/>
            <pc:sldMk cId="2640223970" sldId="4698"/>
            <ac:spMk id="10" creationId="{00000000-0000-0000-0000-000000000000}"/>
          </ac:spMkLst>
        </pc:spChg>
        <pc:spChg chg="mod">
          <ac:chgData name="Chris Speller" userId="0a97f007-b978-4543-a8a0-9ee0abccdf0a" providerId="ADAL" clId="{B8B649C5-C549-4FEB-BF49-7EEBAD02D5DE}" dt="2020-12-22T15:28:47.546" v="28048"/>
          <ac:spMkLst>
            <pc:docMk/>
            <pc:sldMk cId="2640223970" sldId="4698"/>
            <ac:spMk id="11" creationId="{00000000-0000-0000-0000-000000000000}"/>
          </ac:spMkLst>
        </pc:spChg>
        <pc:spChg chg="mod">
          <ac:chgData name="Chris Speller" userId="0a97f007-b978-4543-a8a0-9ee0abccdf0a" providerId="ADAL" clId="{B8B649C5-C549-4FEB-BF49-7EEBAD02D5DE}" dt="2020-12-22T15:29:55.195" v="28068" actId="20577"/>
          <ac:spMkLst>
            <pc:docMk/>
            <pc:sldMk cId="2640223970" sldId="4698"/>
            <ac:spMk id="12" creationId="{00000000-0000-0000-0000-000000000000}"/>
          </ac:spMkLst>
        </pc:spChg>
      </pc:sldChg>
      <pc:sldChg chg="modSp add">
        <pc:chgData name="Chris Speller" userId="0a97f007-b978-4543-a8a0-9ee0abccdf0a" providerId="ADAL" clId="{B8B649C5-C549-4FEB-BF49-7EEBAD02D5DE}" dt="2020-12-22T15:33:01.788" v="28125" actId="20577"/>
        <pc:sldMkLst>
          <pc:docMk/>
          <pc:sldMk cId="2529744694" sldId="4699"/>
        </pc:sldMkLst>
        <pc:spChg chg="mod">
          <ac:chgData name="Chris Speller" userId="0a97f007-b978-4543-a8a0-9ee0abccdf0a" providerId="ADAL" clId="{B8B649C5-C549-4FEB-BF49-7EEBAD02D5DE}" dt="2020-12-22T15:33:01.788" v="28125" actId="20577"/>
          <ac:spMkLst>
            <pc:docMk/>
            <pc:sldMk cId="2529744694" sldId="4699"/>
            <ac:spMk id="10" creationId="{00000000-0000-0000-0000-000000000000}"/>
          </ac:spMkLst>
        </pc:spChg>
        <pc:spChg chg="mod">
          <ac:chgData name="Chris Speller" userId="0a97f007-b978-4543-a8a0-9ee0abccdf0a" providerId="ADAL" clId="{B8B649C5-C549-4FEB-BF49-7EEBAD02D5DE}" dt="2020-12-22T15:30:07.383" v="28071"/>
          <ac:spMkLst>
            <pc:docMk/>
            <pc:sldMk cId="2529744694" sldId="4699"/>
            <ac:spMk id="11" creationId="{00000000-0000-0000-0000-000000000000}"/>
          </ac:spMkLst>
        </pc:spChg>
        <pc:spChg chg="mod">
          <ac:chgData name="Chris Speller" userId="0a97f007-b978-4543-a8a0-9ee0abccdf0a" providerId="ADAL" clId="{B8B649C5-C549-4FEB-BF49-7EEBAD02D5DE}" dt="2020-12-22T15:31:22.447" v="28088" actId="20577"/>
          <ac:spMkLst>
            <pc:docMk/>
            <pc:sldMk cId="2529744694" sldId="4699"/>
            <ac:spMk id="12" creationId="{00000000-0000-0000-0000-000000000000}"/>
          </ac:spMkLst>
        </pc:spChg>
      </pc:sldChg>
      <pc:sldChg chg="modSp add">
        <pc:chgData name="Chris Speller" userId="0a97f007-b978-4543-a8a0-9ee0abccdf0a" providerId="ADAL" clId="{B8B649C5-C549-4FEB-BF49-7EEBAD02D5DE}" dt="2020-12-22T15:35:36.299" v="28132" actId="20577"/>
        <pc:sldMkLst>
          <pc:docMk/>
          <pc:sldMk cId="3402671952" sldId="4700"/>
        </pc:sldMkLst>
        <pc:spChg chg="mod">
          <ac:chgData name="Chris Speller" userId="0a97f007-b978-4543-a8a0-9ee0abccdf0a" providerId="ADAL" clId="{B8B649C5-C549-4FEB-BF49-7EEBAD02D5DE}" dt="2020-12-22T15:35:36.299" v="28132" actId="20577"/>
          <ac:spMkLst>
            <pc:docMk/>
            <pc:sldMk cId="3402671952" sldId="4700"/>
            <ac:spMk id="10" creationId="{00000000-0000-0000-0000-000000000000}"/>
          </ac:spMkLst>
        </pc:spChg>
        <pc:spChg chg="mod">
          <ac:chgData name="Chris Speller" userId="0a97f007-b978-4543-a8a0-9ee0abccdf0a" providerId="ADAL" clId="{B8B649C5-C549-4FEB-BF49-7EEBAD02D5DE}" dt="2020-12-22T15:34:20.889" v="28128"/>
          <ac:spMkLst>
            <pc:docMk/>
            <pc:sldMk cId="3402671952" sldId="4700"/>
            <ac:spMk id="11" creationId="{00000000-0000-0000-0000-000000000000}"/>
          </ac:spMkLst>
        </pc:spChg>
        <pc:spChg chg="mod">
          <ac:chgData name="Chris Speller" userId="0a97f007-b978-4543-a8a0-9ee0abccdf0a" providerId="ADAL" clId="{B8B649C5-C549-4FEB-BF49-7EEBAD02D5DE}" dt="2020-12-22T15:34:55.529" v="28130" actId="207"/>
          <ac:spMkLst>
            <pc:docMk/>
            <pc:sldMk cId="3402671952" sldId="4700"/>
            <ac:spMk id="12" creationId="{00000000-0000-0000-0000-000000000000}"/>
          </ac:spMkLst>
        </pc:spChg>
      </pc:sldChg>
      <pc:sldChg chg="modSp add">
        <pc:chgData name="Chris Speller" userId="0a97f007-b978-4543-a8a0-9ee0abccdf0a" providerId="ADAL" clId="{B8B649C5-C549-4FEB-BF49-7EEBAD02D5DE}" dt="2020-12-22T15:37:38.413" v="28196" actId="20577"/>
        <pc:sldMkLst>
          <pc:docMk/>
          <pc:sldMk cId="2455455967" sldId="4701"/>
        </pc:sldMkLst>
        <pc:spChg chg="mod">
          <ac:chgData name="Chris Speller" userId="0a97f007-b978-4543-a8a0-9ee0abccdf0a" providerId="ADAL" clId="{B8B649C5-C549-4FEB-BF49-7EEBAD02D5DE}" dt="2020-12-22T15:37:13.408" v="28161" actId="20577"/>
          <ac:spMkLst>
            <pc:docMk/>
            <pc:sldMk cId="2455455967" sldId="4701"/>
            <ac:spMk id="10" creationId="{00000000-0000-0000-0000-000000000000}"/>
          </ac:spMkLst>
        </pc:spChg>
        <pc:spChg chg="mod">
          <ac:chgData name="Chris Speller" userId="0a97f007-b978-4543-a8a0-9ee0abccdf0a" providerId="ADAL" clId="{B8B649C5-C549-4FEB-BF49-7EEBAD02D5DE}" dt="2020-12-22T15:36:29.056" v="28158"/>
          <ac:spMkLst>
            <pc:docMk/>
            <pc:sldMk cId="2455455967" sldId="4701"/>
            <ac:spMk id="11" creationId="{00000000-0000-0000-0000-000000000000}"/>
          </ac:spMkLst>
        </pc:spChg>
        <pc:spChg chg="mod">
          <ac:chgData name="Chris Speller" userId="0a97f007-b978-4543-a8a0-9ee0abccdf0a" providerId="ADAL" clId="{B8B649C5-C549-4FEB-BF49-7EEBAD02D5DE}" dt="2020-12-22T15:37:38.413" v="28196" actId="20577"/>
          <ac:spMkLst>
            <pc:docMk/>
            <pc:sldMk cId="2455455967" sldId="4701"/>
            <ac:spMk id="12" creationId="{00000000-0000-0000-0000-000000000000}"/>
          </ac:spMkLst>
        </pc:spChg>
      </pc:sldChg>
      <pc:sldChg chg="addSp delSp modSp add mod">
        <pc:chgData name="Chris Speller" userId="0a97f007-b978-4543-a8a0-9ee0abccdf0a" providerId="ADAL" clId="{B8B649C5-C549-4FEB-BF49-7EEBAD02D5DE}" dt="2020-12-22T15:40:04.690" v="28270" actId="20577"/>
        <pc:sldMkLst>
          <pc:docMk/>
          <pc:sldMk cId="349865826" sldId="4702"/>
        </pc:sldMkLst>
        <pc:spChg chg="mod">
          <ac:chgData name="Chris Speller" userId="0a97f007-b978-4543-a8a0-9ee0abccdf0a" providerId="ADAL" clId="{B8B649C5-C549-4FEB-BF49-7EEBAD02D5DE}" dt="2020-12-22T15:40:04.690" v="28270" actId="20577"/>
          <ac:spMkLst>
            <pc:docMk/>
            <pc:sldMk cId="349865826" sldId="4702"/>
            <ac:spMk id="10" creationId="{00000000-0000-0000-0000-000000000000}"/>
          </ac:spMkLst>
        </pc:spChg>
        <pc:spChg chg="mod">
          <ac:chgData name="Chris Speller" userId="0a97f007-b978-4543-a8a0-9ee0abccdf0a" providerId="ADAL" clId="{B8B649C5-C549-4FEB-BF49-7EEBAD02D5DE}" dt="2020-12-22T15:38:56.364" v="28217"/>
          <ac:spMkLst>
            <pc:docMk/>
            <pc:sldMk cId="349865826" sldId="4702"/>
            <ac:spMk id="11" creationId="{00000000-0000-0000-0000-000000000000}"/>
          </ac:spMkLst>
        </pc:spChg>
        <pc:spChg chg="mod">
          <ac:chgData name="Chris Speller" userId="0a97f007-b978-4543-a8a0-9ee0abccdf0a" providerId="ADAL" clId="{B8B649C5-C549-4FEB-BF49-7EEBAD02D5DE}" dt="2020-12-22T15:39:47.545" v="28264" actId="20577"/>
          <ac:spMkLst>
            <pc:docMk/>
            <pc:sldMk cId="349865826" sldId="4702"/>
            <ac:spMk id="12" creationId="{00000000-0000-0000-0000-000000000000}"/>
          </ac:spMkLst>
        </pc:spChg>
        <pc:picChg chg="add del">
          <ac:chgData name="Chris Speller" userId="0a97f007-b978-4543-a8a0-9ee0abccdf0a" providerId="ADAL" clId="{B8B649C5-C549-4FEB-BF49-7EEBAD02D5DE}" dt="2020-12-22T15:39:49.380" v="28265" actId="478"/>
          <ac:picMkLst>
            <pc:docMk/>
            <pc:sldMk cId="349865826" sldId="4702"/>
            <ac:picMk id="3" creationId="{A25C1676-D08D-4833-9ED8-4D4027FA01D5}"/>
          </ac:picMkLst>
        </pc:picChg>
      </pc:sldChg>
      <pc:sldChg chg="modSp add mod">
        <pc:chgData name="Chris Speller" userId="0a97f007-b978-4543-a8a0-9ee0abccdf0a" providerId="ADAL" clId="{B8B649C5-C549-4FEB-BF49-7EEBAD02D5DE}" dt="2020-12-22T15:42:48.281" v="28278" actId="20577"/>
        <pc:sldMkLst>
          <pc:docMk/>
          <pc:sldMk cId="310787479" sldId="4703"/>
        </pc:sldMkLst>
        <pc:spChg chg="mod">
          <ac:chgData name="Chris Speller" userId="0a97f007-b978-4543-a8a0-9ee0abccdf0a" providerId="ADAL" clId="{B8B649C5-C549-4FEB-BF49-7EEBAD02D5DE}" dt="2020-12-22T15:42:48.281" v="28278" actId="20577"/>
          <ac:spMkLst>
            <pc:docMk/>
            <pc:sldMk cId="310787479" sldId="4703"/>
            <ac:spMk id="10" creationId="{00000000-0000-0000-0000-000000000000}"/>
          </ac:spMkLst>
        </pc:spChg>
        <pc:spChg chg="mod">
          <ac:chgData name="Chris Speller" userId="0a97f007-b978-4543-a8a0-9ee0abccdf0a" providerId="ADAL" clId="{B8B649C5-C549-4FEB-BF49-7EEBAD02D5DE}" dt="2020-12-22T15:42:17.456" v="28273"/>
          <ac:spMkLst>
            <pc:docMk/>
            <pc:sldMk cId="310787479" sldId="4703"/>
            <ac:spMk id="11" creationId="{00000000-0000-0000-0000-000000000000}"/>
          </ac:spMkLst>
        </pc:spChg>
        <pc:spChg chg="mod">
          <ac:chgData name="Chris Speller" userId="0a97f007-b978-4543-a8a0-9ee0abccdf0a" providerId="ADAL" clId="{B8B649C5-C549-4FEB-BF49-7EEBAD02D5DE}" dt="2020-12-22T15:42:27.030" v="28276" actId="1076"/>
          <ac:spMkLst>
            <pc:docMk/>
            <pc:sldMk cId="310787479" sldId="4703"/>
            <ac:spMk id="12" creationId="{00000000-0000-0000-0000-000000000000}"/>
          </ac:spMkLst>
        </pc:spChg>
      </pc:sldChg>
      <pc:sldChg chg="modSp add modAnim">
        <pc:chgData name="Chris Speller" userId="0a97f007-b978-4543-a8a0-9ee0abccdf0a" providerId="ADAL" clId="{B8B649C5-C549-4FEB-BF49-7EEBAD02D5DE}" dt="2020-12-22T15:45:26.642" v="28421" actId="20577"/>
        <pc:sldMkLst>
          <pc:docMk/>
          <pc:sldMk cId="415256568" sldId="4704"/>
        </pc:sldMkLst>
        <pc:spChg chg="mod">
          <ac:chgData name="Chris Speller" userId="0a97f007-b978-4543-a8a0-9ee0abccdf0a" providerId="ADAL" clId="{B8B649C5-C549-4FEB-BF49-7EEBAD02D5DE}" dt="2020-12-22T15:45:26.642" v="28421" actId="20577"/>
          <ac:spMkLst>
            <pc:docMk/>
            <pc:sldMk cId="415256568" sldId="4704"/>
            <ac:spMk id="10" creationId="{00000000-0000-0000-0000-000000000000}"/>
          </ac:spMkLst>
        </pc:spChg>
        <pc:spChg chg="mod">
          <ac:chgData name="Chris Speller" userId="0a97f007-b978-4543-a8a0-9ee0abccdf0a" providerId="ADAL" clId="{B8B649C5-C549-4FEB-BF49-7EEBAD02D5DE}" dt="2020-12-22T15:43:48.543" v="28281"/>
          <ac:spMkLst>
            <pc:docMk/>
            <pc:sldMk cId="415256568" sldId="4704"/>
            <ac:spMk id="11" creationId="{00000000-0000-0000-0000-000000000000}"/>
          </ac:spMkLst>
        </pc:spChg>
        <pc:spChg chg="mod">
          <ac:chgData name="Chris Speller" userId="0a97f007-b978-4543-a8a0-9ee0abccdf0a" providerId="ADAL" clId="{B8B649C5-C549-4FEB-BF49-7EEBAD02D5DE}" dt="2020-12-22T15:45:07.222" v="28418" actId="404"/>
          <ac:spMkLst>
            <pc:docMk/>
            <pc:sldMk cId="415256568" sldId="4704"/>
            <ac:spMk id="12" creationId="{00000000-0000-0000-0000-000000000000}"/>
          </ac:spMkLst>
        </pc:spChg>
      </pc:sldChg>
      <pc:sldChg chg="modSp add ord">
        <pc:chgData name="Chris Speller" userId="0a97f007-b978-4543-a8a0-9ee0abccdf0a" providerId="ADAL" clId="{B8B649C5-C549-4FEB-BF49-7EEBAD02D5DE}" dt="2020-12-22T15:49:40.237" v="28519" actId="20577"/>
        <pc:sldMkLst>
          <pc:docMk/>
          <pc:sldMk cId="2550158573" sldId="4705"/>
        </pc:sldMkLst>
        <pc:spChg chg="mod">
          <ac:chgData name="Chris Speller" userId="0a97f007-b978-4543-a8a0-9ee0abccdf0a" providerId="ADAL" clId="{B8B649C5-C549-4FEB-BF49-7EEBAD02D5DE}" dt="2020-12-22T15:49:40.237" v="28519" actId="20577"/>
          <ac:spMkLst>
            <pc:docMk/>
            <pc:sldMk cId="2550158573" sldId="4705"/>
            <ac:spMk id="10" creationId="{00000000-0000-0000-0000-000000000000}"/>
          </ac:spMkLst>
        </pc:spChg>
        <pc:spChg chg="mod">
          <ac:chgData name="Chris Speller" userId="0a97f007-b978-4543-a8a0-9ee0abccdf0a" providerId="ADAL" clId="{B8B649C5-C549-4FEB-BF49-7EEBAD02D5DE}" dt="2020-12-22T15:47:31.094" v="28471"/>
          <ac:spMkLst>
            <pc:docMk/>
            <pc:sldMk cId="2550158573" sldId="4705"/>
            <ac:spMk id="11" creationId="{00000000-0000-0000-0000-000000000000}"/>
          </ac:spMkLst>
        </pc:spChg>
        <pc:spChg chg="mod">
          <ac:chgData name="Chris Speller" userId="0a97f007-b978-4543-a8a0-9ee0abccdf0a" providerId="ADAL" clId="{B8B649C5-C549-4FEB-BF49-7EEBAD02D5DE}" dt="2020-12-22T15:48:26.373" v="28508" actId="20577"/>
          <ac:spMkLst>
            <pc:docMk/>
            <pc:sldMk cId="2550158573" sldId="4705"/>
            <ac:spMk id="12" creationId="{00000000-0000-0000-0000-000000000000}"/>
          </ac:spMkLst>
        </pc:spChg>
      </pc:sldChg>
      <pc:sldChg chg="modSp add mod">
        <pc:chgData name="Chris Speller" userId="0a97f007-b978-4543-a8a0-9ee0abccdf0a" providerId="ADAL" clId="{B8B649C5-C549-4FEB-BF49-7EEBAD02D5DE}" dt="2020-12-22T15:55:19.977" v="28589" actId="20577"/>
        <pc:sldMkLst>
          <pc:docMk/>
          <pc:sldMk cId="1767509249" sldId="4706"/>
        </pc:sldMkLst>
        <pc:spChg chg="mod">
          <ac:chgData name="Chris Speller" userId="0a97f007-b978-4543-a8a0-9ee0abccdf0a" providerId="ADAL" clId="{B8B649C5-C549-4FEB-BF49-7EEBAD02D5DE}" dt="2020-12-22T15:55:18.385" v="28588" actId="20577"/>
          <ac:spMkLst>
            <pc:docMk/>
            <pc:sldMk cId="1767509249" sldId="4706"/>
            <ac:spMk id="10" creationId="{00000000-0000-0000-0000-000000000000}"/>
          </ac:spMkLst>
        </pc:spChg>
        <pc:spChg chg="mod">
          <ac:chgData name="Chris Speller" userId="0a97f007-b978-4543-a8a0-9ee0abccdf0a" providerId="ADAL" clId="{B8B649C5-C549-4FEB-BF49-7EEBAD02D5DE}" dt="2020-12-22T15:55:19.977" v="28589" actId="20577"/>
          <ac:spMkLst>
            <pc:docMk/>
            <pc:sldMk cId="1767509249" sldId="4706"/>
            <ac:spMk id="11" creationId="{00000000-0000-0000-0000-000000000000}"/>
          </ac:spMkLst>
        </pc:spChg>
        <pc:spChg chg="mod">
          <ac:chgData name="Chris Speller" userId="0a97f007-b978-4543-a8a0-9ee0abccdf0a" providerId="ADAL" clId="{B8B649C5-C549-4FEB-BF49-7EEBAD02D5DE}" dt="2020-12-22T15:51:14.219" v="28582" actId="20577"/>
          <ac:spMkLst>
            <pc:docMk/>
            <pc:sldMk cId="1767509249" sldId="4706"/>
            <ac:spMk id="12" creationId="{00000000-0000-0000-0000-000000000000}"/>
          </ac:spMkLst>
        </pc:spChg>
      </pc:sldChg>
      <pc:sldChg chg="modSp add mod">
        <pc:chgData name="Chris Speller" userId="0a97f007-b978-4543-a8a0-9ee0abccdf0a" providerId="ADAL" clId="{B8B649C5-C549-4FEB-BF49-7EEBAD02D5DE}" dt="2020-12-22T15:56:50.211" v="28668" actId="20577"/>
        <pc:sldMkLst>
          <pc:docMk/>
          <pc:sldMk cId="1019856518" sldId="4707"/>
        </pc:sldMkLst>
        <pc:spChg chg="mod">
          <ac:chgData name="Chris Speller" userId="0a97f007-b978-4543-a8a0-9ee0abccdf0a" providerId="ADAL" clId="{B8B649C5-C549-4FEB-BF49-7EEBAD02D5DE}" dt="2020-12-22T15:56:50.211" v="28668" actId="20577"/>
          <ac:spMkLst>
            <pc:docMk/>
            <pc:sldMk cId="1019856518" sldId="4707"/>
            <ac:spMk id="10" creationId="{00000000-0000-0000-0000-000000000000}"/>
          </ac:spMkLst>
        </pc:spChg>
        <pc:spChg chg="mod">
          <ac:chgData name="Chris Speller" userId="0a97f007-b978-4543-a8a0-9ee0abccdf0a" providerId="ADAL" clId="{B8B649C5-C549-4FEB-BF49-7EEBAD02D5DE}" dt="2020-12-22T15:56:13.386" v="28619"/>
          <ac:spMkLst>
            <pc:docMk/>
            <pc:sldMk cId="1019856518" sldId="4707"/>
            <ac:spMk id="11" creationId="{00000000-0000-0000-0000-000000000000}"/>
          </ac:spMkLst>
        </pc:spChg>
        <pc:spChg chg="mod">
          <ac:chgData name="Chris Speller" userId="0a97f007-b978-4543-a8a0-9ee0abccdf0a" providerId="ADAL" clId="{B8B649C5-C549-4FEB-BF49-7EEBAD02D5DE}" dt="2020-12-22T15:56:45.862" v="28667" actId="403"/>
          <ac:spMkLst>
            <pc:docMk/>
            <pc:sldMk cId="1019856518" sldId="4707"/>
            <ac:spMk id="12" creationId="{00000000-0000-0000-0000-000000000000}"/>
          </ac:spMkLst>
        </pc:spChg>
      </pc:sldChg>
      <pc:sldChg chg="modSp add">
        <pc:chgData name="Chris Speller" userId="0a97f007-b978-4543-a8a0-9ee0abccdf0a" providerId="ADAL" clId="{B8B649C5-C549-4FEB-BF49-7EEBAD02D5DE}" dt="2020-12-22T16:02:38.824" v="28774" actId="20577"/>
        <pc:sldMkLst>
          <pc:docMk/>
          <pc:sldMk cId="1871808626" sldId="4708"/>
        </pc:sldMkLst>
        <pc:spChg chg="mod">
          <ac:chgData name="Chris Speller" userId="0a97f007-b978-4543-a8a0-9ee0abccdf0a" providerId="ADAL" clId="{B8B649C5-C549-4FEB-BF49-7EEBAD02D5DE}" dt="2020-12-22T16:02:38.824" v="28774" actId="20577"/>
          <ac:spMkLst>
            <pc:docMk/>
            <pc:sldMk cId="1871808626" sldId="4708"/>
            <ac:spMk id="10" creationId="{00000000-0000-0000-0000-000000000000}"/>
          </ac:spMkLst>
        </pc:spChg>
        <pc:spChg chg="mod">
          <ac:chgData name="Chris Speller" userId="0a97f007-b978-4543-a8a0-9ee0abccdf0a" providerId="ADAL" clId="{B8B649C5-C549-4FEB-BF49-7EEBAD02D5DE}" dt="2020-12-22T15:58:31.872" v="28686"/>
          <ac:spMkLst>
            <pc:docMk/>
            <pc:sldMk cId="1871808626" sldId="4708"/>
            <ac:spMk id="11" creationId="{00000000-0000-0000-0000-000000000000}"/>
          </ac:spMkLst>
        </pc:spChg>
        <pc:spChg chg="mod">
          <ac:chgData name="Chris Speller" userId="0a97f007-b978-4543-a8a0-9ee0abccdf0a" providerId="ADAL" clId="{B8B649C5-C549-4FEB-BF49-7EEBAD02D5DE}" dt="2020-12-22T15:59:27.883" v="28753" actId="20577"/>
          <ac:spMkLst>
            <pc:docMk/>
            <pc:sldMk cId="1871808626" sldId="4708"/>
            <ac:spMk id="12" creationId="{00000000-0000-0000-0000-000000000000}"/>
          </ac:spMkLst>
        </pc:spChg>
      </pc:sldChg>
      <pc:sldChg chg="add del">
        <pc:chgData name="Chris Speller" userId="0a97f007-b978-4543-a8a0-9ee0abccdf0a" providerId="ADAL" clId="{B8B649C5-C549-4FEB-BF49-7EEBAD02D5DE}" dt="2020-12-22T15:58:29.531" v="28685"/>
        <pc:sldMkLst>
          <pc:docMk/>
          <pc:sldMk cId="2785976356" sldId="4709"/>
        </pc:sldMkLst>
      </pc:sldChg>
      <pc:sldChg chg="modSp add mod">
        <pc:chgData name="Chris Speller" userId="0a97f007-b978-4543-a8a0-9ee0abccdf0a" providerId="ADAL" clId="{B8B649C5-C549-4FEB-BF49-7EEBAD02D5DE}" dt="2020-12-22T16:22:18.662" v="28924" actId="20577"/>
        <pc:sldMkLst>
          <pc:docMk/>
          <pc:sldMk cId="3277389902" sldId="4709"/>
        </pc:sldMkLst>
        <pc:spChg chg="mod">
          <ac:chgData name="Chris Speller" userId="0a97f007-b978-4543-a8a0-9ee0abccdf0a" providerId="ADAL" clId="{B8B649C5-C549-4FEB-BF49-7EEBAD02D5DE}" dt="2020-12-22T16:22:08.273" v="28916" actId="2711"/>
          <ac:spMkLst>
            <pc:docMk/>
            <pc:sldMk cId="3277389902" sldId="4709"/>
            <ac:spMk id="10" creationId="{00000000-0000-0000-0000-000000000000}"/>
          </ac:spMkLst>
        </pc:spChg>
        <pc:spChg chg="mod">
          <ac:chgData name="Chris Speller" userId="0a97f007-b978-4543-a8a0-9ee0abccdf0a" providerId="ADAL" clId="{B8B649C5-C549-4FEB-BF49-7EEBAD02D5DE}" dt="2020-12-22T16:22:11.720" v="28917" actId="2711"/>
          <ac:spMkLst>
            <pc:docMk/>
            <pc:sldMk cId="3277389902" sldId="4709"/>
            <ac:spMk id="11" creationId="{00000000-0000-0000-0000-000000000000}"/>
          </ac:spMkLst>
        </pc:spChg>
        <pc:spChg chg="mod">
          <ac:chgData name="Chris Speller" userId="0a97f007-b978-4543-a8a0-9ee0abccdf0a" providerId="ADAL" clId="{B8B649C5-C549-4FEB-BF49-7EEBAD02D5DE}" dt="2020-12-22T16:22:18.662" v="28924" actId="20577"/>
          <ac:spMkLst>
            <pc:docMk/>
            <pc:sldMk cId="3277389902" sldId="4709"/>
            <ac:spMk id="12" creationId="{00000000-0000-0000-0000-000000000000}"/>
          </ac:spMkLst>
        </pc:spChg>
      </pc:sldChg>
      <pc:sldChg chg="modSp add mod modAnim">
        <pc:chgData name="Chris Speller" userId="0a97f007-b978-4543-a8a0-9ee0abccdf0a" providerId="ADAL" clId="{B8B649C5-C549-4FEB-BF49-7EEBAD02D5DE}" dt="2020-12-22T16:26:14.442" v="28991" actId="1076"/>
        <pc:sldMkLst>
          <pc:docMk/>
          <pc:sldMk cId="2654510441" sldId="4710"/>
        </pc:sldMkLst>
        <pc:spChg chg="mod">
          <ac:chgData name="Chris Speller" userId="0a97f007-b978-4543-a8a0-9ee0abccdf0a" providerId="ADAL" clId="{B8B649C5-C549-4FEB-BF49-7EEBAD02D5DE}" dt="2020-12-22T16:26:00.698" v="28989" actId="20577"/>
          <ac:spMkLst>
            <pc:docMk/>
            <pc:sldMk cId="2654510441" sldId="4710"/>
            <ac:spMk id="10" creationId="{00000000-0000-0000-0000-000000000000}"/>
          </ac:spMkLst>
        </pc:spChg>
        <pc:spChg chg="mod">
          <ac:chgData name="Chris Speller" userId="0a97f007-b978-4543-a8a0-9ee0abccdf0a" providerId="ADAL" clId="{B8B649C5-C549-4FEB-BF49-7EEBAD02D5DE}" dt="2020-12-22T16:26:06.613" v="28990"/>
          <ac:spMkLst>
            <pc:docMk/>
            <pc:sldMk cId="2654510441" sldId="4710"/>
            <ac:spMk id="11" creationId="{00000000-0000-0000-0000-000000000000}"/>
          </ac:spMkLst>
        </pc:spChg>
        <pc:spChg chg="mod">
          <ac:chgData name="Chris Speller" userId="0a97f007-b978-4543-a8a0-9ee0abccdf0a" providerId="ADAL" clId="{B8B649C5-C549-4FEB-BF49-7EEBAD02D5DE}" dt="2020-12-22T16:26:14.442" v="28991" actId="1076"/>
          <ac:spMkLst>
            <pc:docMk/>
            <pc:sldMk cId="2654510441" sldId="4710"/>
            <ac:spMk id="12" creationId="{00000000-0000-0000-0000-000000000000}"/>
          </ac:spMkLst>
        </pc:spChg>
      </pc:sldChg>
      <pc:sldChg chg="modSp add mod">
        <pc:chgData name="Chris Speller" userId="0a97f007-b978-4543-a8a0-9ee0abccdf0a" providerId="ADAL" clId="{B8B649C5-C549-4FEB-BF49-7EEBAD02D5DE}" dt="2020-12-22T16:31:17.909" v="29130" actId="20577"/>
        <pc:sldMkLst>
          <pc:docMk/>
          <pc:sldMk cId="3300339484" sldId="4711"/>
        </pc:sldMkLst>
        <pc:spChg chg="mod">
          <ac:chgData name="Chris Speller" userId="0a97f007-b978-4543-a8a0-9ee0abccdf0a" providerId="ADAL" clId="{B8B649C5-C549-4FEB-BF49-7EEBAD02D5DE}" dt="2020-12-22T16:31:16.347" v="29129" actId="20577"/>
          <ac:spMkLst>
            <pc:docMk/>
            <pc:sldMk cId="3300339484" sldId="4711"/>
            <ac:spMk id="10" creationId="{00000000-0000-0000-0000-000000000000}"/>
          </ac:spMkLst>
        </pc:spChg>
        <pc:spChg chg="mod">
          <ac:chgData name="Chris Speller" userId="0a97f007-b978-4543-a8a0-9ee0abccdf0a" providerId="ADAL" clId="{B8B649C5-C549-4FEB-BF49-7EEBAD02D5DE}" dt="2020-12-22T16:31:17.909" v="29130" actId="20577"/>
          <ac:spMkLst>
            <pc:docMk/>
            <pc:sldMk cId="3300339484" sldId="4711"/>
            <ac:spMk id="11" creationId="{00000000-0000-0000-0000-000000000000}"/>
          </ac:spMkLst>
        </pc:spChg>
        <pc:spChg chg="mod">
          <ac:chgData name="Chris Speller" userId="0a97f007-b978-4543-a8a0-9ee0abccdf0a" providerId="ADAL" clId="{B8B649C5-C549-4FEB-BF49-7EEBAD02D5DE}" dt="2020-12-22T16:28:53.118" v="29097" actId="20577"/>
          <ac:spMkLst>
            <pc:docMk/>
            <pc:sldMk cId="3300339484" sldId="4711"/>
            <ac:spMk id="12" creationId="{00000000-0000-0000-0000-000000000000}"/>
          </ac:spMkLst>
        </pc:spChg>
      </pc:sldChg>
      <pc:sldChg chg="modSp add">
        <pc:chgData name="Chris Speller" userId="0a97f007-b978-4543-a8a0-9ee0abccdf0a" providerId="ADAL" clId="{B8B649C5-C549-4FEB-BF49-7EEBAD02D5DE}" dt="2020-12-22T16:33:26.595" v="29202" actId="20577"/>
        <pc:sldMkLst>
          <pc:docMk/>
          <pc:sldMk cId="2691464434" sldId="4712"/>
        </pc:sldMkLst>
        <pc:spChg chg="mod">
          <ac:chgData name="Chris Speller" userId="0a97f007-b978-4543-a8a0-9ee0abccdf0a" providerId="ADAL" clId="{B8B649C5-C549-4FEB-BF49-7EEBAD02D5DE}" dt="2020-12-22T16:33:26.595" v="29202" actId="20577"/>
          <ac:spMkLst>
            <pc:docMk/>
            <pc:sldMk cId="2691464434" sldId="4712"/>
            <ac:spMk id="10" creationId="{00000000-0000-0000-0000-000000000000}"/>
          </ac:spMkLst>
        </pc:spChg>
        <pc:spChg chg="mod">
          <ac:chgData name="Chris Speller" userId="0a97f007-b978-4543-a8a0-9ee0abccdf0a" providerId="ADAL" clId="{B8B649C5-C549-4FEB-BF49-7EEBAD02D5DE}" dt="2020-12-22T16:32:02.164" v="29187"/>
          <ac:spMkLst>
            <pc:docMk/>
            <pc:sldMk cId="2691464434" sldId="4712"/>
            <ac:spMk id="11" creationId="{00000000-0000-0000-0000-000000000000}"/>
          </ac:spMkLst>
        </pc:spChg>
        <pc:spChg chg="mod">
          <ac:chgData name="Chris Speller" userId="0a97f007-b978-4543-a8a0-9ee0abccdf0a" providerId="ADAL" clId="{B8B649C5-C549-4FEB-BF49-7EEBAD02D5DE}" dt="2020-12-22T16:32:20.619" v="29200" actId="20577"/>
          <ac:spMkLst>
            <pc:docMk/>
            <pc:sldMk cId="2691464434" sldId="4712"/>
            <ac:spMk id="12" creationId="{00000000-0000-0000-0000-000000000000}"/>
          </ac:spMkLst>
        </pc:spChg>
      </pc:sldChg>
      <pc:sldChg chg="modSp add mod">
        <pc:chgData name="Chris Speller" userId="0a97f007-b978-4543-a8a0-9ee0abccdf0a" providerId="ADAL" clId="{B8B649C5-C549-4FEB-BF49-7EEBAD02D5DE}" dt="2020-12-22T16:38:01.368" v="29406" actId="20577"/>
        <pc:sldMkLst>
          <pc:docMk/>
          <pc:sldMk cId="650826284" sldId="4713"/>
        </pc:sldMkLst>
        <pc:spChg chg="mod">
          <ac:chgData name="Chris Speller" userId="0a97f007-b978-4543-a8a0-9ee0abccdf0a" providerId="ADAL" clId="{B8B649C5-C549-4FEB-BF49-7EEBAD02D5DE}" dt="2020-12-22T16:37:51.318" v="29399" actId="20577"/>
          <ac:spMkLst>
            <pc:docMk/>
            <pc:sldMk cId="650826284" sldId="4713"/>
            <ac:spMk id="10" creationId="{00000000-0000-0000-0000-000000000000}"/>
          </ac:spMkLst>
        </pc:spChg>
        <pc:spChg chg="mod">
          <ac:chgData name="Chris Speller" userId="0a97f007-b978-4543-a8a0-9ee0abccdf0a" providerId="ADAL" clId="{B8B649C5-C549-4FEB-BF49-7EEBAD02D5DE}" dt="2020-12-22T16:36:41.320" v="29396"/>
          <ac:spMkLst>
            <pc:docMk/>
            <pc:sldMk cId="650826284" sldId="4713"/>
            <ac:spMk id="11" creationId="{00000000-0000-0000-0000-000000000000}"/>
          </ac:spMkLst>
        </pc:spChg>
        <pc:spChg chg="mod">
          <ac:chgData name="Chris Speller" userId="0a97f007-b978-4543-a8a0-9ee0abccdf0a" providerId="ADAL" clId="{B8B649C5-C549-4FEB-BF49-7EEBAD02D5DE}" dt="2020-12-22T16:38:01.368" v="29406" actId="20577"/>
          <ac:spMkLst>
            <pc:docMk/>
            <pc:sldMk cId="650826284" sldId="4713"/>
            <ac:spMk id="12" creationId="{00000000-0000-0000-0000-000000000000}"/>
          </ac:spMkLst>
        </pc:spChg>
      </pc:sldChg>
      <pc:sldChg chg="add del">
        <pc:chgData name="Chris Speller" userId="0a97f007-b978-4543-a8a0-9ee0abccdf0a" providerId="ADAL" clId="{B8B649C5-C549-4FEB-BF49-7EEBAD02D5DE}" dt="2020-12-22T16:35:21.134" v="29204" actId="47"/>
        <pc:sldMkLst>
          <pc:docMk/>
          <pc:sldMk cId="4129742906" sldId="4713"/>
        </pc:sldMkLst>
      </pc:sldChg>
      <pc:sldChg chg="modSp add mod">
        <pc:chgData name="Chris Speller" userId="0a97f007-b978-4543-a8a0-9ee0abccdf0a" providerId="ADAL" clId="{B8B649C5-C549-4FEB-BF49-7EEBAD02D5DE}" dt="2020-12-22T16:41:51.619" v="29503" actId="20577"/>
        <pc:sldMkLst>
          <pc:docMk/>
          <pc:sldMk cId="1003184656" sldId="4714"/>
        </pc:sldMkLst>
        <pc:spChg chg="mod">
          <ac:chgData name="Chris Speller" userId="0a97f007-b978-4543-a8a0-9ee0abccdf0a" providerId="ADAL" clId="{B8B649C5-C549-4FEB-BF49-7EEBAD02D5DE}" dt="2020-12-22T16:41:51.619" v="29503" actId="20577"/>
          <ac:spMkLst>
            <pc:docMk/>
            <pc:sldMk cId="1003184656" sldId="4714"/>
            <ac:spMk id="10" creationId="{00000000-0000-0000-0000-000000000000}"/>
          </ac:spMkLst>
        </pc:spChg>
        <pc:spChg chg="mod">
          <ac:chgData name="Chris Speller" userId="0a97f007-b978-4543-a8a0-9ee0abccdf0a" providerId="ADAL" clId="{B8B649C5-C549-4FEB-BF49-7EEBAD02D5DE}" dt="2020-12-22T16:41:11.118" v="29481"/>
          <ac:spMkLst>
            <pc:docMk/>
            <pc:sldMk cId="1003184656" sldId="4714"/>
            <ac:spMk id="11" creationId="{00000000-0000-0000-0000-000000000000}"/>
          </ac:spMkLst>
        </pc:spChg>
        <pc:spChg chg="mod">
          <ac:chgData name="Chris Speller" userId="0a97f007-b978-4543-a8a0-9ee0abccdf0a" providerId="ADAL" clId="{B8B649C5-C549-4FEB-BF49-7EEBAD02D5DE}" dt="2020-12-22T16:39:32.814" v="29438" actId="1076"/>
          <ac:spMkLst>
            <pc:docMk/>
            <pc:sldMk cId="1003184656" sldId="4714"/>
            <ac:spMk id="12" creationId="{00000000-0000-0000-0000-000000000000}"/>
          </ac:spMkLst>
        </pc:spChg>
      </pc:sldChg>
      <pc:sldChg chg="addSp modSp add mod modAnim">
        <pc:chgData name="Chris Speller" userId="0a97f007-b978-4543-a8a0-9ee0abccdf0a" providerId="ADAL" clId="{B8B649C5-C549-4FEB-BF49-7EEBAD02D5DE}" dt="2020-12-22T16:44:42.501" v="29575"/>
        <pc:sldMkLst>
          <pc:docMk/>
          <pc:sldMk cId="3197123677" sldId="4715"/>
        </pc:sldMkLst>
        <pc:spChg chg="mod">
          <ac:chgData name="Chris Speller" userId="0a97f007-b978-4543-a8a0-9ee0abccdf0a" providerId="ADAL" clId="{B8B649C5-C549-4FEB-BF49-7EEBAD02D5DE}" dt="2020-12-22T16:43:59.896" v="29563" actId="20577"/>
          <ac:spMkLst>
            <pc:docMk/>
            <pc:sldMk cId="3197123677" sldId="4715"/>
            <ac:spMk id="10" creationId="{00000000-0000-0000-0000-000000000000}"/>
          </ac:spMkLst>
        </pc:spChg>
        <pc:spChg chg="mod">
          <ac:chgData name="Chris Speller" userId="0a97f007-b978-4543-a8a0-9ee0abccdf0a" providerId="ADAL" clId="{B8B649C5-C549-4FEB-BF49-7EEBAD02D5DE}" dt="2020-12-22T16:42:58.288" v="29544" actId="20577"/>
          <ac:spMkLst>
            <pc:docMk/>
            <pc:sldMk cId="3197123677" sldId="4715"/>
            <ac:spMk id="11" creationId="{00000000-0000-0000-0000-000000000000}"/>
          </ac:spMkLst>
        </pc:spChg>
        <pc:spChg chg="mod">
          <ac:chgData name="Chris Speller" userId="0a97f007-b978-4543-a8a0-9ee0abccdf0a" providerId="ADAL" clId="{B8B649C5-C549-4FEB-BF49-7EEBAD02D5DE}" dt="2020-12-22T16:44:32.990" v="29571" actId="688"/>
          <ac:spMkLst>
            <pc:docMk/>
            <pc:sldMk cId="3197123677" sldId="4715"/>
            <ac:spMk id="12" creationId="{00000000-0000-0000-0000-000000000000}"/>
          </ac:spMkLst>
        </pc:spChg>
        <pc:picChg chg="add mod">
          <ac:chgData name="Chris Speller" userId="0a97f007-b978-4543-a8a0-9ee0abccdf0a" providerId="ADAL" clId="{B8B649C5-C549-4FEB-BF49-7EEBAD02D5DE}" dt="2020-12-22T16:43:50.272" v="29560" actId="14100"/>
          <ac:picMkLst>
            <pc:docMk/>
            <pc:sldMk cId="3197123677" sldId="4715"/>
            <ac:picMk id="3" creationId="{A710E9B6-790E-4792-AE28-5276CD697132}"/>
          </ac:picMkLst>
        </pc:picChg>
        <pc:picChg chg="add mod">
          <ac:chgData name="Chris Speller" userId="0a97f007-b978-4543-a8a0-9ee0abccdf0a" providerId="ADAL" clId="{B8B649C5-C549-4FEB-BF49-7EEBAD02D5DE}" dt="2020-12-22T16:44:35.674" v="29572" actId="1076"/>
          <ac:picMkLst>
            <pc:docMk/>
            <pc:sldMk cId="3197123677" sldId="4715"/>
            <ac:picMk id="7" creationId="{110AD4F1-E743-4904-AED4-670AC0B858F3}"/>
          </ac:picMkLst>
        </pc:picChg>
      </pc:sldChg>
      <pc:sldChg chg="modSp add">
        <pc:chgData name="Chris Speller" userId="0a97f007-b978-4543-a8a0-9ee0abccdf0a" providerId="ADAL" clId="{B8B649C5-C549-4FEB-BF49-7EEBAD02D5DE}" dt="2020-12-22T16:46:37.667" v="29609" actId="20577"/>
        <pc:sldMkLst>
          <pc:docMk/>
          <pc:sldMk cId="956989546" sldId="4716"/>
        </pc:sldMkLst>
        <pc:spChg chg="mod">
          <ac:chgData name="Chris Speller" userId="0a97f007-b978-4543-a8a0-9ee0abccdf0a" providerId="ADAL" clId="{B8B649C5-C549-4FEB-BF49-7EEBAD02D5DE}" dt="2020-12-22T16:46:23.873" v="29595" actId="20577"/>
          <ac:spMkLst>
            <pc:docMk/>
            <pc:sldMk cId="956989546" sldId="4716"/>
            <ac:spMk id="10" creationId="{00000000-0000-0000-0000-000000000000}"/>
          </ac:spMkLst>
        </pc:spChg>
        <pc:spChg chg="mod">
          <ac:chgData name="Chris Speller" userId="0a97f007-b978-4543-a8a0-9ee0abccdf0a" providerId="ADAL" clId="{B8B649C5-C549-4FEB-BF49-7EEBAD02D5DE}" dt="2020-12-22T16:46:20.656" v="29593"/>
          <ac:spMkLst>
            <pc:docMk/>
            <pc:sldMk cId="956989546" sldId="4716"/>
            <ac:spMk id="11" creationId="{00000000-0000-0000-0000-000000000000}"/>
          </ac:spMkLst>
        </pc:spChg>
        <pc:spChg chg="mod">
          <ac:chgData name="Chris Speller" userId="0a97f007-b978-4543-a8a0-9ee0abccdf0a" providerId="ADAL" clId="{B8B649C5-C549-4FEB-BF49-7EEBAD02D5DE}" dt="2020-12-22T16:46:37.667" v="29609" actId="20577"/>
          <ac:spMkLst>
            <pc:docMk/>
            <pc:sldMk cId="956989546" sldId="4716"/>
            <ac:spMk id="12" creationId="{00000000-0000-0000-0000-000000000000}"/>
          </ac:spMkLst>
        </pc:spChg>
      </pc:sldChg>
      <pc:sldChg chg="modSp add modAnim">
        <pc:chgData name="Chris Speller" userId="0a97f007-b978-4543-a8a0-9ee0abccdf0a" providerId="ADAL" clId="{B8B649C5-C549-4FEB-BF49-7EEBAD02D5DE}" dt="2020-12-22T16:48:39.913" v="29685" actId="20577"/>
        <pc:sldMkLst>
          <pc:docMk/>
          <pc:sldMk cId="919021932" sldId="4717"/>
        </pc:sldMkLst>
        <pc:spChg chg="mod">
          <ac:chgData name="Chris Speller" userId="0a97f007-b978-4543-a8a0-9ee0abccdf0a" providerId="ADAL" clId="{B8B649C5-C549-4FEB-BF49-7EEBAD02D5DE}" dt="2020-12-22T16:48:39.913" v="29685" actId="20577"/>
          <ac:spMkLst>
            <pc:docMk/>
            <pc:sldMk cId="919021932" sldId="4717"/>
            <ac:spMk id="10" creationId="{00000000-0000-0000-0000-000000000000}"/>
          </ac:spMkLst>
        </pc:spChg>
        <pc:spChg chg="mod">
          <ac:chgData name="Chris Speller" userId="0a97f007-b978-4543-a8a0-9ee0abccdf0a" providerId="ADAL" clId="{B8B649C5-C549-4FEB-BF49-7EEBAD02D5DE}" dt="2020-12-22T16:48:15.304" v="29662"/>
          <ac:spMkLst>
            <pc:docMk/>
            <pc:sldMk cId="919021932" sldId="4717"/>
            <ac:spMk id="11" creationId="{00000000-0000-0000-0000-000000000000}"/>
          </ac:spMkLst>
        </pc:spChg>
        <pc:spChg chg="mod">
          <ac:chgData name="Chris Speller" userId="0a97f007-b978-4543-a8a0-9ee0abccdf0a" providerId="ADAL" clId="{B8B649C5-C549-4FEB-BF49-7EEBAD02D5DE}" dt="2020-12-22T16:48:33.049" v="29683" actId="20577"/>
          <ac:spMkLst>
            <pc:docMk/>
            <pc:sldMk cId="919021932" sldId="4717"/>
            <ac:spMk id="12" creationId="{00000000-0000-0000-0000-000000000000}"/>
          </ac:spMkLst>
        </pc:spChg>
      </pc:sldChg>
      <pc:sldChg chg="modSp add">
        <pc:chgData name="Chris Speller" userId="0a97f007-b978-4543-a8a0-9ee0abccdf0a" providerId="ADAL" clId="{B8B649C5-C549-4FEB-BF49-7EEBAD02D5DE}" dt="2020-12-22T16:50:48.429" v="29708" actId="20577"/>
        <pc:sldMkLst>
          <pc:docMk/>
          <pc:sldMk cId="3409833731" sldId="4718"/>
        </pc:sldMkLst>
        <pc:spChg chg="mod">
          <ac:chgData name="Chris Speller" userId="0a97f007-b978-4543-a8a0-9ee0abccdf0a" providerId="ADAL" clId="{B8B649C5-C549-4FEB-BF49-7EEBAD02D5DE}" dt="2020-12-22T16:50:30.578" v="29705" actId="20577"/>
          <ac:spMkLst>
            <pc:docMk/>
            <pc:sldMk cId="3409833731" sldId="4718"/>
            <ac:spMk id="10" creationId="{00000000-0000-0000-0000-000000000000}"/>
          </ac:spMkLst>
        </pc:spChg>
        <pc:spChg chg="mod">
          <ac:chgData name="Chris Speller" userId="0a97f007-b978-4543-a8a0-9ee0abccdf0a" providerId="ADAL" clId="{B8B649C5-C549-4FEB-BF49-7EEBAD02D5DE}" dt="2020-12-22T16:49:42.762" v="29696"/>
          <ac:spMkLst>
            <pc:docMk/>
            <pc:sldMk cId="3409833731" sldId="4718"/>
            <ac:spMk id="11" creationId="{00000000-0000-0000-0000-000000000000}"/>
          </ac:spMkLst>
        </pc:spChg>
        <pc:spChg chg="mod">
          <ac:chgData name="Chris Speller" userId="0a97f007-b978-4543-a8a0-9ee0abccdf0a" providerId="ADAL" clId="{B8B649C5-C549-4FEB-BF49-7EEBAD02D5DE}" dt="2020-12-22T16:50:48.429" v="29708" actId="20577"/>
          <ac:spMkLst>
            <pc:docMk/>
            <pc:sldMk cId="3409833731" sldId="4718"/>
            <ac:spMk id="12" creationId="{00000000-0000-0000-0000-000000000000}"/>
          </ac:spMkLst>
        </pc:spChg>
      </pc:sldChg>
      <pc:sldChg chg="modSp add modAnim">
        <pc:chgData name="Chris Speller" userId="0a97f007-b978-4543-a8a0-9ee0abccdf0a" providerId="ADAL" clId="{B8B649C5-C549-4FEB-BF49-7EEBAD02D5DE}" dt="2020-12-22T16:51:51.345" v="29764" actId="20577"/>
        <pc:sldMkLst>
          <pc:docMk/>
          <pc:sldMk cId="1719506396" sldId="4719"/>
        </pc:sldMkLst>
        <pc:spChg chg="mod">
          <ac:chgData name="Chris Speller" userId="0a97f007-b978-4543-a8a0-9ee0abccdf0a" providerId="ADAL" clId="{B8B649C5-C549-4FEB-BF49-7EEBAD02D5DE}" dt="2020-12-22T16:51:36.867" v="29752" actId="20577"/>
          <ac:spMkLst>
            <pc:docMk/>
            <pc:sldMk cId="1719506396" sldId="4719"/>
            <ac:spMk id="10" creationId="{00000000-0000-0000-0000-000000000000}"/>
          </ac:spMkLst>
        </pc:spChg>
        <pc:spChg chg="mod">
          <ac:chgData name="Chris Speller" userId="0a97f007-b978-4543-a8a0-9ee0abccdf0a" providerId="ADAL" clId="{B8B649C5-C549-4FEB-BF49-7EEBAD02D5DE}" dt="2020-12-22T16:51:27.012" v="29741"/>
          <ac:spMkLst>
            <pc:docMk/>
            <pc:sldMk cId="1719506396" sldId="4719"/>
            <ac:spMk id="11" creationId="{00000000-0000-0000-0000-000000000000}"/>
          </ac:spMkLst>
        </pc:spChg>
        <pc:spChg chg="mod">
          <ac:chgData name="Chris Speller" userId="0a97f007-b978-4543-a8a0-9ee0abccdf0a" providerId="ADAL" clId="{B8B649C5-C549-4FEB-BF49-7EEBAD02D5DE}" dt="2020-12-22T16:51:51.345" v="29764" actId="20577"/>
          <ac:spMkLst>
            <pc:docMk/>
            <pc:sldMk cId="1719506396" sldId="4719"/>
            <ac:spMk id="12" creationId="{00000000-0000-0000-0000-000000000000}"/>
          </ac:spMkLst>
        </pc:spChg>
      </pc:sldChg>
      <pc:sldChg chg="modSp add modAnim">
        <pc:chgData name="Chris Speller" userId="0a97f007-b978-4543-a8a0-9ee0abccdf0a" providerId="ADAL" clId="{B8B649C5-C549-4FEB-BF49-7EEBAD02D5DE}" dt="2020-12-22T16:53:01.854" v="29791" actId="20577"/>
        <pc:sldMkLst>
          <pc:docMk/>
          <pc:sldMk cId="4165990354" sldId="4720"/>
        </pc:sldMkLst>
        <pc:spChg chg="mod">
          <ac:chgData name="Chris Speller" userId="0a97f007-b978-4543-a8a0-9ee0abccdf0a" providerId="ADAL" clId="{B8B649C5-C549-4FEB-BF49-7EEBAD02D5DE}" dt="2020-12-22T16:53:01.854" v="29791" actId="20577"/>
          <ac:spMkLst>
            <pc:docMk/>
            <pc:sldMk cId="4165990354" sldId="4720"/>
            <ac:spMk id="10" creationId="{00000000-0000-0000-0000-000000000000}"/>
          </ac:spMkLst>
        </pc:spChg>
        <pc:spChg chg="mod">
          <ac:chgData name="Chris Speller" userId="0a97f007-b978-4543-a8a0-9ee0abccdf0a" providerId="ADAL" clId="{B8B649C5-C549-4FEB-BF49-7EEBAD02D5DE}" dt="2020-12-22T16:52:21.633" v="29776"/>
          <ac:spMkLst>
            <pc:docMk/>
            <pc:sldMk cId="4165990354" sldId="4720"/>
            <ac:spMk id="11" creationId="{00000000-0000-0000-0000-000000000000}"/>
          </ac:spMkLst>
        </pc:spChg>
        <pc:spChg chg="mod">
          <ac:chgData name="Chris Speller" userId="0a97f007-b978-4543-a8a0-9ee0abccdf0a" providerId="ADAL" clId="{B8B649C5-C549-4FEB-BF49-7EEBAD02D5DE}" dt="2020-12-22T16:52:38.221" v="29787" actId="20577"/>
          <ac:spMkLst>
            <pc:docMk/>
            <pc:sldMk cId="4165990354" sldId="4720"/>
            <ac:spMk id="12" creationId="{00000000-0000-0000-0000-000000000000}"/>
          </ac:spMkLst>
        </pc:spChg>
      </pc:sldChg>
      <pc:sldChg chg="add">
        <pc:chgData name="Chris Speller" userId="0a97f007-b978-4543-a8a0-9ee0abccdf0a" providerId="ADAL" clId="{B8B649C5-C549-4FEB-BF49-7EEBAD02D5DE}" dt="2020-12-22T16:53:54.211" v="29792"/>
        <pc:sldMkLst>
          <pc:docMk/>
          <pc:sldMk cId="4294905586" sldId="4721"/>
        </pc:sldMkLst>
      </pc:sldChg>
      <pc:sldChg chg="modSp add">
        <pc:chgData name="Chris Speller" userId="0a97f007-b978-4543-a8a0-9ee0abccdf0a" providerId="ADAL" clId="{B8B649C5-C549-4FEB-BF49-7EEBAD02D5DE}" dt="2020-12-22T17:03:47.601" v="29827" actId="20577"/>
        <pc:sldMkLst>
          <pc:docMk/>
          <pc:sldMk cId="481416649" sldId="4722"/>
        </pc:sldMkLst>
        <pc:spChg chg="mod">
          <ac:chgData name="Chris Speller" userId="0a97f007-b978-4543-a8a0-9ee0abccdf0a" providerId="ADAL" clId="{B8B649C5-C549-4FEB-BF49-7EEBAD02D5DE}" dt="2020-12-22T17:03:47.601" v="29827" actId="20577"/>
          <ac:spMkLst>
            <pc:docMk/>
            <pc:sldMk cId="481416649" sldId="4722"/>
            <ac:spMk id="10" creationId="{00000000-0000-0000-0000-000000000000}"/>
          </ac:spMkLst>
        </pc:spChg>
        <pc:spChg chg="mod">
          <ac:chgData name="Chris Speller" userId="0a97f007-b978-4543-a8a0-9ee0abccdf0a" providerId="ADAL" clId="{B8B649C5-C549-4FEB-BF49-7EEBAD02D5DE}" dt="2020-12-22T17:03:24.066" v="29809"/>
          <ac:spMkLst>
            <pc:docMk/>
            <pc:sldMk cId="481416649" sldId="4722"/>
            <ac:spMk id="11" creationId="{00000000-0000-0000-0000-000000000000}"/>
          </ac:spMkLst>
        </pc:spChg>
        <pc:spChg chg="mod">
          <ac:chgData name="Chris Speller" userId="0a97f007-b978-4543-a8a0-9ee0abccdf0a" providerId="ADAL" clId="{B8B649C5-C549-4FEB-BF49-7EEBAD02D5DE}" dt="2020-12-22T17:03:42.601" v="29818" actId="20577"/>
          <ac:spMkLst>
            <pc:docMk/>
            <pc:sldMk cId="481416649" sldId="4722"/>
            <ac:spMk id="12" creationId="{00000000-0000-0000-0000-000000000000}"/>
          </ac:spMkLst>
        </pc:spChg>
      </pc:sldChg>
      <pc:sldChg chg="modSp add mod">
        <pc:chgData name="Chris Speller" userId="0a97f007-b978-4543-a8a0-9ee0abccdf0a" providerId="ADAL" clId="{B8B649C5-C549-4FEB-BF49-7EEBAD02D5DE}" dt="2020-12-22T17:09:46.852" v="30191" actId="20577"/>
        <pc:sldMkLst>
          <pc:docMk/>
          <pc:sldMk cId="3887761073" sldId="4723"/>
        </pc:sldMkLst>
        <pc:spChg chg="mod">
          <ac:chgData name="Chris Speller" userId="0a97f007-b978-4543-a8a0-9ee0abccdf0a" providerId="ADAL" clId="{B8B649C5-C549-4FEB-BF49-7EEBAD02D5DE}" dt="2020-12-22T17:09:46.852" v="30191" actId="20577"/>
          <ac:spMkLst>
            <pc:docMk/>
            <pc:sldMk cId="3887761073" sldId="4723"/>
            <ac:spMk id="10" creationId="{00000000-0000-0000-0000-000000000000}"/>
          </ac:spMkLst>
        </pc:spChg>
        <pc:spChg chg="mod">
          <ac:chgData name="Chris Speller" userId="0a97f007-b978-4543-a8a0-9ee0abccdf0a" providerId="ADAL" clId="{B8B649C5-C549-4FEB-BF49-7EEBAD02D5DE}" dt="2020-12-22T17:06:11.888" v="30176" actId="404"/>
          <ac:spMkLst>
            <pc:docMk/>
            <pc:sldMk cId="3887761073" sldId="4723"/>
            <ac:spMk id="11" creationId="{00000000-0000-0000-0000-000000000000}"/>
          </ac:spMkLst>
        </pc:spChg>
        <pc:spChg chg="mod">
          <ac:chgData name="Chris Speller" userId="0a97f007-b978-4543-a8a0-9ee0abccdf0a" providerId="ADAL" clId="{B8B649C5-C549-4FEB-BF49-7EEBAD02D5DE}" dt="2020-12-22T17:06:34.706" v="30186" actId="1076"/>
          <ac:spMkLst>
            <pc:docMk/>
            <pc:sldMk cId="3887761073" sldId="4723"/>
            <ac:spMk id="12" creationId="{00000000-0000-0000-0000-000000000000}"/>
          </ac:spMkLst>
        </pc:spChg>
      </pc:sldChg>
      <pc:sldChg chg="modSp add mod">
        <pc:chgData name="Chris Speller" userId="0a97f007-b978-4543-a8a0-9ee0abccdf0a" providerId="ADAL" clId="{B8B649C5-C549-4FEB-BF49-7EEBAD02D5DE}" dt="2020-12-22T17:17:30.907" v="30224" actId="20577"/>
        <pc:sldMkLst>
          <pc:docMk/>
          <pc:sldMk cId="1247337459" sldId="4724"/>
        </pc:sldMkLst>
        <pc:spChg chg="mod">
          <ac:chgData name="Chris Speller" userId="0a97f007-b978-4543-a8a0-9ee0abccdf0a" providerId="ADAL" clId="{B8B649C5-C549-4FEB-BF49-7EEBAD02D5DE}" dt="2020-12-22T17:17:22.901" v="30223" actId="20577"/>
          <ac:spMkLst>
            <pc:docMk/>
            <pc:sldMk cId="1247337459" sldId="4724"/>
            <ac:spMk id="10" creationId="{00000000-0000-0000-0000-000000000000}"/>
          </ac:spMkLst>
        </pc:spChg>
        <pc:spChg chg="mod">
          <ac:chgData name="Chris Speller" userId="0a97f007-b978-4543-a8a0-9ee0abccdf0a" providerId="ADAL" clId="{B8B649C5-C549-4FEB-BF49-7EEBAD02D5DE}" dt="2020-12-22T17:17:30.907" v="30224" actId="20577"/>
          <ac:spMkLst>
            <pc:docMk/>
            <pc:sldMk cId="1247337459" sldId="4724"/>
            <ac:spMk id="11" creationId="{00000000-0000-0000-0000-000000000000}"/>
          </ac:spMkLst>
        </pc:spChg>
        <pc:spChg chg="mod">
          <ac:chgData name="Chris Speller" userId="0a97f007-b978-4543-a8a0-9ee0abccdf0a" providerId="ADAL" clId="{B8B649C5-C549-4FEB-BF49-7EEBAD02D5DE}" dt="2020-12-22T17:12:57.768" v="30213" actId="20577"/>
          <ac:spMkLst>
            <pc:docMk/>
            <pc:sldMk cId="1247337459" sldId="4724"/>
            <ac:spMk id="12" creationId="{00000000-0000-0000-0000-000000000000}"/>
          </ac:spMkLst>
        </pc:spChg>
      </pc:sldChg>
      <pc:sldChg chg="modSp add mod">
        <pc:chgData name="Chris Speller" userId="0a97f007-b978-4543-a8a0-9ee0abccdf0a" providerId="ADAL" clId="{B8B649C5-C549-4FEB-BF49-7EEBAD02D5DE}" dt="2020-12-22T17:24:38.153" v="30641" actId="20577"/>
        <pc:sldMkLst>
          <pc:docMk/>
          <pc:sldMk cId="2577155042" sldId="4725"/>
        </pc:sldMkLst>
        <pc:spChg chg="mod">
          <ac:chgData name="Chris Speller" userId="0a97f007-b978-4543-a8a0-9ee0abccdf0a" providerId="ADAL" clId="{B8B649C5-C549-4FEB-BF49-7EEBAD02D5DE}" dt="2020-12-22T17:24:38.153" v="30641" actId="20577"/>
          <ac:spMkLst>
            <pc:docMk/>
            <pc:sldMk cId="2577155042" sldId="4725"/>
            <ac:spMk id="10" creationId="{00000000-0000-0000-0000-000000000000}"/>
          </ac:spMkLst>
        </pc:spChg>
        <pc:spChg chg="mod">
          <ac:chgData name="Chris Speller" userId="0a97f007-b978-4543-a8a0-9ee0abccdf0a" providerId="ADAL" clId="{B8B649C5-C549-4FEB-BF49-7EEBAD02D5DE}" dt="2020-12-22T17:23:02.426" v="30586"/>
          <ac:spMkLst>
            <pc:docMk/>
            <pc:sldMk cId="2577155042" sldId="4725"/>
            <ac:spMk id="11" creationId="{00000000-0000-0000-0000-000000000000}"/>
          </ac:spMkLst>
        </pc:spChg>
        <pc:spChg chg="mod">
          <ac:chgData name="Chris Speller" userId="0a97f007-b978-4543-a8a0-9ee0abccdf0a" providerId="ADAL" clId="{B8B649C5-C549-4FEB-BF49-7EEBAD02D5DE}" dt="2020-12-22T17:23:11.353" v="30589" actId="113"/>
          <ac:spMkLst>
            <pc:docMk/>
            <pc:sldMk cId="2577155042" sldId="4725"/>
            <ac:spMk id="12" creationId="{00000000-0000-0000-0000-000000000000}"/>
          </ac:spMkLst>
        </pc:spChg>
      </pc:sldChg>
      <pc:sldChg chg="modSp add mod">
        <pc:chgData name="Chris Speller" userId="0a97f007-b978-4543-a8a0-9ee0abccdf0a" providerId="ADAL" clId="{B8B649C5-C549-4FEB-BF49-7EEBAD02D5DE}" dt="2020-12-22T17:32:10.369" v="30788" actId="6549"/>
        <pc:sldMkLst>
          <pc:docMk/>
          <pc:sldMk cId="148822467" sldId="4726"/>
        </pc:sldMkLst>
        <pc:spChg chg="mod">
          <ac:chgData name="Chris Speller" userId="0a97f007-b978-4543-a8a0-9ee0abccdf0a" providerId="ADAL" clId="{B8B649C5-C549-4FEB-BF49-7EEBAD02D5DE}" dt="2020-12-22T17:32:07.798" v="30786" actId="6549"/>
          <ac:spMkLst>
            <pc:docMk/>
            <pc:sldMk cId="148822467" sldId="4726"/>
            <ac:spMk id="10" creationId="{00000000-0000-0000-0000-000000000000}"/>
          </ac:spMkLst>
        </pc:spChg>
        <pc:spChg chg="mod">
          <ac:chgData name="Chris Speller" userId="0a97f007-b978-4543-a8a0-9ee0abccdf0a" providerId="ADAL" clId="{B8B649C5-C549-4FEB-BF49-7EEBAD02D5DE}" dt="2020-12-22T17:32:10.369" v="30788" actId="6549"/>
          <ac:spMkLst>
            <pc:docMk/>
            <pc:sldMk cId="148822467" sldId="4726"/>
            <ac:spMk id="11" creationId="{00000000-0000-0000-0000-000000000000}"/>
          </ac:spMkLst>
        </pc:spChg>
        <pc:spChg chg="mod">
          <ac:chgData name="Chris Speller" userId="0a97f007-b978-4543-a8a0-9ee0abccdf0a" providerId="ADAL" clId="{B8B649C5-C549-4FEB-BF49-7EEBAD02D5DE}" dt="2020-12-22T17:30:54.665" v="30757" actId="1076"/>
          <ac:spMkLst>
            <pc:docMk/>
            <pc:sldMk cId="148822467" sldId="4726"/>
            <ac:spMk id="12" creationId="{00000000-0000-0000-0000-000000000000}"/>
          </ac:spMkLst>
        </pc:spChg>
      </pc:sldChg>
      <pc:sldChg chg="modSp add mod">
        <pc:chgData name="Chris Speller" userId="0a97f007-b978-4543-a8a0-9ee0abccdf0a" providerId="ADAL" clId="{B8B649C5-C549-4FEB-BF49-7EEBAD02D5DE}" dt="2020-12-22T17:37:00.565" v="30840" actId="20577"/>
        <pc:sldMkLst>
          <pc:docMk/>
          <pc:sldMk cId="2404846231" sldId="4727"/>
        </pc:sldMkLst>
        <pc:spChg chg="mod">
          <ac:chgData name="Chris Speller" userId="0a97f007-b978-4543-a8a0-9ee0abccdf0a" providerId="ADAL" clId="{B8B649C5-C549-4FEB-BF49-7EEBAD02D5DE}" dt="2020-12-22T17:37:00.565" v="30840" actId="20577"/>
          <ac:spMkLst>
            <pc:docMk/>
            <pc:sldMk cId="2404846231" sldId="4727"/>
            <ac:spMk id="10" creationId="{00000000-0000-0000-0000-000000000000}"/>
          </ac:spMkLst>
        </pc:spChg>
        <pc:spChg chg="mod">
          <ac:chgData name="Chris Speller" userId="0a97f007-b978-4543-a8a0-9ee0abccdf0a" providerId="ADAL" clId="{B8B649C5-C549-4FEB-BF49-7EEBAD02D5DE}" dt="2020-12-22T17:32:49.621" v="30820"/>
          <ac:spMkLst>
            <pc:docMk/>
            <pc:sldMk cId="2404846231" sldId="4727"/>
            <ac:spMk id="11" creationId="{00000000-0000-0000-0000-000000000000}"/>
          </ac:spMkLst>
        </pc:spChg>
        <pc:spChg chg="mod">
          <ac:chgData name="Chris Speller" userId="0a97f007-b978-4543-a8a0-9ee0abccdf0a" providerId="ADAL" clId="{B8B649C5-C549-4FEB-BF49-7EEBAD02D5DE}" dt="2020-12-22T17:33:32.569" v="30828" actId="20577"/>
          <ac:spMkLst>
            <pc:docMk/>
            <pc:sldMk cId="2404846231" sldId="4727"/>
            <ac:spMk id="12" creationId="{00000000-0000-0000-0000-000000000000}"/>
          </ac:spMkLst>
        </pc:spChg>
      </pc:sldChg>
      <pc:sldChg chg="addSp delSp modSp add mod modAnim modNotesTx">
        <pc:chgData name="Chris Speller" userId="0a97f007-b978-4543-a8a0-9ee0abccdf0a" providerId="ADAL" clId="{B8B649C5-C549-4FEB-BF49-7EEBAD02D5DE}" dt="2020-12-22T17:52:09.109" v="31313" actId="20577"/>
        <pc:sldMkLst>
          <pc:docMk/>
          <pc:sldMk cId="939501532" sldId="4728"/>
        </pc:sldMkLst>
        <pc:spChg chg="mod">
          <ac:chgData name="Chris Speller" userId="0a97f007-b978-4543-a8a0-9ee0abccdf0a" providerId="ADAL" clId="{B8B649C5-C549-4FEB-BF49-7EEBAD02D5DE}" dt="2020-12-22T17:52:09.109" v="31313" actId="20577"/>
          <ac:spMkLst>
            <pc:docMk/>
            <pc:sldMk cId="939501532" sldId="4728"/>
            <ac:spMk id="10" creationId="{00000000-0000-0000-0000-000000000000}"/>
          </ac:spMkLst>
        </pc:spChg>
        <pc:spChg chg="mod">
          <ac:chgData name="Chris Speller" userId="0a97f007-b978-4543-a8a0-9ee0abccdf0a" providerId="ADAL" clId="{B8B649C5-C549-4FEB-BF49-7EEBAD02D5DE}" dt="2020-12-22T17:45:38.602" v="31032" actId="20577"/>
          <ac:spMkLst>
            <pc:docMk/>
            <pc:sldMk cId="939501532" sldId="4728"/>
            <ac:spMk id="11" creationId="{00000000-0000-0000-0000-000000000000}"/>
          </ac:spMkLst>
        </pc:spChg>
        <pc:spChg chg="mod">
          <ac:chgData name="Chris Speller" userId="0a97f007-b978-4543-a8a0-9ee0abccdf0a" providerId="ADAL" clId="{B8B649C5-C549-4FEB-BF49-7EEBAD02D5DE}" dt="2020-12-22T17:44:51.377" v="30989" actId="20577"/>
          <ac:spMkLst>
            <pc:docMk/>
            <pc:sldMk cId="939501532" sldId="4728"/>
            <ac:spMk id="12" creationId="{00000000-0000-0000-0000-000000000000}"/>
          </ac:spMkLst>
        </pc:spChg>
        <pc:picChg chg="add del mod">
          <ac:chgData name="Chris Speller" userId="0a97f007-b978-4543-a8a0-9ee0abccdf0a" providerId="ADAL" clId="{B8B649C5-C549-4FEB-BF49-7EEBAD02D5DE}" dt="2020-12-22T17:44:06.814" v="30936" actId="478"/>
          <ac:picMkLst>
            <pc:docMk/>
            <pc:sldMk cId="939501532" sldId="4728"/>
            <ac:picMk id="3" creationId="{690B4A48-506B-4D78-BD33-4E07D2E03FBD}"/>
          </ac:picMkLst>
        </pc:picChg>
      </pc:sldChg>
      <pc:sldChg chg="modSp add mod">
        <pc:chgData name="Chris Speller" userId="0a97f007-b978-4543-a8a0-9ee0abccdf0a" providerId="ADAL" clId="{B8B649C5-C549-4FEB-BF49-7EEBAD02D5DE}" dt="2020-12-22T18:20:53.215" v="31487" actId="20577"/>
        <pc:sldMkLst>
          <pc:docMk/>
          <pc:sldMk cId="1320308" sldId="4729"/>
        </pc:sldMkLst>
        <pc:spChg chg="mod">
          <ac:chgData name="Chris Speller" userId="0a97f007-b978-4543-a8a0-9ee0abccdf0a" providerId="ADAL" clId="{B8B649C5-C549-4FEB-BF49-7EEBAD02D5DE}" dt="2020-12-22T18:19:49.466" v="31430" actId="20577"/>
          <ac:spMkLst>
            <pc:docMk/>
            <pc:sldMk cId="1320308" sldId="4729"/>
            <ac:spMk id="10" creationId="{00000000-0000-0000-0000-000000000000}"/>
          </ac:spMkLst>
        </pc:spChg>
        <pc:spChg chg="mod">
          <ac:chgData name="Chris Speller" userId="0a97f007-b978-4543-a8a0-9ee0abccdf0a" providerId="ADAL" clId="{B8B649C5-C549-4FEB-BF49-7EEBAD02D5DE}" dt="2020-12-22T18:19:05.738" v="31407"/>
          <ac:spMkLst>
            <pc:docMk/>
            <pc:sldMk cId="1320308" sldId="4729"/>
            <ac:spMk id="11" creationId="{00000000-0000-0000-0000-000000000000}"/>
          </ac:spMkLst>
        </pc:spChg>
        <pc:spChg chg="mod">
          <ac:chgData name="Chris Speller" userId="0a97f007-b978-4543-a8a0-9ee0abccdf0a" providerId="ADAL" clId="{B8B649C5-C549-4FEB-BF49-7EEBAD02D5DE}" dt="2020-12-22T18:20:53.215" v="31487" actId="20577"/>
          <ac:spMkLst>
            <pc:docMk/>
            <pc:sldMk cId="1320308" sldId="4729"/>
            <ac:spMk id="12" creationId="{00000000-0000-0000-0000-000000000000}"/>
          </ac:spMkLst>
        </pc:spChg>
      </pc:sldChg>
      <pc:sldChg chg="modSp add mod">
        <pc:chgData name="Chris Speller" userId="0a97f007-b978-4543-a8a0-9ee0abccdf0a" providerId="ADAL" clId="{B8B649C5-C549-4FEB-BF49-7EEBAD02D5DE}" dt="2020-12-22T18:25:10.250" v="31611" actId="6549"/>
        <pc:sldMkLst>
          <pc:docMk/>
          <pc:sldMk cId="458172050" sldId="4730"/>
        </pc:sldMkLst>
        <pc:spChg chg="mod">
          <ac:chgData name="Chris Speller" userId="0a97f007-b978-4543-a8a0-9ee0abccdf0a" providerId="ADAL" clId="{B8B649C5-C549-4FEB-BF49-7EEBAD02D5DE}" dt="2020-12-22T18:25:10.250" v="31611" actId="6549"/>
          <ac:spMkLst>
            <pc:docMk/>
            <pc:sldMk cId="458172050" sldId="4730"/>
            <ac:spMk id="10" creationId="{00000000-0000-0000-0000-000000000000}"/>
          </ac:spMkLst>
        </pc:spChg>
        <pc:spChg chg="mod">
          <ac:chgData name="Chris Speller" userId="0a97f007-b978-4543-a8a0-9ee0abccdf0a" providerId="ADAL" clId="{B8B649C5-C549-4FEB-BF49-7EEBAD02D5DE}" dt="2020-12-22T18:23:21.376" v="31547"/>
          <ac:spMkLst>
            <pc:docMk/>
            <pc:sldMk cId="458172050" sldId="4730"/>
            <ac:spMk id="11" creationId="{00000000-0000-0000-0000-000000000000}"/>
          </ac:spMkLst>
        </pc:spChg>
        <pc:spChg chg="mod">
          <ac:chgData name="Chris Speller" userId="0a97f007-b978-4543-a8a0-9ee0abccdf0a" providerId="ADAL" clId="{B8B649C5-C549-4FEB-BF49-7EEBAD02D5DE}" dt="2020-12-22T18:24:19.638" v="31598" actId="20577"/>
          <ac:spMkLst>
            <pc:docMk/>
            <pc:sldMk cId="458172050" sldId="4730"/>
            <ac:spMk id="12" creationId="{00000000-0000-0000-0000-000000000000}"/>
          </ac:spMkLst>
        </pc:spChg>
      </pc:sldChg>
      <pc:sldChg chg="modSp add mod">
        <pc:chgData name="Chris Speller" userId="0a97f007-b978-4543-a8a0-9ee0abccdf0a" providerId="ADAL" clId="{B8B649C5-C549-4FEB-BF49-7EEBAD02D5DE}" dt="2020-12-22T18:30:01.815" v="31870" actId="20577"/>
        <pc:sldMkLst>
          <pc:docMk/>
          <pc:sldMk cId="2198875609" sldId="4731"/>
        </pc:sldMkLst>
        <pc:spChg chg="mod">
          <ac:chgData name="Chris Speller" userId="0a97f007-b978-4543-a8a0-9ee0abccdf0a" providerId="ADAL" clId="{B8B649C5-C549-4FEB-BF49-7EEBAD02D5DE}" dt="2020-12-22T18:29:22.061" v="31791" actId="20577"/>
          <ac:spMkLst>
            <pc:docMk/>
            <pc:sldMk cId="2198875609" sldId="4731"/>
            <ac:spMk id="10" creationId="{00000000-0000-0000-0000-000000000000}"/>
          </ac:spMkLst>
        </pc:spChg>
        <pc:spChg chg="mod">
          <ac:chgData name="Chris Speller" userId="0a97f007-b978-4543-a8a0-9ee0abccdf0a" providerId="ADAL" clId="{B8B649C5-C549-4FEB-BF49-7EEBAD02D5DE}" dt="2020-12-22T18:26:35.406" v="31784"/>
          <ac:spMkLst>
            <pc:docMk/>
            <pc:sldMk cId="2198875609" sldId="4731"/>
            <ac:spMk id="11" creationId="{00000000-0000-0000-0000-000000000000}"/>
          </ac:spMkLst>
        </pc:spChg>
        <pc:spChg chg="mod">
          <ac:chgData name="Chris Speller" userId="0a97f007-b978-4543-a8a0-9ee0abccdf0a" providerId="ADAL" clId="{B8B649C5-C549-4FEB-BF49-7EEBAD02D5DE}" dt="2020-12-22T18:30:01.815" v="31870" actId="20577"/>
          <ac:spMkLst>
            <pc:docMk/>
            <pc:sldMk cId="2198875609" sldId="4731"/>
            <ac:spMk id="12" creationId="{00000000-0000-0000-0000-000000000000}"/>
          </ac:spMkLst>
        </pc:spChg>
      </pc:sldChg>
      <pc:sldChg chg="modSp add mod modAnim">
        <pc:chgData name="Chris Speller" userId="0a97f007-b978-4543-a8a0-9ee0abccdf0a" providerId="ADAL" clId="{B8B649C5-C549-4FEB-BF49-7EEBAD02D5DE}" dt="2020-12-22T18:38:58.356" v="32148" actId="20577"/>
        <pc:sldMkLst>
          <pc:docMk/>
          <pc:sldMk cId="3042043662" sldId="4732"/>
        </pc:sldMkLst>
        <pc:spChg chg="mod">
          <ac:chgData name="Chris Speller" userId="0a97f007-b978-4543-a8a0-9ee0abccdf0a" providerId="ADAL" clId="{B8B649C5-C549-4FEB-BF49-7EEBAD02D5DE}" dt="2020-12-22T18:38:58.356" v="32148" actId="20577"/>
          <ac:spMkLst>
            <pc:docMk/>
            <pc:sldMk cId="3042043662" sldId="4732"/>
            <ac:spMk id="10" creationId="{00000000-0000-0000-0000-000000000000}"/>
          </ac:spMkLst>
        </pc:spChg>
        <pc:spChg chg="mod">
          <ac:chgData name="Chris Speller" userId="0a97f007-b978-4543-a8a0-9ee0abccdf0a" providerId="ADAL" clId="{B8B649C5-C549-4FEB-BF49-7EEBAD02D5DE}" dt="2020-12-22T18:31:03.226" v="31950"/>
          <ac:spMkLst>
            <pc:docMk/>
            <pc:sldMk cId="3042043662" sldId="4732"/>
            <ac:spMk id="11" creationId="{00000000-0000-0000-0000-000000000000}"/>
          </ac:spMkLst>
        </pc:spChg>
        <pc:spChg chg="mod">
          <ac:chgData name="Chris Speller" userId="0a97f007-b978-4543-a8a0-9ee0abccdf0a" providerId="ADAL" clId="{B8B649C5-C549-4FEB-BF49-7EEBAD02D5DE}" dt="2020-12-22T18:31:51.444" v="32017" actId="1076"/>
          <ac:spMkLst>
            <pc:docMk/>
            <pc:sldMk cId="3042043662" sldId="4732"/>
            <ac:spMk id="12" creationId="{00000000-0000-0000-0000-000000000000}"/>
          </ac:spMkLst>
        </pc:spChg>
      </pc:sldChg>
      <pc:sldChg chg="modSp add mod modAnim">
        <pc:chgData name="Chris Speller" userId="0a97f007-b978-4543-a8a0-9ee0abccdf0a" providerId="ADAL" clId="{B8B649C5-C549-4FEB-BF49-7EEBAD02D5DE}" dt="2020-12-22T18:40:38.115" v="32228" actId="20577"/>
        <pc:sldMkLst>
          <pc:docMk/>
          <pc:sldMk cId="3692030186" sldId="4733"/>
        </pc:sldMkLst>
        <pc:spChg chg="mod">
          <ac:chgData name="Chris Speller" userId="0a97f007-b978-4543-a8a0-9ee0abccdf0a" providerId="ADAL" clId="{B8B649C5-C549-4FEB-BF49-7EEBAD02D5DE}" dt="2020-12-22T18:40:06.427" v="32197" actId="20577"/>
          <ac:spMkLst>
            <pc:docMk/>
            <pc:sldMk cId="3692030186" sldId="4733"/>
            <ac:spMk id="10" creationId="{00000000-0000-0000-0000-000000000000}"/>
          </ac:spMkLst>
        </pc:spChg>
        <pc:spChg chg="mod">
          <ac:chgData name="Chris Speller" userId="0a97f007-b978-4543-a8a0-9ee0abccdf0a" providerId="ADAL" clId="{B8B649C5-C549-4FEB-BF49-7EEBAD02D5DE}" dt="2020-12-22T18:40:38.115" v="32228" actId="20577"/>
          <ac:spMkLst>
            <pc:docMk/>
            <pc:sldMk cId="3692030186" sldId="4733"/>
            <ac:spMk id="11" creationId="{00000000-0000-0000-0000-000000000000}"/>
          </ac:spMkLst>
        </pc:spChg>
        <pc:spChg chg="mod">
          <ac:chgData name="Chris Speller" userId="0a97f007-b978-4543-a8a0-9ee0abccdf0a" providerId="ADAL" clId="{B8B649C5-C549-4FEB-BF49-7EEBAD02D5DE}" dt="2020-12-22T18:40:27.255" v="32226" actId="20577"/>
          <ac:spMkLst>
            <pc:docMk/>
            <pc:sldMk cId="3692030186" sldId="4733"/>
            <ac:spMk id="12" creationId="{00000000-0000-0000-0000-000000000000}"/>
          </ac:spMkLst>
        </pc:spChg>
      </pc:sldChg>
      <pc:sldChg chg="modSp add mod">
        <pc:chgData name="Chris Speller" userId="0a97f007-b978-4543-a8a0-9ee0abccdf0a" providerId="ADAL" clId="{B8B649C5-C549-4FEB-BF49-7EEBAD02D5DE}" dt="2020-12-22T18:43:22.072" v="32302" actId="20577"/>
        <pc:sldMkLst>
          <pc:docMk/>
          <pc:sldMk cId="1059763452" sldId="4734"/>
        </pc:sldMkLst>
        <pc:spChg chg="mod">
          <ac:chgData name="Chris Speller" userId="0a97f007-b978-4543-a8a0-9ee0abccdf0a" providerId="ADAL" clId="{B8B649C5-C549-4FEB-BF49-7EEBAD02D5DE}" dt="2020-12-22T18:43:22.072" v="32302" actId="20577"/>
          <ac:spMkLst>
            <pc:docMk/>
            <pc:sldMk cId="1059763452" sldId="4734"/>
            <ac:spMk id="10" creationId="{00000000-0000-0000-0000-000000000000}"/>
          </ac:spMkLst>
        </pc:spChg>
        <pc:spChg chg="mod">
          <ac:chgData name="Chris Speller" userId="0a97f007-b978-4543-a8a0-9ee0abccdf0a" providerId="ADAL" clId="{B8B649C5-C549-4FEB-BF49-7EEBAD02D5DE}" dt="2020-12-22T18:38:15.540" v="32111"/>
          <ac:spMkLst>
            <pc:docMk/>
            <pc:sldMk cId="1059763452" sldId="4734"/>
            <ac:spMk id="11" creationId="{00000000-0000-0000-0000-000000000000}"/>
          </ac:spMkLst>
        </pc:spChg>
        <pc:spChg chg="mod">
          <ac:chgData name="Chris Speller" userId="0a97f007-b978-4543-a8a0-9ee0abccdf0a" providerId="ADAL" clId="{B8B649C5-C549-4FEB-BF49-7EEBAD02D5DE}" dt="2020-12-22T18:42:23.336" v="32297" actId="20577"/>
          <ac:spMkLst>
            <pc:docMk/>
            <pc:sldMk cId="1059763452" sldId="4734"/>
            <ac:spMk id="12" creationId="{00000000-0000-0000-0000-000000000000}"/>
          </ac:spMkLst>
        </pc:spChg>
      </pc:sldChg>
      <pc:sldChg chg="modSp add mod modAnim">
        <pc:chgData name="Chris Speller" userId="0a97f007-b978-4543-a8a0-9ee0abccdf0a" providerId="ADAL" clId="{B8B649C5-C549-4FEB-BF49-7EEBAD02D5DE}" dt="2020-12-22T18:48:26.940" v="32495" actId="20577"/>
        <pc:sldMkLst>
          <pc:docMk/>
          <pc:sldMk cId="130491783" sldId="4735"/>
        </pc:sldMkLst>
        <pc:spChg chg="mod">
          <ac:chgData name="Chris Speller" userId="0a97f007-b978-4543-a8a0-9ee0abccdf0a" providerId="ADAL" clId="{B8B649C5-C549-4FEB-BF49-7EEBAD02D5DE}" dt="2020-12-22T18:46:01.856" v="32384" actId="20577"/>
          <ac:spMkLst>
            <pc:docMk/>
            <pc:sldMk cId="130491783" sldId="4735"/>
            <ac:spMk id="10" creationId="{00000000-0000-0000-0000-000000000000}"/>
          </ac:spMkLst>
        </pc:spChg>
        <pc:spChg chg="mod">
          <ac:chgData name="Chris Speller" userId="0a97f007-b978-4543-a8a0-9ee0abccdf0a" providerId="ADAL" clId="{B8B649C5-C549-4FEB-BF49-7EEBAD02D5DE}" dt="2020-12-22T18:46:11.800" v="32393" actId="20577"/>
          <ac:spMkLst>
            <pc:docMk/>
            <pc:sldMk cId="130491783" sldId="4735"/>
            <ac:spMk id="11" creationId="{00000000-0000-0000-0000-000000000000}"/>
          </ac:spMkLst>
        </pc:spChg>
        <pc:spChg chg="mod">
          <ac:chgData name="Chris Speller" userId="0a97f007-b978-4543-a8a0-9ee0abccdf0a" providerId="ADAL" clId="{B8B649C5-C549-4FEB-BF49-7EEBAD02D5DE}" dt="2020-12-22T18:48:26.940" v="32495" actId="20577"/>
          <ac:spMkLst>
            <pc:docMk/>
            <pc:sldMk cId="130491783" sldId="4735"/>
            <ac:spMk id="12" creationId="{00000000-0000-0000-0000-000000000000}"/>
          </ac:spMkLst>
        </pc:spChg>
      </pc:sldChg>
      <pc:sldChg chg="modSp add mod modAnim">
        <pc:chgData name="Chris Speller" userId="0a97f007-b978-4543-a8a0-9ee0abccdf0a" providerId="ADAL" clId="{B8B649C5-C549-4FEB-BF49-7EEBAD02D5DE}" dt="2020-12-22T18:52:40.327" v="32629" actId="20577"/>
        <pc:sldMkLst>
          <pc:docMk/>
          <pc:sldMk cId="678123025" sldId="4736"/>
        </pc:sldMkLst>
        <pc:spChg chg="mod">
          <ac:chgData name="Chris Speller" userId="0a97f007-b978-4543-a8a0-9ee0abccdf0a" providerId="ADAL" clId="{B8B649C5-C549-4FEB-BF49-7EEBAD02D5DE}" dt="2020-12-22T18:51:05.951" v="32580" actId="20577"/>
          <ac:spMkLst>
            <pc:docMk/>
            <pc:sldMk cId="678123025" sldId="4736"/>
            <ac:spMk id="10" creationId="{00000000-0000-0000-0000-000000000000}"/>
          </ac:spMkLst>
        </pc:spChg>
        <pc:spChg chg="mod">
          <ac:chgData name="Chris Speller" userId="0a97f007-b978-4543-a8a0-9ee0abccdf0a" providerId="ADAL" clId="{B8B649C5-C549-4FEB-BF49-7EEBAD02D5DE}" dt="2020-12-22T18:49:19.038" v="32539"/>
          <ac:spMkLst>
            <pc:docMk/>
            <pc:sldMk cId="678123025" sldId="4736"/>
            <ac:spMk id="11" creationId="{00000000-0000-0000-0000-000000000000}"/>
          </ac:spMkLst>
        </pc:spChg>
        <pc:spChg chg="mod">
          <ac:chgData name="Chris Speller" userId="0a97f007-b978-4543-a8a0-9ee0abccdf0a" providerId="ADAL" clId="{B8B649C5-C549-4FEB-BF49-7EEBAD02D5DE}" dt="2020-12-22T18:52:40.327" v="32629" actId="20577"/>
          <ac:spMkLst>
            <pc:docMk/>
            <pc:sldMk cId="678123025" sldId="4736"/>
            <ac:spMk id="12" creationId="{00000000-0000-0000-0000-000000000000}"/>
          </ac:spMkLst>
        </pc:spChg>
      </pc:sldChg>
      <pc:sldChg chg="add del">
        <pc:chgData name="Chris Speller" userId="0a97f007-b978-4543-a8a0-9ee0abccdf0a" providerId="ADAL" clId="{B8B649C5-C549-4FEB-BF49-7EEBAD02D5DE}" dt="2020-12-22T18:48:34.220" v="32497"/>
        <pc:sldMkLst>
          <pc:docMk/>
          <pc:sldMk cId="3378887704" sldId="4736"/>
        </pc:sldMkLst>
      </pc:sldChg>
      <pc:sldChg chg="addSp delSp modSp add mod addAnim delAnim modAnim">
        <pc:chgData name="Chris Speller" userId="0a97f007-b978-4543-a8a0-9ee0abccdf0a" providerId="ADAL" clId="{B8B649C5-C549-4FEB-BF49-7EEBAD02D5DE}" dt="2020-12-22T19:48:52.925" v="33558" actId="20577"/>
        <pc:sldMkLst>
          <pc:docMk/>
          <pc:sldMk cId="1035632461" sldId="4737"/>
        </pc:sldMkLst>
        <pc:spChg chg="mod">
          <ac:chgData name="Chris Speller" userId="0a97f007-b978-4543-a8a0-9ee0abccdf0a" providerId="ADAL" clId="{B8B649C5-C549-4FEB-BF49-7EEBAD02D5DE}" dt="2020-12-22T19:05:53.270" v="32797" actId="20577"/>
          <ac:spMkLst>
            <pc:docMk/>
            <pc:sldMk cId="1035632461" sldId="4737"/>
            <ac:spMk id="10" creationId="{00000000-0000-0000-0000-000000000000}"/>
          </ac:spMkLst>
        </pc:spChg>
        <pc:spChg chg="mod">
          <ac:chgData name="Chris Speller" userId="0a97f007-b978-4543-a8a0-9ee0abccdf0a" providerId="ADAL" clId="{B8B649C5-C549-4FEB-BF49-7EEBAD02D5DE}" dt="2020-12-22T19:48:52.925" v="33558" actId="20577"/>
          <ac:spMkLst>
            <pc:docMk/>
            <pc:sldMk cId="1035632461" sldId="4737"/>
            <ac:spMk id="11" creationId="{00000000-0000-0000-0000-000000000000}"/>
          </ac:spMkLst>
        </pc:spChg>
        <pc:spChg chg="del mod">
          <ac:chgData name="Chris Speller" userId="0a97f007-b978-4543-a8a0-9ee0abccdf0a" providerId="ADAL" clId="{B8B649C5-C549-4FEB-BF49-7EEBAD02D5DE}" dt="2020-12-22T18:59:47.151" v="32706" actId="478"/>
          <ac:spMkLst>
            <pc:docMk/>
            <pc:sldMk cId="1035632461" sldId="4737"/>
            <ac:spMk id="12" creationId="{00000000-0000-0000-0000-000000000000}"/>
          </ac:spMkLst>
        </pc:spChg>
        <pc:picChg chg="add mod">
          <ac:chgData name="Chris Speller" userId="0a97f007-b978-4543-a8a0-9ee0abccdf0a" providerId="ADAL" clId="{B8B649C5-C549-4FEB-BF49-7EEBAD02D5DE}" dt="2020-12-22T19:48:45.713" v="33533" actId="1076"/>
          <ac:picMkLst>
            <pc:docMk/>
            <pc:sldMk cId="1035632461" sldId="4737"/>
            <ac:picMk id="3" creationId="{3166928B-8CF7-4828-8A19-DE74C5CCC4BC}"/>
          </ac:picMkLst>
        </pc:picChg>
        <pc:picChg chg="add del mod">
          <ac:chgData name="Chris Speller" userId="0a97f007-b978-4543-a8a0-9ee0abccdf0a" providerId="ADAL" clId="{B8B649C5-C549-4FEB-BF49-7EEBAD02D5DE}" dt="2020-12-22T19:00:38.470" v="32713" actId="22"/>
          <ac:picMkLst>
            <pc:docMk/>
            <pc:sldMk cId="1035632461" sldId="4737"/>
            <ac:picMk id="7" creationId="{A2839793-0623-4E3E-A7B9-749A14C963CA}"/>
          </ac:picMkLst>
        </pc:picChg>
        <pc:picChg chg="add del mod">
          <ac:chgData name="Chris Speller" userId="0a97f007-b978-4543-a8a0-9ee0abccdf0a" providerId="ADAL" clId="{B8B649C5-C549-4FEB-BF49-7EEBAD02D5DE}" dt="2020-12-22T19:05:57.400" v="32800" actId="478"/>
          <ac:picMkLst>
            <pc:docMk/>
            <pc:sldMk cId="1035632461" sldId="4737"/>
            <ac:picMk id="14" creationId="{62D7DA8E-533A-4B50-9B86-943BF11DE32B}"/>
          </ac:picMkLst>
        </pc:picChg>
        <pc:picChg chg="add del mod">
          <ac:chgData name="Chris Speller" userId="0a97f007-b978-4543-a8a0-9ee0abccdf0a" providerId="ADAL" clId="{B8B649C5-C549-4FEB-BF49-7EEBAD02D5DE}" dt="2020-12-22T19:05:57.914" v="32801" actId="478"/>
          <ac:picMkLst>
            <pc:docMk/>
            <pc:sldMk cId="1035632461" sldId="4737"/>
            <ac:picMk id="16" creationId="{5D8A61AE-6F1D-4432-A374-362AF35C82EB}"/>
          </ac:picMkLst>
        </pc:picChg>
        <pc:picChg chg="add del mod">
          <ac:chgData name="Chris Speller" userId="0a97f007-b978-4543-a8a0-9ee0abccdf0a" providerId="ADAL" clId="{B8B649C5-C549-4FEB-BF49-7EEBAD02D5DE}" dt="2020-12-22T19:04:43.463" v="32774" actId="478"/>
          <ac:picMkLst>
            <pc:docMk/>
            <pc:sldMk cId="1035632461" sldId="4737"/>
            <ac:picMk id="17" creationId="{86B0CFBB-CB5F-4B46-82A7-625491032CC5}"/>
          </ac:picMkLst>
        </pc:picChg>
        <pc:picChg chg="add del mod">
          <ac:chgData name="Chris Speller" userId="0a97f007-b978-4543-a8a0-9ee0abccdf0a" providerId="ADAL" clId="{B8B649C5-C549-4FEB-BF49-7EEBAD02D5DE}" dt="2020-12-22T19:04:44.031" v="32775" actId="478"/>
          <ac:picMkLst>
            <pc:docMk/>
            <pc:sldMk cId="1035632461" sldId="4737"/>
            <ac:picMk id="18" creationId="{283B6D28-647F-4AB4-B512-58A48A9A45F7}"/>
          </ac:picMkLst>
        </pc:picChg>
      </pc:sldChg>
      <pc:sldChg chg="addSp delSp modSp add mod delAnim modAnim">
        <pc:chgData name="Chris Speller" userId="0a97f007-b978-4543-a8a0-9ee0abccdf0a" providerId="ADAL" clId="{B8B649C5-C549-4FEB-BF49-7EEBAD02D5DE}" dt="2020-12-22T19:48:29.212" v="33531"/>
        <pc:sldMkLst>
          <pc:docMk/>
          <pc:sldMk cId="810121915" sldId="4738"/>
        </pc:sldMkLst>
        <pc:spChg chg="mod">
          <ac:chgData name="Chris Speller" userId="0a97f007-b978-4543-a8a0-9ee0abccdf0a" providerId="ADAL" clId="{B8B649C5-C549-4FEB-BF49-7EEBAD02D5DE}" dt="2020-12-22T19:08:19.616" v="32847" actId="20577"/>
          <ac:spMkLst>
            <pc:docMk/>
            <pc:sldMk cId="810121915" sldId="4738"/>
            <ac:spMk id="10" creationId="{00000000-0000-0000-0000-000000000000}"/>
          </ac:spMkLst>
        </pc:spChg>
        <pc:spChg chg="mod">
          <ac:chgData name="Chris Speller" userId="0a97f007-b978-4543-a8a0-9ee0abccdf0a" providerId="ADAL" clId="{B8B649C5-C549-4FEB-BF49-7EEBAD02D5DE}" dt="2020-12-22T19:48:19.412" v="33527" actId="1076"/>
          <ac:spMkLst>
            <pc:docMk/>
            <pc:sldMk cId="810121915" sldId="4738"/>
            <ac:spMk id="11" creationId="{00000000-0000-0000-0000-000000000000}"/>
          </ac:spMkLst>
        </pc:spChg>
        <pc:picChg chg="del">
          <ac:chgData name="Chris Speller" userId="0a97f007-b978-4543-a8a0-9ee0abccdf0a" providerId="ADAL" clId="{B8B649C5-C549-4FEB-BF49-7EEBAD02D5DE}" dt="2020-12-22T19:04:34.974" v="32768" actId="478"/>
          <ac:picMkLst>
            <pc:docMk/>
            <pc:sldMk cId="810121915" sldId="4738"/>
            <ac:picMk id="3" creationId="{3166928B-8CF7-4828-8A19-DE74C5CCC4BC}"/>
          </ac:picMkLst>
        </pc:picChg>
        <pc:picChg chg="add del mod">
          <ac:chgData name="Chris Speller" userId="0a97f007-b978-4543-a8a0-9ee0abccdf0a" providerId="ADAL" clId="{B8B649C5-C549-4FEB-BF49-7EEBAD02D5DE}" dt="2020-12-22T19:48:13.052" v="33522" actId="478"/>
          <ac:picMkLst>
            <pc:docMk/>
            <pc:sldMk cId="810121915" sldId="4738"/>
            <ac:picMk id="6" creationId="{61E8AC71-085B-403D-91FB-629B7D03DA81}"/>
          </ac:picMkLst>
        </pc:picChg>
        <pc:picChg chg="add mod">
          <ac:chgData name="Chris Speller" userId="0a97f007-b978-4543-a8a0-9ee0abccdf0a" providerId="ADAL" clId="{B8B649C5-C549-4FEB-BF49-7EEBAD02D5DE}" dt="2020-12-22T19:48:26.579" v="33530" actId="1076"/>
          <ac:picMkLst>
            <pc:docMk/>
            <pc:sldMk cId="810121915" sldId="4738"/>
            <ac:picMk id="12" creationId="{00B20B67-06D6-4129-9F8E-DB616C4798DA}"/>
          </ac:picMkLst>
        </pc:picChg>
        <pc:picChg chg="del">
          <ac:chgData name="Chris Speller" userId="0a97f007-b978-4543-a8a0-9ee0abccdf0a" providerId="ADAL" clId="{B8B649C5-C549-4FEB-BF49-7EEBAD02D5DE}" dt="2020-12-22T19:04:36.374" v="32770" actId="478"/>
          <ac:picMkLst>
            <pc:docMk/>
            <pc:sldMk cId="810121915" sldId="4738"/>
            <ac:picMk id="14" creationId="{62D7DA8E-533A-4B50-9B86-943BF11DE32B}"/>
          </ac:picMkLst>
        </pc:picChg>
        <pc:picChg chg="del">
          <ac:chgData name="Chris Speller" userId="0a97f007-b978-4543-a8a0-9ee0abccdf0a" providerId="ADAL" clId="{B8B649C5-C549-4FEB-BF49-7EEBAD02D5DE}" dt="2020-12-22T19:04:37.062" v="32771" actId="478"/>
          <ac:picMkLst>
            <pc:docMk/>
            <pc:sldMk cId="810121915" sldId="4738"/>
            <ac:picMk id="16" creationId="{5D8A61AE-6F1D-4432-A374-362AF35C82EB}"/>
          </ac:picMkLst>
        </pc:picChg>
        <pc:picChg chg="del">
          <ac:chgData name="Chris Speller" userId="0a97f007-b978-4543-a8a0-9ee0abccdf0a" providerId="ADAL" clId="{B8B649C5-C549-4FEB-BF49-7EEBAD02D5DE}" dt="2020-12-22T19:04:29.008" v="32764" actId="478"/>
          <ac:picMkLst>
            <pc:docMk/>
            <pc:sldMk cId="810121915" sldId="4738"/>
            <ac:picMk id="17" creationId="{86B0CFBB-CB5F-4B46-82A7-625491032CC5}"/>
          </ac:picMkLst>
        </pc:picChg>
        <pc:picChg chg="del">
          <ac:chgData name="Chris Speller" userId="0a97f007-b978-4543-a8a0-9ee0abccdf0a" providerId="ADAL" clId="{B8B649C5-C549-4FEB-BF49-7EEBAD02D5DE}" dt="2020-12-22T19:04:35.431" v="32769" actId="478"/>
          <ac:picMkLst>
            <pc:docMk/>
            <pc:sldMk cId="810121915" sldId="4738"/>
            <ac:picMk id="18" creationId="{283B6D28-647F-4AB4-B512-58A48A9A45F7}"/>
          </ac:picMkLst>
        </pc:picChg>
      </pc:sldChg>
      <pc:sldChg chg="delSp modSp add mod delAnim modAnim">
        <pc:chgData name="Chris Speller" userId="0a97f007-b978-4543-a8a0-9ee0abccdf0a" providerId="ADAL" clId="{B8B649C5-C549-4FEB-BF49-7EEBAD02D5DE}" dt="2020-12-22T20:01:07.374" v="33576"/>
        <pc:sldMkLst>
          <pc:docMk/>
          <pc:sldMk cId="611007519" sldId="4739"/>
        </pc:sldMkLst>
        <pc:spChg chg="mod">
          <ac:chgData name="Chris Speller" userId="0a97f007-b978-4543-a8a0-9ee0abccdf0a" providerId="ADAL" clId="{B8B649C5-C549-4FEB-BF49-7EEBAD02D5DE}" dt="2020-12-22T19:06:21.483" v="32812" actId="20577"/>
          <ac:spMkLst>
            <pc:docMk/>
            <pc:sldMk cId="611007519" sldId="4739"/>
            <ac:spMk id="10" creationId="{00000000-0000-0000-0000-000000000000}"/>
          </ac:spMkLst>
        </pc:spChg>
        <pc:spChg chg="mod">
          <ac:chgData name="Chris Speller" userId="0a97f007-b978-4543-a8a0-9ee0abccdf0a" providerId="ADAL" clId="{B8B649C5-C549-4FEB-BF49-7EEBAD02D5DE}" dt="2020-12-22T20:01:07.374" v="33576"/>
          <ac:spMkLst>
            <pc:docMk/>
            <pc:sldMk cId="611007519" sldId="4739"/>
            <ac:spMk id="11" creationId="{00000000-0000-0000-0000-000000000000}"/>
          </ac:spMkLst>
        </pc:spChg>
        <pc:picChg chg="del">
          <ac:chgData name="Chris Speller" userId="0a97f007-b978-4543-a8a0-9ee0abccdf0a" providerId="ADAL" clId="{B8B649C5-C549-4FEB-BF49-7EEBAD02D5DE}" dt="2020-12-22T19:06:53.389" v="32814" actId="478"/>
          <ac:picMkLst>
            <pc:docMk/>
            <pc:sldMk cId="611007519" sldId="4739"/>
            <ac:picMk id="3" creationId="{3166928B-8CF7-4828-8A19-DE74C5CCC4BC}"/>
          </ac:picMkLst>
        </pc:picChg>
        <pc:picChg chg="mod">
          <ac:chgData name="Chris Speller" userId="0a97f007-b978-4543-a8a0-9ee0abccdf0a" providerId="ADAL" clId="{B8B649C5-C549-4FEB-BF49-7EEBAD02D5DE}" dt="2020-12-22T20:00:53.363" v="33575" actId="1076"/>
          <ac:picMkLst>
            <pc:docMk/>
            <pc:sldMk cId="611007519" sldId="4739"/>
            <ac:picMk id="14" creationId="{62D7DA8E-533A-4B50-9B86-943BF11DE32B}"/>
          </ac:picMkLst>
        </pc:picChg>
        <pc:picChg chg="del">
          <ac:chgData name="Chris Speller" userId="0a97f007-b978-4543-a8a0-9ee0abccdf0a" providerId="ADAL" clId="{B8B649C5-C549-4FEB-BF49-7EEBAD02D5DE}" dt="2020-12-22T19:07:11.592" v="32821" actId="478"/>
          <ac:picMkLst>
            <pc:docMk/>
            <pc:sldMk cId="611007519" sldId="4739"/>
            <ac:picMk id="16" creationId="{5D8A61AE-6F1D-4432-A374-362AF35C82EB}"/>
          </ac:picMkLst>
        </pc:picChg>
      </pc:sldChg>
      <pc:sldChg chg="addSp delSp modSp add mod delAnim modAnim">
        <pc:chgData name="Chris Speller" userId="0a97f007-b978-4543-a8a0-9ee0abccdf0a" providerId="ADAL" clId="{B8B649C5-C549-4FEB-BF49-7EEBAD02D5DE}" dt="2020-12-22T20:27:20.845" v="33925"/>
        <pc:sldMkLst>
          <pc:docMk/>
          <pc:sldMk cId="2890707492" sldId="4740"/>
        </pc:sldMkLst>
        <pc:spChg chg="mod">
          <ac:chgData name="Chris Speller" userId="0a97f007-b978-4543-a8a0-9ee0abccdf0a" providerId="ADAL" clId="{B8B649C5-C549-4FEB-BF49-7EEBAD02D5DE}" dt="2020-12-22T19:07:40.506" v="32830" actId="16959"/>
          <ac:spMkLst>
            <pc:docMk/>
            <pc:sldMk cId="2890707492" sldId="4740"/>
            <ac:spMk id="10" creationId="{00000000-0000-0000-0000-000000000000}"/>
          </ac:spMkLst>
        </pc:spChg>
        <pc:spChg chg="mod">
          <ac:chgData name="Chris Speller" userId="0a97f007-b978-4543-a8a0-9ee0abccdf0a" providerId="ADAL" clId="{B8B649C5-C549-4FEB-BF49-7EEBAD02D5DE}" dt="2020-12-22T20:26:18.820" v="33920" actId="20577"/>
          <ac:spMkLst>
            <pc:docMk/>
            <pc:sldMk cId="2890707492" sldId="4740"/>
            <ac:spMk id="11" creationId="{00000000-0000-0000-0000-000000000000}"/>
          </ac:spMkLst>
        </pc:spChg>
        <pc:picChg chg="add mod">
          <ac:chgData name="Chris Speller" userId="0a97f007-b978-4543-a8a0-9ee0abccdf0a" providerId="ADAL" clId="{B8B649C5-C549-4FEB-BF49-7EEBAD02D5DE}" dt="2020-12-22T20:27:18.745" v="33924" actId="1076"/>
          <ac:picMkLst>
            <pc:docMk/>
            <pc:sldMk cId="2890707492" sldId="4740"/>
            <ac:picMk id="3" creationId="{8E300E44-8B36-43F6-80FC-248FD8567B7D}"/>
          </ac:picMkLst>
        </pc:picChg>
        <pc:picChg chg="del">
          <ac:chgData name="Chris Speller" userId="0a97f007-b978-4543-a8a0-9ee0abccdf0a" providerId="ADAL" clId="{B8B649C5-C549-4FEB-BF49-7EEBAD02D5DE}" dt="2020-12-22T19:07:55.182" v="32836" actId="478"/>
          <ac:picMkLst>
            <pc:docMk/>
            <pc:sldMk cId="2890707492" sldId="4740"/>
            <ac:picMk id="14" creationId="{62D7DA8E-533A-4B50-9B86-943BF11DE32B}"/>
          </ac:picMkLst>
        </pc:picChg>
        <pc:picChg chg="del mod">
          <ac:chgData name="Chris Speller" userId="0a97f007-b978-4543-a8a0-9ee0abccdf0a" providerId="ADAL" clId="{B8B649C5-C549-4FEB-BF49-7EEBAD02D5DE}" dt="2020-12-22T20:26:21.270" v="33921" actId="478"/>
          <ac:picMkLst>
            <pc:docMk/>
            <pc:sldMk cId="2890707492" sldId="4740"/>
            <ac:picMk id="16" creationId="{5D8A61AE-6F1D-4432-A374-362AF35C82EB}"/>
          </ac:picMkLst>
        </pc:picChg>
      </pc:sldChg>
      <pc:sldChg chg="addSp delSp modSp add mod delAnim modAnim">
        <pc:chgData name="Chris Speller" userId="0a97f007-b978-4543-a8a0-9ee0abccdf0a" providerId="ADAL" clId="{B8B649C5-C549-4FEB-BF49-7EEBAD02D5DE}" dt="2020-12-22T20:25:53.263" v="33917"/>
        <pc:sldMkLst>
          <pc:docMk/>
          <pc:sldMk cId="1338366255" sldId="4741"/>
        </pc:sldMkLst>
        <pc:spChg chg="mod">
          <ac:chgData name="Chris Speller" userId="0a97f007-b978-4543-a8a0-9ee0abccdf0a" providerId="ADAL" clId="{B8B649C5-C549-4FEB-BF49-7EEBAD02D5DE}" dt="2020-12-22T19:10:32.563" v="32864" actId="20577"/>
          <ac:spMkLst>
            <pc:docMk/>
            <pc:sldMk cId="1338366255" sldId="4741"/>
            <ac:spMk id="10" creationId="{00000000-0000-0000-0000-000000000000}"/>
          </ac:spMkLst>
        </pc:spChg>
        <pc:spChg chg="mod">
          <ac:chgData name="Chris Speller" userId="0a97f007-b978-4543-a8a0-9ee0abccdf0a" providerId="ADAL" clId="{B8B649C5-C549-4FEB-BF49-7EEBAD02D5DE}" dt="2020-12-22T19:41:15.034" v="33453" actId="6549"/>
          <ac:spMkLst>
            <pc:docMk/>
            <pc:sldMk cId="1338366255" sldId="4741"/>
            <ac:spMk id="11" creationId="{00000000-0000-0000-0000-000000000000}"/>
          </ac:spMkLst>
        </pc:spChg>
        <pc:picChg chg="add del mod">
          <ac:chgData name="Chris Speller" userId="0a97f007-b978-4543-a8a0-9ee0abccdf0a" providerId="ADAL" clId="{B8B649C5-C549-4FEB-BF49-7EEBAD02D5DE}" dt="2020-12-22T20:25:33.991" v="33911" actId="478"/>
          <ac:picMkLst>
            <pc:docMk/>
            <pc:sldMk cId="1338366255" sldId="4741"/>
            <ac:picMk id="3" creationId="{474FC5F9-3982-418F-903B-24E40E2CEE9A}"/>
          </ac:picMkLst>
        </pc:picChg>
        <pc:picChg chg="del">
          <ac:chgData name="Chris Speller" userId="0a97f007-b978-4543-a8a0-9ee0abccdf0a" providerId="ADAL" clId="{B8B649C5-C549-4FEB-BF49-7EEBAD02D5DE}" dt="2020-12-22T19:09:00.318" v="32858" actId="478"/>
          <ac:picMkLst>
            <pc:docMk/>
            <pc:sldMk cId="1338366255" sldId="4741"/>
            <ac:picMk id="6" creationId="{61E8AC71-085B-403D-91FB-629B7D03DA81}"/>
          </ac:picMkLst>
        </pc:picChg>
        <pc:picChg chg="add mod">
          <ac:chgData name="Chris Speller" userId="0a97f007-b978-4543-a8a0-9ee0abccdf0a" providerId="ADAL" clId="{B8B649C5-C549-4FEB-BF49-7EEBAD02D5DE}" dt="2020-12-22T20:25:51.213" v="33916" actId="1076"/>
          <ac:picMkLst>
            <pc:docMk/>
            <pc:sldMk cId="1338366255" sldId="4741"/>
            <ac:picMk id="12" creationId="{5421B51B-321A-4090-8562-EE684D8722AC}"/>
          </ac:picMkLst>
        </pc:picChg>
      </pc:sldChg>
      <pc:sldChg chg="addSp delSp modSp add mod addAnim delAnim modAnim modNotesTx">
        <pc:chgData name="Chris Speller" userId="0a97f007-b978-4543-a8a0-9ee0abccdf0a" providerId="ADAL" clId="{B8B649C5-C549-4FEB-BF49-7EEBAD02D5DE}" dt="2020-12-22T20:29:00.286" v="33928" actId="20577"/>
        <pc:sldMkLst>
          <pc:docMk/>
          <pc:sldMk cId="2941040493" sldId="4742"/>
        </pc:sldMkLst>
        <pc:spChg chg="mod">
          <ac:chgData name="Chris Speller" userId="0a97f007-b978-4543-a8a0-9ee0abccdf0a" providerId="ADAL" clId="{B8B649C5-C549-4FEB-BF49-7EEBAD02D5DE}" dt="2020-12-22T19:23:24.935" v="32896" actId="20577"/>
          <ac:spMkLst>
            <pc:docMk/>
            <pc:sldMk cId="2941040493" sldId="4742"/>
            <ac:spMk id="10" creationId="{00000000-0000-0000-0000-000000000000}"/>
          </ac:spMkLst>
        </pc:spChg>
        <pc:spChg chg="mod">
          <ac:chgData name="Chris Speller" userId="0a97f007-b978-4543-a8a0-9ee0abccdf0a" providerId="ADAL" clId="{B8B649C5-C549-4FEB-BF49-7EEBAD02D5DE}" dt="2020-12-22T19:41:43.500" v="33479" actId="6549"/>
          <ac:spMkLst>
            <pc:docMk/>
            <pc:sldMk cId="2941040493" sldId="4742"/>
            <ac:spMk id="11" creationId="{00000000-0000-0000-0000-000000000000}"/>
          </ac:spMkLst>
        </pc:spChg>
        <pc:spChg chg="add del mod">
          <ac:chgData name="Chris Speller" userId="0a97f007-b978-4543-a8a0-9ee0abccdf0a" providerId="ADAL" clId="{B8B649C5-C549-4FEB-BF49-7EEBAD02D5DE}" dt="2020-12-22T19:43:22.541" v="33483" actId="478"/>
          <ac:spMkLst>
            <pc:docMk/>
            <pc:sldMk cId="2941040493" sldId="4742"/>
            <ac:spMk id="12" creationId="{5DEA338C-4DD2-45BD-862A-F8AF30F0184B}"/>
          </ac:spMkLst>
        </pc:spChg>
        <pc:picChg chg="add del mod modCrop">
          <ac:chgData name="Chris Speller" userId="0a97f007-b978-4543-a8a0-9ee0abccdf0a" providerId="ADAL" clId="{B8B649C5-C549-4FEB-BF49-7EEBAD02D5DE}" dt="2020-12-22T19:28:37.156" v="33052" actId="478"/>
          <ac:picMkLst>
            <pc:docMk/>
            <pc:sldMk cId="2941040493" sldId="4742"/>
            <ac:picMk id="3" creationId="{FF2D38DD-CB13-4BF4-8A2F-853D28618A2C}"/>
          </ac:picMkLst>
        </pc:picChg>
        <pc:picChg chg="del">
          <ac:chgData name="Chris Speller" userId="0a97f007-b978-4543-a8a0-9ee0abccdf0a" providerId="ADAL" clId="{B8B649C5-C549-4FEB-BF49-7EEBAD02D5DE}" dt="2020-12-22T19:11:14.704" v="32873" actId="478"/>
          <ac:picMkLst>
            <pc:docMk/>
            <pc:sldMk cId="2941040493" sldId="4742"/>
            <ac:picMk id="6" creationId="{61E8AC71-085B-403D-91FB-629B7D03DA81}"/>
          </ac:picMkLst>
        </pc:picChg>
        <pc:picChg chg="add del mod">
          <ac:chgData name="Chris Speller" userId="0a97f007-b978-4543-a8a0-9ee0abccdf0a" providerId="ADAL" clId="{B8B649C5-C549-4FEB-BF49-7EEBAD02D5DE}" dt="2020-12-22T20:21:42.791" v="33882" actId="478"/>
          <ac:picMkLst>
            <pc:docMk/>
            <pc:sldMk cId="2941040493" sldId="4742"/>
            <ac:picMk id="13" creationId="{90A493ED-8477-474B-B273-FB7B6DD78139}"/>
          </ac:picMkLst>
        </pc:picChg>
        <pc:picChg chg="add del mod">
          <ac:chgData name="Chris Speller" userId="0a97f007-b978-4543-a8a0-9ee0abccdf0a" providerId="ADAL" clId="{B8B649C5-C549-4FEB-BF49-7EEBAD02D5DE}" dt="2020-12-22T19:46:58.962" v="33504"/>
          <ac:picMkLst>
            <pc:docMk/>
            <pc:sldMk cId="2941040493" sldId="4742"/>
            <ac:picMk id="14" creationId="{BB6D7374-CF54-4FA1-95AF-7018DA6F6F73}"/>
          </ac:picMkLst>
        </pc:picChg>
        <pc:picChg chg="add mod">
          <ac:chgData name="Chris Speller" userId="0a97f007-b978-4543-a8a0-9ee0abccdf0a" providerId="ADAL" clId="{B8B649C5-C549-4FEB-BF49-7EEBAD02D5DE}" dt="2020-12-22T20:23:23.945" v="33887" actId="1076"/>
          <ac:picMkLst>
            <pc:docMk/>
            <pc:sldMk cId="2941040493" sldId="4742"/>
            <ac:picMk id="16" creationId="{E5D8B38C-E091-4F2B-B0A1-5BDCFB1F07CD}"/>
          </ac:picMkLst>
        </pc:picChg>
      </pc:sldChg>
      <pc:sldChg chg="addSp delSp modSp add mod delAnim modAnim">
        <pc:chgData name="Chris Speller" userId="0a97f007-b978-4543-a8a0-9ee0abccdf0a" providerId="ADAL" clId="{B8B649C5-C549-4FEB-BF49-7EEBAD02D5DE}" dt="2020-12-22T20:25:29.092" v="33910"/>
        <pc:sldMkLst>
          <pc:docMk/>
          <pc:sldMk cId="3803252760" sldId="4743"/>
        </pc:sldMkLst>
        <pc:spChg chg="mod">
          <ac:chgData name="Chris Speller" userId="0a97f007-b978-4543-a8a0-9ee0abccdf0a" providerId="ADAL" clId="{B8B649C5-C549-4FEB-BF49-7EEBAD02D5DE}" dt="2020-12-22T19:25:04.298" v="33020" actId="20577"/>
          <ac:spMkLst>
            <pc:docMk/>
            <pc:sldMk cId="3803252760" sldId="4743"/>
            <ac:spMk id="10" creationId="{00000000-0000-0000-0000-000000000000}"/>
          </ac:spMkLst>
        </pc:spChg>
        <pc:spChg chg="mod">
          <ac:chgData name="Chris Speller" userId="0a97f007-b978-4543-a8a0-9ee0abccdf0a" providerId="ADAL" clId="{B8B649C5-C549-4FEB-BF49-7EEBAD02D5DE}" dt="2020-12-22T19:41:32.832" v="33475" actId="6549"/>
          <ac:spMkLst>
            <pc:docMk/>
            <pc:sldMk cId="3803252760" sldId="4743"/>
            <ac:spMk id="11" creationId="{00000000-0000-0000-0000-000000000000}"/>
          </ac:spMkLst>
        </pc:spChg>
        <pc:picChg chg="del">
          <ac:chgData name="Chris Speller" userId="0a97f007-b978-4543-a8a0-9ee0abccdf0a" providerId="ADAL" clId="{B8B649C5-C549-4FEB-BF49-7EEBAD02D5DE}" dt="2020-12-22T19:25:09.557" v="33024" actId="478"/>
          <ac:picMkLst>
            <pc:docMk/>
            <pc:sldMk cId="3803252760" sldId="4743"/>
            <ac:picMk id="3" creationId="{474FC5F9-3982-418F-903B-24E40E2CEE9A}"/>
          </ac:picMkLst>
        </pc:picChg>
        <pc:picChg chg="add del mod">
          <ac:chgData name="Chris Speller" userId="0a97f007-b978-4543-a8a0-9ee0abccdf0a" providerId="ADAL" clId="{B8B649C5-C549-4FEB-BF49-7EEBAD02D5DE}" dt="2020-12-22T20:24:59.319" v="33902" actId="478"/>
          <ac:picMkLst>
            <pc:docMk/>
            <pc:sldMk cId="3803252760" sldId="4743"/>
            <ac:picMk id="6" creationId="{1ACE613C-CD44-43D6-A2AD-C0F9E222741B}"/>
          </ac:picMkLst>
        </pc:picChg>
        <pc:picChg chg="add mod">
          <ac:chgData name="Chris Speller" userId="0a97f007-b978-4543-a8a0-9ee0abccdf0a" providerId="ADAL" clId="{B8B649C5-C549-4FEB-BF49-7EEBAD02D5DE}" dt="2020-12-22T20:25:27.087" v="33909" actId="1076"/>
          <ac:picMkLst>
            <pc:docMk/>
            <pc:sldMk cId="3803252760" sldId="4743"/>
            <ac:picMk id="12" creationId="{CD40CAA3-C46F-4AC4-8DC7-B3668ADBB192}"/>
          </ac:picMkLst>
        </pc:picChg>
      </pc:sldChg>
      <pc:sldChg chg="addSp delSp modSp add mod delAnim modAnim modNotesTx">
        <pc:chgData name="Chris Speller" userId="0a97f007-b978-4543-a8a0-9ee0abccdf0a" providerId="ADAL" clId="{B8B649C5-C549-4FEB-BF49-7EEBAD02D5DE}" dt="2020-12-22T19:38:48.789" v="33387"/>
        <pc:sldMkLst>
          <pc:docMk/>
          <pc:sldMk cId="3904373404" sldId="4744"/>
        </pc:sldMkLst>
        <pc:spChg chg="mod">
          <ac:chgData name="Chris Speller" userId="0a97f007-b978-4543-a8a0-9ee0abccdf0a" providerId="ADAL" clId="{B8B649C5-C549-4FEB-BF49-7EEBAD02D5DE}" dt="2020-12-22T19:32:18.793" v="33154" actId="20577"/>
          <ac:spMkLst>
            <pc:docMk/>
            <pc:sldMk cId="3904373404" sldId="4744"/>
            <ac:spMk id="10" creationId="{00000000-0000-0000-0000-000000000000}"/>
          </ac:spMkLst>
        </pc:spChg>
        <pc:spChg chg="mod">
          <ac:chgData name="Chris Speller" userId="0a97f007-b978-4543-a8a0-9ee0abccdf0a" providerId="ADAL" clId="{B8B649C5-C549-4FEB-BF49-7EEBAD02D5DE}" dt="2020-12-22T19:38:12.617" v="33380" actId="20577"/>
          <ac:spMkLst>
            <pc:docMk/>
            <pc:sldMk cId="3904373404" sldId="4744"/>
            <ac:spMk id="11" creationId="{00000000-0000-0000-0000-000000000000}"/>
          </ac:spMkLst>
        </pc:spChg>
        <pc:spChg chg="add mod">
          <ac:chgData name="Chris Speller" userId="0a97f007-b978-4543-a8a0-9ee0abccdf0a" providerId="ADAL" clId="{B8B649C5-C549-4FEB-BF49-7EEBAD02D5DE}" dt="2020-12-22T19:36:50.190" v="33365" actId="404"/>
          <ac:spMkLst>
            <pc:docMk/>
            <pc:sldMk cId="3904373404" sldId="4744"/>
            <ac:spMk id="12" creationId="{B311BF28-7663-4BB9-97F5-E6CBE82E4B80}"/>
          </ac:spMkLst>
        </pc:spChg>
        <pc:picChg chg="del">
          <ac:chgData name="Chris Speller" userId="0a97f007-b978-4543-a8a0-9ee0abccdf0a" providerId="ADAL" clId="{B8B649C5-C549-4FEB-BF49-7EEBAD02D5DE}" dt="2020-12-22T19:28:24.333" v="33051" actId="478"/>
          <ac:picMkLst>
            <pc:docMk/>
            <pc:sldMk cId="3904373404" sldId="4744"/>
            <ac:picMk id="3" creationId="{FF2D38DD-CB13-4BF4-8A2F-853D28618A2C}"/>
          </ac:picMkLst>
        </pc:picChg>
        <pc:picChg chg="add del mod">
          <ac:chgData name="Chris Speller" userId="0a97f007-b978-4543-a8a0-9ee0abccdf0a" providerId="ADAL" clId="{B8B649C5-C549-4FEB-BF49-7EEBAD02D5DE}" dt="2020-12-22T19:32:04.907" v="33142" actId="478"/>
          <ac:picMkLst>
            <pc:docMk/>
            <pc:sldMk cId="3904373404" sldId="4744"/>
            <ac:picMk id="6" creationId="{8B655C6D-385B-40FF-9D7B-9596DB81CD55}"/>
          </ac:picMkLst>
        </pc:picChg>
        <pc:picChg chg="add del mod">
          <ac:chgData name="Chris Speller" userId="0a97f007-b978-4543-a8a0-9ee0abccdf0a" providerId="ADAL" clId="{B8B649C5-C549-4FEB-BF49-7EEBAD02D5DE}" dt="2020-12-22T19:37:21.099" v="33371" actId="478"/>
          <ac:picMkLst>
            <pc:docMk/>
            <pc:sldMk cId="3904373404" sldId="4744"/>
            <ac:picMk id="13" creationId="{76F6F238-AC12-4144-B11D-7D482E54E782}"/>
          </ac:picMkLst>
        </pc:picChg>
        <pc:picChg chg="add mod">
          <ac:chgData name="Chris Speller" userId="0a97f007-b978-4543-a8a0-9ee0abccdf0a" providerId="ADAL" clId="{B8B649C5-C549-4FEB-BF49-7EEBAD02D5DE}" dt="2020-12-22T19:37:46.648" v="33376" actId="1076"/>
          <ac:picMkLst>
            <pc:docMk/>
            <pc:sldMk cId="3904373404" sldId="4744"/>
            <ac:picMk id="15" creationId="{F95021E4-7F6D-448B-AC4B-50FB694E9B42}"/>
          </ac:picMkLst>
        </pc:picChg>
        <pc:picChg chg="add mod">
          <ac:chgData name="Chris Speller" userId="0a97f007-b978-4543-a8a0-9ee0abccdf0a" providerId="ADAL" clId="{B8B649C5-C549-4FEB-BF49-7EEBAD02D5DE}" dt="2020-12-22T19:38:05.120" v="33379" actId="1076"/>
          <ac:picMkLst>
            <pc:docMk/>
            <pc:sldMk cId="3904373404" sldId="4744"/>
            <ac:picMk id="17" creationId="{862BB6AF-BD4F-4B24-9992-4D878AFC8126}"/>
          </ac:picMkLst>
        </pc:picChg>
        <pc:picChg chg="add mod">
          <ac:chgData name="Chris Speller" userId="0a97f007-b978-4543-a8a0-9ee0abccdf0a" providerId="ADAL" clId="{B8B649C5-C549-4FEB-BF49-7EEBAD02D5DE}" dt="2020-12-22T19:38:42.234" v="33385" actId="14100"/>
          <ac:picMkLst>
            <pc:docMk/>
            <pc:sldMk cId="3904373404" sldId="4744"/>
            <ac:picMk id="19" creationId="{3B31942D-7B09-4A0E-A3E3-562AF3B02748}"/>
          </ac:picMkLst>
        </pc:picChg>
      </pc:sldChg>
      <pc:sldChg chg="addSp delSp modSp add mod delAnim modAnim">
        <pc:chgData name="Chris Speller" userId="0a97f007-b978-4543-a8a0-9ee0abccdf0a" providerId="ADAL" clId="{B8B649C5-C549-4FEB-BF49-7EEBAD02D5DE}" dt="2020-12-22T19:40:13.215" v="33433"/>
        <pc:sldMkLst>
          <pc:docMk/>
          <pc:sldMk cId="2851023102" sldId="4745"/>
        </pc:sldMkLst>
        <pc:spChg chg="mod">
          <ac:chgData name="Chris Speller" userId="0a97f007-b978-4543-a8a0-9ee0abccdf0a" providerId="ADAL" clId="{B8B649C5-C549-4FEB-BF49-7EEBAD02D5DE}" dt="2020-12-22T19:39:53.243" v="33421" actId="20577"/>
          <ac:spMkLst>
            <pc:docMk/>
            <pc:sldMk cId="2851023102" sldId="4745"/>
            <ac:spMk id="10" creationId="{00000000-0000-0000-0000-000000000000}"/>
          </ac:spMkLst>
        </pc:spChg>
        <pc:spChg chg="mod">
          <ac:chgData name="Chris Speller" userId="0a97f007-b978-4543-a8a0-9ee0abccdf0a" providerId="ADAL" clId="{B8B649C5-C549-4FEB-BF49-7EEBAD02D5DE}" dt="2020-12-22T19:39:37.368" v="33404" actId="20577"/>
          <ac:spMkLst>
            <pc:docMk/>
            <pc:sldMk cId="2851023102" sldId="4745"/>
            <ac:spMk id="11" creationId="{00000000-0000-0000-0000-000000000000}"/>
          </ac:spMkLst>
        </pc:spChg>
        <pc:spChg chg="del">
          <ac:chgData name="Chris Speller" userId="0a97f007-b978-4543-a8a0-9ee0abccdf0a" providerId="ADAL" clId="{B8B649C5-C549-4FEB-BF49-7EEBAD02D5DE}" dt="2020-12-22T19:39:27.091" v="33398" actId="478"/>
          <ac:spMkLst>
            <pc:docMk/>
            <pc:sldMk cId="2851023102" sldId="4745"/>
            <ac:spMk id="12" creationId="{B311BF28-7663-4BB9-97F5-E6CBE82E4B80}"/>
          </ac:spMkLst>
        </pc:spChg>
        <pc:spChg chg="add mod">
          <ac:chgData name="Chris Speller" userId="0a97f007-b978-4543-a8a0-9ee0abccdf0a" providerId="ADAL" clId="{B8B649C5-C549-4FEB-BF49-7EEBAD02D5DE}" dt="2020-12-22T19:40:09.002" v="33431" actId="20577"/>
          <ac:spMkLst>
            <pc:docMk/>
            <pc:sldMk cId="2851023102" sldId="4745"/>
            <ac:spMk id="13" creationId="{7BD87FF1-6D34-4DE7-AC44-0CEF1C9692B8}"/>
          </ac:spMkLst>
        </pc:spChg>
        <pc:picChg chg="del">
          <ac:chgData name="Chris Speller" userId="0a97f007-b978-4543-a8a0-9ee0abccdf0a" providerId="ADAL" clId="{B8B649C5-C549-4FEB-BF49-7EEBAD02D5DE}" dt="2020-12-22T19:39:24.526" v="33397" actId="478"/>
          <ac:picMkLst>
            <pc:docMk/>
            <pc:sldMk cId="2851023102" sldId="4745"/>
            <ac:picMk id="15" creationId="{F95021E4-7F6D-448B-AC4B-50FB694E9B42}"/>
          </ac:picMkLst>
        </pc:picChg>
        <pc:picChg chg="del">
          <ac:chgData name="Chris Speller" userId="0a97f007-b978-4543-a8a0-9ee0abccdf0a" providerId="ADAL" clId="{B8B649C5-C549-4FEB-BF49-7EEBAD02D5DE}" dt="2020-12-22T19:39:27.524" v="33399" actId="478"/>
          <ac:picMkLst>
            <pc:docMk/>
            <pc:sldMk cId="2851023102" sldId="4745"/>
            <ac:picMk id="17" creationId="{862BB6AF-BD4F-4B24-9992-4D878AFC8126}"/>
          </ac:picMkLst>
        </pc:picChg>
        <pc:picChg chg="del">
          <ac:chgData name="Chris Speller" userId="0a97f007-b978-4543-a8a0-9ee0abccdf0a" providerId="ADAL" clId="{B8B649C5-C549-4FEB-BF49-7EEBAD02D5DE}" dt="2020-12-22T19:39:27.901" v="33400" actId="478"/>
          <ac:picMkLst>
            <pc:docMk/>
            <pc:sldMk cId="2851023102" sldId="4745"/>
            <ac:picMk id="19" creationId="{3B31942D-7B09-4A0E-A3E3-562AF3B02748}"/>
          </ac:picMkLst>
        </pc:picChg>
      </pc:sldChg>
      <pc:sldChg chg="modSp add del">
        <pc:chgData name="Chris Speller" userId="0a97f007-b978-4543-a8a0-9ee0abccdf0a" providerId="ADAL" clId="{B8B649C5-C549-4FEB-BF49-7EEBAD02D5DE}" dt="2020-12-22T20:29:25.951" v="33930" actId="47"/>
        <pc:sldMkLst>
          <pc:docMk/>
          <pc:sldMk cId="323558636" sldId="4746"/>
        </pc:sldMkLst>
        <pc:spChg chg="mod">
          <ac:chgData name="Chris Speller" userId="0a97f007-b978-4543-a8a0-9ee0abccdf0a" providerId="ADAL" clId="{B8B649C5-C549-4FEB-BF49-7EEBAD02D5DE}" dt="2020-12-22T19:45:36.473" v="33491" actId="20577"/>
          <ac:spMkLst>
            <pc:docMk/>
            <pc:sldMk cId="323558636" sldId="4746"/>
            <ac:spMk id="10" creationId="{00000000-0000-0000-0000-000000000000}"/>
          </ac:spMkLst>
        </pc:spChg>
        <pc:spChg chg="mod">
          <ac:chgData name="Chris Speller" userId="0a97f007-b978-4543-a8a0-9ee0abccdf0a" providerId="ADAL" clId="{B8B649C5-C549-4FEB-BF49-7EEBAD02D5DE}" dt="2020-12-22T19:45:37.403" v="33492" actId="20577"/>
          <ac:spMkLst>
            <pc:docMk/>
            <pc:sldMk cId="323558636" sldId="4746"/>
            <ac:spMk id="11" creationId="{00000000-0000-0000-0000-000000000000}"/>
          </ac:spMkLst>
        </pc:spChg>
        <pc:spChg chg="mod">
          <ac:chgData name="Chris Speller" userId="0a97f007-b978-4543-a8a0-9ee0abccdf0a" providerId="ADAL" clId="{B8B649C5-C549-4FEB-BF49-7EEBAD02D5DE}" dt="2020-12-22T19:45:38.958" v="33493" actId="20577"/>
          <ac:spMkLst>
            <pc:docMk/>
            <pc:sldMk cId="323558636" sldId="4746"/>
            <ac:spMk id="13" creationId="{7BD87FF1-6D34-4DE7-AC44-0CEF1C9692B8}"/>
          </ac:spMkLst>
        </pc:spChg>
      </pc:sldChg>
      <pc:sldChg chg="addSp delSp modSp add mod delAnim modAnim">
        <pc:chgData name="Chris Speller" userId="0a97f007-b978-4543-a8a0-9ee0abccdf0a" providerId="ADAL" clId="{B8B649C5-C549-4FEB-BF49-7EEBAD02D5DE}" dt="2020-12-22T19:48:11.294" v="33521"/>
        <pc:sldMkLst>
          <pc:docMk/>
          <pc:sldMk cId="3887651753" sldId="4747"/>
        </pc:sldMkLst>
        <pc:spChg chg="mod">
          <ac:chgData name="Chris Speller" userId="0a97f007-b978-4543-a8a0-9ee0abccdf0a" providerId="ADAL" clId="{B8B649C5-C549-4FEB-BF49-7EEBAD02D5DE}" dt="2020-12-22T19:47:24.235" v="33510" actId="20577"/>
          <ac:spMkLst>
            <pc:docMk/>
            <pc:sldMk cId="3887651753" sldId="4747"/>
            <ac:spMk id="10" creationId="{00000000-0000-0000-0000-000000000000}"/>
          </ac:spMkLst>
        </pc:spChg>
        <pc:spChg chg="mod">
          <ac:chgData name="Chris Speller" userId="0a97f007-b978-4543-a8a0-9ee0abccdf0a" providerId="ADAL" clId="{B8B649C5-C549-4FEB-BF49-7EEBAD02D5DE}" dt="2020-12-22T19:47:29.492" v="33514" actId="20577"/>
          <ac:spMkLst>
            <pc:docMk/>
            <pc:sldMk cId="3887651753" sldId="4747"/>
            <ac:spMk id="11" creationId="{00000000-0000-0000-0000-000000000000}"/>
          </ac:spMkLst>
        </pc:spChg>
        <pc:picChg chg="add mod">
          <ac:chgData name="Chris Speller" userId="0a97f007-b978-4543-a8a0-9ee0abccdf0a" providerId="ADAL" clId="{B8B649C5-C549-4FEB-BF49-7EEBAD02D5DE}" dt="2020-12-22T19:47:54.679" v="33520" actId="1076"/>
          <ac:picMkLst>
            <pc:docMk/>
            <pc:sldMk cId="3887651753" sldId="4747"/>
            <ac:picMk id="3" creationId="{67C9543F-02D7-4D3F-B042-5DDBDCF48AB2}"/>
          </ac:picMkLst>
        </pc:picChg>
        <pc:picChg chg="del">
          <ac:chgData name="Chris Speller" userId="0a97f007-b978-4543-a8a0-9ee0abccdf0a" providerId="ADAL" clId="{B8B649C5-C549-4FEB-BF49-7EEBAD02D5DE}" dt="2020-12-22T19:47:31.071" v="33515" actId="478"/>
          <ac:picMkLst>
            <pc:docMk/>
            <pc:sldMk cId="3887651753" sldId="4747"/>
            <ac:picMk id="6" creationId="{61E8AC71-085B-403D-91FB-629B7D03DA81}"/>
          </ac:picMkLst>
        </pc:picChg>
      </pc:sldChg>
      <pc:sldChg chg="add del">
        <pc:chgData name="Chris Speller" userId="0a97f007-b978-4543-a8a0-9ee0abccdf0a" providerId="ADAL" clId="{B8B649C5-C549-4FEB-BF49-7EEBAD02D5DE}" dt="2020-12-22T20:26:09.418" v="33918" actId="47"/>
        <pc:sldMkLst>
          <pc:docMk/>
          <pc:sldMk cId="2371674387" sldId="4748"/>
        </pc:sldMkLst>
      </pc:sldChg>
      <pc:sldChg chg="addSp delSp modSp add mod delAnim modAnim">
        <pc:chgData name="Chris Speller" userId="0a97f007-b978-4543-a8a0-9ee0abccdf0a" providerId="ADAL" clId="{B8B649C5-C549-4FEB-BF49-7EEBAD02D5DE}" dt="2020-12-22T20:03:39.096" v="33636"/>
        <pc:sldMkLst>
          <pc:docMk/>
          <pc:sldMk cId="1602537369" sldId="4749"/>
        </pc:sldMkLst>
        <pc:spChg chg="mod">
          <ac:chgData name="Chris Speller" userId="0a97f007-b978-4543-a8a0-9ee0abccdf0a" providerId="ADAL" clId="{B8B649C5-C549-4FEB-BF49-7EEBAD02D5DE}" dt="2020-12-22T20:02:11.581" v="33605" actId="20577"/>
          <ac:spMkLst>
            <pc:docMk/>
            <pc:sldMk cId="1602537369" sldId="4749"/>
            <ac:spMk id="10" creationId="{00000000-0000-0000-0000-000000000000}"/>
          </ac:spMkLst>
        </pc:spChg>
        <pc:spChg chg="mod">
          <ac:chgData name="Chris Speller" userId="0a97f007-b978-4543-a8a0-9ee0abccdf0a" providerId="ADAL" clId="{B8B649C5-C549-4FEB-BF49-7EEBAD02D5DE}" dt="2020-12-22T20:02:23.713" v="33617" actId="20577"/>
          <ac:spMkLst>
            <pc:docMk/>
            <pc:sldMk cId="1602537369" sldId="4749"/>
            <ac:spMk id="11" creationId="{00000000-0000-0000-0000-000000000000}"/>
          </ac:spMkLst>
        </pc:spChg>
        <pc:picChg chg="add mod">
          <ac:chgData name="Chris Speller" userId="0a97f007-b978-4543-a8a0-9ee0abccdf0a" providerId="ADAL" clId="{B8B649C5-C549-4FEB-BF49-7EEBAD02D5DE}" dt="2020-12-22T20:02:48.427" v="33624" actId="14100"/>
          <ac:picMkLst>
            <pc:docMk/>
            <pc:sldMk cId="1602537369" sldId="4749"/>
            <ac:picMk id="3" creationId="{20CF5F2B-F857-49B1-92B5-6FCDA6C657BF}"/>
          </ac:picMkLst>
        </pc:picChg>
        <pc:picChg chg="add mod">
          <ac:chgData name="Chris Speller" userId="0a97f007-b978-4543-a8a0-9ee0abccdf0a" providerId="ADAL" clId="{B8B649C5-C549-4FEB-BF49-7EEBAD02D5DE}" dt="2020-12-22T20:03:16.445" v="33631" actId="1076"/>
          <ac:picMkLst>
            <pc:docMk/>
            <pc:sldMk cId="1602537369" sldId="4749"/>
            <ac:picMk id="7" creationId="{FB8DD211-8C0D-47D5-837D-10B550486829}"/>
          </ac:picMkLst>
        </pc:picChg>
        <pc:picChg chg="add mod">
          <ac:chgData name="Chris Speller" userId="0a97f007-b978-4543-a8a0-9ee0abccdf0a" providerId="ADAL" clId="{B8B649C5-C549-4FEB-BF49-7EEBAD02D5DE}" dt="2020-12-22T20:03:32.153" v="33634" actId="1076"/>
          <ac:picMkLst>
            <pc:docMk/>
            <pc:sldMk cId="1602537369" sldId="4749"/>
            <ac:picMk id="14" creationId="{EF1B34C3-8F0F-4869-BE51-6BCD2AD824F1}"/>
          </ac:picMkLst>
        </pc:picChg>
        <pc:picChg chg="del">
          <ac:chgData name="Chris Speller" userId="0a97f007-b978-4543-a8a0-9ee0abccdf0a" providerId="ADAL" clId="{B8B649C5-C549-4FEB-BF49-7EEBAD02D5DE}" dt="2020-12-22T20:02:26.195" v="33620" actId="478"/>
          <ac:picMkLst>
            <pc:docMk/>
            <pc:sldMk cId="1602537369" sldId="4749"/>
            <ac:picMk id="15" creationId="{F95021E4-7F6D-448B-AC4B-50FB694E9B42}"/>
          </ac:picMkLst>
        </pc:picChg>
        <pc:picChg chg="del">
          <ac:chgData name="Chris Speller" userId="0a97f007-b978-4543-a8a0-9ee0abccdf0a" providerId="ADAL" clId="{B8B649C5-C549-4FEB-BF49-7EEBAD02D5DE}" dt="2020-12-22T20:02:25.817" v="33619" actId="478"/>
          <ac:picMkLst>
            <pc:docMk/>
            <pc:sldMk cId="1602537369" sldId="4749"/>
            <ac:picMk id="17" creationId="{862BB6AF-BD4F-4B24-9992-4D878AFC8126}"/>
          </ac:picMkLst>
        </pc:picChg>
        <pc:picChg chg="del">
          <ac:chgData name="Chris Speller" userId="0a97f007-b978-4543-a8a0-9ee0abccdf0a" providerId="ADAL" clId="{B8B649C5-C549-4FEB-BF49-7EEBAD02D5DE}" dt="2020-12-22T20:02:25.498" v="33618" actId="478"/>
          <ac:picMkLst>
            <pc:docMk/>
            <pc:sldMk cId="1602537369" sldId="4749"/>
            <ac:picMk id="19" creationId="{3B31942D-7B09-4A0E-A3E3-562AF3B02748}"/>
          </ac:picMkLst>
        </pc:picChg>
      </pc:sldChg>
      <pc:sldChg chg="addSp delSp modSp add mod delAnim modAnim modNotesTx">
        <pc:chgData name="Chris Speller" userId="0a97f007-b978-4543-a8a0-9ee0abccdf0a" providerId="ADAL" clId="{B8B649C5-C549-4FEB-BF49-7EEBAD02D5DE}" dt="2020-12-22T20:28:55.707" v="33926" actId="20577"/>
        <pc:sldMkLst>
          <pc:docMk/>
          <pc:sldMk cId="2541972955" sldId="4750"/>
        </pc:sldMkLst>
        <pc:spChg chg="mod">
          <ac:chgData name="Chris Speller" userId="0a97f007-b978-4543-a8a0-9ee0abccdf0a" providerId="ADAL" clId="{B8B649C5-C549-4FEB-BF49-7EEBAD02D5DE}" dt="2020-12-22T20:04:13.857" v="33643" actId="20577"/>
          <ac:spMkLst>
            <pc:docMk/>
            <pc:sldMk cId="2541972955" sldId="4750"/>
            <ac:spMk id="10" creationId="{00000000-0000-0000-0000-000000000000}"/>
          </ac:spMkLst>
        </pc:spChg>
        <pc:spChg chg="mod">
          <ac:chgData name="Chris Speller" userId="0a97f007-b978-4543-a8a0-9ee0abccdf0a" providerId="ADAL" clId="{B8B649C5-C549-4FEB-BF49-7EEBAD02D5DE}" dt="2020-12-22T20:04:19.569" v="33649" actId="20577"/>
          <ac:spMkLst>
            <pc:docMk/>
            <pc:sldMk cId="2541972955" sldId="4750"/>
            <ac:spMk id="11" creationId="{00000000-0000-0000-0000-000000000000}"/>
          </ac:spMkLst>
        </pc:spChg>
        <pc:picChg chg="add del mod">
          <ac:chgData name="Chris Speller" userId="0a97f007-b978-4543-a8a0-9ee0abccdf0a" providerId="ADAL" clId="{B8B649C5-C549-4FEB-BF49-7EEBAD02D5DE}" dt="2020-12-22T20:21:41.287" v="33881" actId="478"/>
          <ac:picMkLst>
            <pc:docMk/>
            <pc:sldMk cId="2541972955" sldId="4750"/>
            <ac:picMk id="3" creationId="{13B9F882-E6F7-485E-BD19-C317CC4093AC}"/>
          </ac:picMkLst>
        </pc:picChg>
        <pc:picChg chg="add mod">
          <ac:chgData name="Chris Speller" userId="0a97f007-b978-4543-a8a0-9ee0abccdf0a" providerId="ADAL" clId="{B8B649C5-C549-4FEB-BF49-7EEBAD02D5DE}" dt="2020-12-22T20:24:45.463" v="33900" actId="1076"/>
          <ac:picMkLst>
            <pc:docMk/>
            <pc:sldMk cId="2541972955" sldId="4750"/>
            <ac:picMk id="7" creationId="{1B911F1E-1A0B-4AFE-B29B-CE169E12780C}"/>
          </ac:picMkLst>
        </pc:picChg>
        <pc:picChg chg="del">
          <ac:chgData name="Chris Speller" userId="0a97f007-b978-4543-a8a0-9ee0abccdf0a" providerId="ADAL" clId="{B8B649C5-C549-4FEB-BF49-7EEBAD02D5DE}" dt="2020-12-22T20:05:27.261" v="33650" actId="478"/>
          <ac:picMkLst>
            <pc:docMk/>
            <pc:sldMk cId="2541972955" sldId="4750"/>
            <ac:picMk id="13" creationId="{90A493ED-8477-474B-B273-FB7B6DD78139}"/>
          </ac:picMkLst>
        </pc:picChg>
      </pc:sldChg>
      <pc:sldChg chg="addSp delSp modSp add mod delAnim modAnim">
        <pc:chgData name="Chris Speller" userId="0a97f007-b978-4543-a8a0-9ee0abccdf0a" providerId="ADAL" clId="{B8B649C5-C549-4FEB-BF49-7EEBAD02D5DE}" dt="2020-12-22T20:07:53.041" v="33702" actId="20577"/>
        <pc:sldMkLst>
          <pc:docMk/>
          <pc:sldMk cId="2263167685" sldId="4751"/>
        </pc:sldMkLst>
        <pc:spChg chg="mod">
          <ac:chgData name="Chris Speller" userId="0a97f007-b978-4543-a8a0-9ee0abccdf0a" providerId="ADAL" clId="{B8B649C5-C549-4FEB-BF49-7EEBAD02D5DE}" dt="2020-12-22T20:06:22.691" v="33664" actId="20577"/>
          <ac:spMkLst>
            <pc:docMk/>
            <pc:sldMk cId="2263167685" sldId="4751"/>
            <ac:spMk id="10" creationId="{00000000-0000-0000-0000-000000000000}"/>
          </ac:spMkLst>
        </pc:spChg>
        <pc:spChg chg="mod">
          <ac:chgData name="Chris Speller" userId="0a97f007-b978-4543-a8a0-9ee0abccdf0a" providerId="ADAL" clId="{B8B649C5-C549-4FEB-BF49-7EEBAD02D5DE}" dt="2020-12-22T20:07:53.041" v="33702" actId="20577"/>
          <ac:spMkLst>
            <pc:docMk/>
            <pc:sldMk cId="2263167685" sldId="4751"/>
            <ac:spMk id="11" creationId="{00000000-0000-0000-0000-000000000000}"/>
          </ac:spMkLst>
        </pc:spChg>
        <pc:picChg chg="del">
          <ac:chgData name="Chris Speller" userId="0a97f007-b978-4543-a8a0-9ee0abccdf0a" providerId="ADAL" clId="{B8B649C5-C549-4FEB-BF49-7EEBAD02D5DE}" dt="2020-12-22T20:06:28.441" v="33668" actId="478"/>
          <ac:picMkLst>
            <pc:docMk/>
            <pc:sldMk cId="2263167685" sldId="4751"/>
            <ac:picMk id="3" creationId="{67C9543F-02D7-4D3F-B042-5DDBDCF48AB2}"/>
          </ac:picMkLst>
        </pc:picChg>
        <pc:picChg chg="add mod">
          <ac:chgData name="Chris Speller" userId="0a97f007-b978-4543-a8a0-9ee0abccdf0a" providerId="ADAL" clId="{B8B649C5-C549-4FEB-BF49-7EEBAD02D5DE}" dt="2020-12-22T20:06:52.821" v="33674" actId="1076"/>
          <ac:picMkLst>
            <pc:docMk/>
            <pc:sldMk cId="2263167685" sldId="4751"/>
            <ac:picMk id="6" creationId="{F5851488-D601-4EA0-8D7C-159744C03763}"/>
          </ac:picMkLst>
        </pc:picChg>
      </pc:sldChg>
      <pc:sldChg chg="addSp delSp modSp add mod delAnim">
        <pc:chgData name="Chris Speller" userId="0a97f007-b978-4543-a8a0-9ee0abccdf0a" providerId="ADAL" clId="{B8B649C5-C549-4FEB-BF49-7EEBAD02D5DE}" dt="2020-12-22T20:08:12.027" v="33708" actId="1076"/>
        <pc:sldMkLst>
          <pc:docMk/>
          <pc:sldMk cId="3564549540" sldId="4752"/>
        </pc:sldMkLst>
        <pc:spChg chg="mod">
          <ac:chgData name="Chris Speller" userId="0a97f007-b978-4543-a8a0-9ee0abccdf0a" providerId="ADAL" clId="{B8B649C5-C549-4FEB-BF49-7EEBAD02D5DE}" dt="2020-12-22T20:07:06.281" v="33680" actId="20577"/>
          <ac:spMkLst>
            <pc:docMk/>
            <pc:sldMk cId="3564549540" sldId="4752"/>
            <ac:spMk id="10" creationId="{00000000-0000-0000-0000-000000000000}"/>
          </ac:spMkLst>
        </pc:spChg>
        <pc:spChg chg="mod">
          <ac:chgData name="Chris Speller" userId="0a97f007-b978-4543-a8a0-9ee0abccdf0a" providerId="ADAL" clId="{B8B649C5-C549-4FEB-BF49-7EEBAD02D5DE}" dt="2020-12-22T20:07:29.319" v="33694" actId="20577"/>
          <ac:spMkLst>
            <pc:docMk/>
            <pc:sldMk cId="3564549540" sldId="4752"/>
            <ac:spMk id="11" creationId="{00000000-0000-0000-0000-000000000000}"/>
          </ac:spMkLst>
        </pc:spChg>
        <pc:picChg chg="add mod">
          <ac:chgData name="Chris Speller" userId="0a97f007-b978-4543-a8a0-9ee0abccdf0a" providerId="ADAL" clId="{B8B649C5-C549-4FEB-BF49-7EEBAD02D5DE}" dt="2020-12-22T20:08:12.027" v="33708" actId="1076"/>
          <ac:picMkLst>
            <pc:docMk/>
            <pc:sldMk cId="3564549540" sldId="4752"/>
            <ac:picMk id="3" creationId="{815AA3B6-C183-4D62-89C7-4E1C6B1AD247}"/>
          </ac:picMkLst>
        </pc:picChg>
        <pc:picChg chg="del">
          <ac:chgData name="Chris Speller" userId="0a97f007-b978-4543-a8a0-9ee0abccdf0a" providerId="ADAL" clId="{B8B649C5-C549-4FEB-BF49-7EEBAD02D5DE}" dt="2020-12-22T20:07:56.312" v="33703" actId="478"/>
          <ac:picMkLst>
            <pc:docMk/>
            <pc:sldMk cId="3564549540" sldId="4752"/>
            <ac:picMk id="6" creationId="{F5851488-D601-4EA0-8D7C-159744C03763}"/>
          </ac:picMkLst>
        </pc:picChg>
      </pc:sldChg>
      <pc:sldChg chg="addSp delSp modSp add mod delAnim modAnim">
        <pc:chgData name="Chris Speller" userId="0a97f007-b978-4543-a8a0-9ee0abccdf0a" providerId="ADAL" clId="{B8B649C5-C549-4FEB-BF49-7EEBAD02D5DE}" dt="2020-12-22T20:11:14.782" v="33759" actId="20577"/>
        <pc:sldMkLst>
          <pc:docMk/>
          <pc:sldMk cId="252377457" sldId="4753"/>
        </pc:sldMkLst>
        <pc:spChg chg="mod">
          <ac:chgData name="Chris Speller" userId="0a97f007-b978-4543-a8a0-9ee0abccdf0a" providerId="ADAL" clId="{B8B649C5-C549-4FEB-BF49-7EEBAD02D5DE}" dt="2020-12-22T20:09:23.565" v="33726"/>
          <ac:spMkLst>
            <pc:docMk/>
            <pc:sldMk cId="252377457" sldId="4753"/>
            <ac:spMk id="10" creationId="{00000000-0000-0000-0000-000000000000}"/>
          </ac:spMkLst>
        </pc:spChg>
        <pc:spChg chg="mod">
          <ac:chgData name="Chris Speller" userId="0a97f007-b978-4543-a8a0-9ee0abccdf0a" providerId="ADAL" clId="{B8B649C5-C549-4FEB-BF49-7EEBAD02D5DE}" dt="2020-12-22T20:11:14.782" v="33759" actId="20577"/>
          <ac:spMkLst>
            <pc:docMk/>
            <pc:sldMk cId="252377457" sldId="4753"/>
            <ac:spMk id="11" creationId="{00000000-0000-0000-0000-000000000000}"/>
          </ac:spMkLst>
        </pc:spChg>
        <pc:picChg chg="add mod">
          <ac:chgData name="Chris Speller" userId="0a97f007-b978-4543-a8a0-9ee0abccdf0a" providerId="ADAL" clId="{B8B649C5-C549-4FEB-BF49-7EEBAD02D5DE}" dt="2020-12-22T20:10:46.760" v="33737" actId="1076"/>
          <ac:picMkLst>
            <pc:docMk/>
            <pc:sldMk cId="252377457" sldId="4753"/>
            <ac:picMk id="3" creationId="{3D6744C5-77AB-4917-A7EE-A1E6B17C3BE7}"/>
          </ac:picMkLst>
        </pc:picChg>
        <pc:picChg chg="del">
          <ac:chgData name="Chris Speller" userId="0a97f007-b978-4543-a8a0-9ee0abccdf0a" providerId="ADAL" clId="{B8B649C5-C549-4FEB-BF49-7EEBAD02D5DE}" dt="2020-12-22T20:10:35.442" v="33734" actId="478"/>
          <ac:picMkLst>
            <pc:docMk/>
            <pc:sldMk cId="252377457" sldId="4753"/>
            <ac:picMk id="16" creationId="{5D8A61AE-6F1D-4432-A374-362AF35C82EB}"/>
          </ac:picMkLst>
        </pc:picChg>
      </pc:sldChg>
      <pc:sldChg chg="add del">
        <pc:chgData name="Chris Speller" userId="0a97f007-b978-4543-a8a0-9ee0abccdf0a" providerId="ADAL" clId="{B8B649C5-C549-4FEB-BF49-7EEBAD02D5DE}" dt="2020-12-22T20:08:23.785" v="33710"/>
        <pc:sldMkLst>
          <pc:docMk/>
          <pc:sldMk cId="4259007794" sldId="4753"/>
        </pc:sldMkLst>
      </pc:sldChg>
      <pc:sldChg chg="addSp delSp modSp add mod delAnim modAnim">
        <pc:chgData name="Chris Speller" userId="0a97f007-b978-4543-a8a0-9ee0abccdf0a" providerId="ADAL" clId="{B8B649C5-C549-4FEB-BF49-7EEBAD02D5DE}" dt="2020-12-22T20:11:35.360" v="33765"/>
        <pc:sldMkLst>
          <pc:docMk/>
          <pc:sldMk cId="4048647874" sldId="4754"/>
        </pc:sldMkLst>
        <pc:spChg chg="mod">
          <ac:chgData name="Chris Speller" userId="0a97f007-b978-4543-a8a0-9ee0abccdf0a" providerId="ADAL" clId="{B8B649C5-C549-4FEB-BF49-7EEBAD02D5DE}" dt="2020-12-22T20:11:02.497" v="33748" actId="20577"/>
          <ac:spMkLst>
            <pc:docMk/>
            <pc:sldMk cId="4048647874" sldId="4754"/>
            <ac:spMk id="10" creationId="{00000000-0000-0000-0000-000000000000}"/>
          </ac:spMkLst>
        </pc:spChg>
        <pc:spChg chg="mod">
          <ac:chgData name="Chris Speller" userId="0a97f007-b978-4543-a8a0-9ee0abccdf0a" providerId="ADAL" clId="{B8B649C5-C549-4FEB-BF49-7EEBAD02D5DE}" dt="2020-12-22T20:11:11.540" v="33757" actId="20577"/>
          <ac:spMkLst>
            <pc:docMk/>
            <pc:sldMk cId="4048647874" sldId="4754"/>
            <ac:spMk id="11" creationId="{00000000-0000-0000-0000-000000000000}"/>
          </ac:spMkLst>
        </pc:spChg>
        <pc:picChg chg="del">
          <ac:chgData name="Chris Speller" userId="0a97f007-b978-4543-a8a0-9ee0abccdf0a" providerId="ADAL" clId="{B8B649C5-C549-4FEB-BF49-7EEBAD02D5DE}" dt="2020-12-22T20:11:12.862" v="33758" actId="478"/>
          <ac:picMkLst>
            <pc:docMk/>
            <pc:sldMk cId="4048647874" sldId="4754"/>
            <ac:picMk id="3" creationId="{3D6744C5-77AB-4917-A7EE-A1E6B17C3BE7}"/>
          </ac:picMkLst>
        </pc:picChg>
        <pc:picChg chg="add mod">
          <ac:chgData name="Chris Speller" userId="0a97f007-b978-4543-a8a0-9ee0abccdf0a" providerId="ADAL" clId="{B8B649C5-C549-4FEB-BF49-7EEBAD02D5DE}" dt="2020-12-22T20:11:32.560" v="33764" actId="1076"/>
          <ac:picMkLst>
            <pc:docMk/>
            <pc:sldMk cId="4048647874" sldId="4754"/>
            <ac:picMk id="6" creationId="{FA575CEE-B566-49BF-9562-97522049CEA6}"/>
          </ac:picMkLst>
        </pc:picChg>
      </pc:sldChg>
      <pc:sldChg chg="addSp delSp modSp add mod delAnim modAnim">
        <pc:chgData name="Chris Speller" userId="0a97f007-b978-4543-a8a0-9ee0abccdf0a" providerId="ADAL" clId="{B8B649C5-C549-4FEB-BF49-7EEBAD02D5DE}" dt="2020-12-22T20:12:41.095" v="33790" actId="478"/>
        <pc:sldMkLst>
          <pc:docMk/>
          <pc:sldMk cId="3631257385" sldId="4755"/>
        </pc:sldMkLst>
        <pc:spChg chg="mod">
          <ac:chgData name="Chris Speller" userId="0a97f007-b978-4543-a8a0-9ee0abccdf0a" providerId="ADAL" clId="{B8B649C5-C549-4FEB-BF49-7EEBAD02D5DE}" dt="2020-12-22T20:11:45.628" v="33772" actId="20577"/>
          <ac:spMkLst>
            <pc:docMk/>
            <pc:sldMk cId="3631257385" sldId="4755"/>
            <ac:spMk id="10" creationId="{00000000-0000-0000-0000-000000000000}"/>
          </ac:spMkLst>
        </pc:spChg>
        <pc:spChg chg="mod">
          <ac:chgData name="Chris Speller" userId="0a97f007-b978-4543-a8a0-9ee0abccdf0a" providerId="ADAL" clId="{B8B649C5-C549-4FEB-BF49-7EEBAD02D5DE}" dt="2020-12-22T20:11:52.461" v="33778" actId="6549"/>
          <ac:spMkLst>
            <pc:docMk/>
            <pc:sldMk cId="3631257385" sldId="4755"/>
            <ac:spMk id="11" creationId="{00000000-0000-0000-0000-000000000000}"/>
          </ac:spMkLst>
        </pc:spChg>
        <pc:picChg chg="add mod">
          <ac:chgData name="Chris Speller" userId="0a97f007-b978-4543-a8a0-9ee0abccdf0a" providerId="ADAL" clId="{B8B649C5-C549-4FEB-BF49-7EEBAD02D5DE}" dt="2020-12-22T20:12:16.868" v="33786" actId="1076"/>
          <ac:picMkLst>
            <pc:docMk/>
            <pc:sldMk cId="3631257385" sldId="4755"/>
            <ac:picMk id="3" creationId="{CDC56BA6-CC05-4D2A-A01A-5F3D7F711930}"/>
          </ac:picMkLst>
        </pc:picChg>
        <pc:picChg chg="del">
          <ac:chgData name="Chris Speller" userId="0a97f007-b978-4543-a8a0-9ee0abccdf0a" providerId="ADAL" clId="{B8B649C5-C549-4FEB-BF49-7EEBAD02D5DE}" dt="2020-12-22T20:11:54.736" v="33779" actId="478"/>
          <ac:picMkLst>
            <pc:docMk/>
            <pc:sldMk cId="3631257385" sldId="4755"/>
            <ac:picMk id="6" creationId="{FA575CEE-B566-49BF-9562-97522049CEA6}"/>
          </ac:picMkLst>
        </pc:picChg>
        <pc:picChg chg="add del">
          <ac:chgData name="Chris Speller" userId="0a97f007-b978-4543-a8a0-9ee0abccdf0a" providerId="ADAL" clId="{B8B649C5-C549-4FEB-BF49-7EEBAD02D5DE}" dt="2020-12-22T20:12:41.095" v="33790" actId="478"/>
          <ac:picMkLst>
            <pc:docMk/>
            <pc:sldMk cId="3631257385" sldId="4755"/>
            <ac:picMk id="12" creationId="{807B86D6-40E9-4AEC-9D6C-19B58A50954E}"/>
          </ac:picMkLst>
        </pc:picChg>
      </pc:sldChg>
      <pc:sldChg chg="delSp modSp add mod delAnim modAnim">
        <pc:chgData name="Chris Speller" userId="0a97f007-b978-4543-a8a0-9ee0abccdf0a" providerId="ADAL" clId="{B8B649C5-C549-4FEB-BF49-7EEBAD02D5DE}" dt="2020-12-22T20:13:03.988" v="33804"/>
        <pc:sldMkLst>
          <pc:docMk/>
          <pc:sldMk cId="973599304" sldId="4756"/>
        </pc:sldMkLst>
        <pc:spChg chg="mod">
          <ac:chgData name="Chris Speller" userId="0a97f007-b978-4543-a8a0-9ee0abccdf0a" providerId="ADAL" clId="{B8B649C5-C549-4FEB-BF49-7EEBAD02D5DE}" dt="2020-12-22T20:12:58.262" v="33800" actId="20577"/>
          <ac:spMkLst>
            <pc:docMk/>
            <pc:sldMk cId="973599304" sldId="4756"/>
            <ac:spMk id="10" creationId="{00000000-0000-0000-0000-000000000000}"/>
          </ac:spMkLst>
        </pc:spChg>
        <pc:spChg chg="mod">
          <ac:chgData name="Chris Speller" userId="0a97f007-b978-4543-a8a0-9ee0abccdf0a" providerId="ADAL" clId="{B8B649C5-C549-4FEB-BF49-7EEBAD02D5DE}" dt="2020-12-22T20:12:51.462" v="33796" actId="20577"/>
          <ac:spMkLst>
            <pc:docMk/>
            <pc:sldMk cId="973599304" sldId="4756"/>
            <ac:spMk id="11" creationId="{00000000-0000-0000-0000-000000000000}"/>
          </ac:spMkLst>
        </pc:spChg>
        <pc:picChg chg="del">
          <ac:chgData name="Chris Speller" userId="0a97f007-b978-4543-a8a0-9ee0abccdf0a" providerId="ADAL" clId="{B8B649C5-C549-4FEB-BF49-7EEBAD02D5DE}" dt="2020-12-22T20:12:46.304" v="33792" actId="478"/>
          <ac:picMkLst>
            <pc:docMk/>
            <pc:sldMk cId="973599304" sldId="4756"/>
            <ac:picMk id="3" creationId="{CDC56BA6-CC05-4D2A-A01A-5F3D7F711930}"/>
          </ac:picMkLst>
        </pc:picChg>
        <pc:picChg chg="mod">
          <ac:chgData name="Chris Speller" userId="0a97f007-b978-4543-a8a0-9ee0abccdf0a" providerId="ADAL" clId="{B8B649C5-C549-4FEB-BF49-7EEBAD02D5DE}" dt="2020-12-22T20:13:02.516" v="33803" actId="1076"/>
          <ac:picMkLst>
            <pc:docMk/>
            <pc:sldMk cId="973599304" sldId="4756"/>
            <ac:picMk id="12" creationId="{807B86D6-40E9-4AEC-9D6C-19B58A50954E}"/>
          </ac:picMkLst>
        </pc:picChg>
      </pc:sldChg>
      <pc:sldChg chg="addSp delSp modSp add mod delAnim">
        <pc:chgData name="Chris Speller" userId="0a97f007-b978-4543-a8a0-9ee0abccdf0a" providerId="ADAL" clId="{B8B649C5-C549-4FEB-BF49-7EEBAD02D5DE}" dt="2020-12-22T20:16:01.835" v="33838" actId="1076"/>
        <pc:sldMkLst>
          <pc:docMk/>
          <pc:sldMk cId="781657429" sldId="4757"/>
        </pc:sldMkLst>
        <pc:spChg chg="mod">
          <ac:chgData name="Chris Speller" userId="0a97f007-b978-4543-a8a0-9ee0abccdf0a" providerId="ADAL" clId="{B8B649C5-C549-4FEB-BF49-7EEBAD02D5DE}" dt="2020-12-22T20:14:52.617" v="33821" actId="20577"/>
          <ac:spMkLst>
            <pc:docMk/>
            <pc:sldMk cId="781657429" sldId="4757"/>
            <ac:spMk id="10" creationId="{00000000-0000-0000-0000-000000000000}"/>
          </ac:spMkLst>
        </pc:spChg>
        <pc:spChg chg="mod">
          <ac:chgData name="Chris Speller" userId="0a97f007-b978-4543-a8a0-9ee0abccdf0a" providerId="ADAL" clId="{B8B649C5-C549-4FEB-BF49-7EEBAD02D5DE}" dt="2020-12-22T20:15:26.817" v="33832" actId="20577"/>
          <ac:spMkLst>
            <pc:docMk/>
            <pc:sldMk cId="781657429" sldId="4757"/>
            <ac:spMk id="11" creationId="{00000000-0000-0000-0000-000000000000}"/>
          </ac:spMkLst>
        </pc:spChg>
        <pc:picChg chg="del mod">
          <ac:chgData name="Chris Speller" userId="0a97f007-b978-4543-a8a0-9ee0abccdf0a" providerId="ADAL" clId="{B8B649C5-C549-4FEB-BF49-7EEBAD02D5DE}" dt="2020-12-22T20:15:30.759" v="33833" actId="478"/>
          <ac:picMkLst>
            <pc:docMk/>
            <pc:sldMk cId="781657429" sldId="4757"/>
            <ac:picMk id="3" creationId="{CDC56BA6-CC05-4D2A-A01A-5F3D7F711930}"/>
          </ac:picMkLst>
        </pc:picChg>
        <pc:picChg chg="add mod">
          <ac:chgData name="Chris Speller" userId="0a97f007-b978-4543-a8a0-9ee0abccdf0a" providerId="ADAL" clId="{B8B649C5-C549-4FEB-BF49-7EEBAD02D5DE}" dt="2020-12-22T20:16:01.835" v="33838" actId="1076"/>
          <ac:picMkLst>
            <pc:docMk/>
            <pc:sldMk cId="781657429" sldId="4757"/>
            <ac:picMk id="6" creationId="{9FB6B158-5EA2-42C8-BBD2-A07E182CA0DD}"/>
          </ac:picMkLst>
        </pc:picChg>
      </pc:sldChg>
      <pc:sldChg chg="add del">
        <pc:chgData name="Chris Speller" userId="0a97f007-b978-4543-a8a0-9ee0abccdf0a" providerId="ADAL" clId="{B8B649C5-C549-4FEB-BF49-7EEBAD02D5DE}" dt="2020-12-22T20:14:23.758" v="33806"/>
        <pc:sldMkLst>
          <pc:docMk/>
          <pc:sldMk cId="865178347" sldId="4757"/>
        </pc:sldMkLst>
      </pc:sldChg>
      <pc:sldChg chg="addSp delSp modSp add mod modAnim">
        <pc:chgData name="Chris Speller" userId="0a97f007-b978-4543-a8a0-9ee0abccdf0a" providerId="ADAL" clId="{B8B649C5-C549-4FEB-BF49-7EEBAD02D5DE}" dt="2020-12-22T20:17:00.576" v="33854"/>
        <pc:sldMkLst>
          <pc:docMk/>
          <pc:sldMk cId="3667022957" sldId="4758"/>
        </pc:sldMkLst>
        <pc:spChg chg="mod">
          <ac:chgData name="Chris Speller" userId="0a97f007-b978-4543-a8a0-9ee0abccdf0a" providerId="ADAL" clId="{B8B649C5-C549-4FEB-BF49-7EEBAD02D5DE}" dt="2020-12-22T20:16:24.987" v="33843" actId="20577"/>
          <ac:spMkLst>
            <pc:docMk/>
            <pc:sldMk cId="3667022957" sldId="4758"/>
            <ac:spMk id="10" creationId="{00000000-0000-0000-0000-000000000000}"/>
          </ac:spMkLst>
        </pc:spChg>
        <pc:spChg chg="mod">
          <ac:chgData name="Chris Speller" userId="0a97f007-b978-4543-a8a0-9ee0abccdf0a" providerId="ADAL" clId="{B8B649C5-C549-4FEB-BF49-7EEBAD02D5DE}" dt="2020-12-22T20:16:30.818" v="33847" actId="20577"/>
          <ac:spMkLst>
            <pc:docMk/>
            <pc:sldMk cId="3667022957" sldId="4758"/>
            <ac:spMk id="11" creationId="{00000000-0000-0000-0000-000000000000}"/>
          </ac:spMkLst>
        </pc:spChg>
        <pc:picChg chg="add mod">
          <ac:chgData name="Chris Speller" userId="0a97f007-b978-4543-a8a0-9ee0abccdf0a" providerId="ADAL" clId="{B8B649C5-C549-4FEB-BF49-7EEBAD02D5DE}" dt="2020-12-22T20:16:58.530" v="33853" actId="1076"/>
          <ac:picMkLst>
            <pc:docMk/>
            <pc:sldMk cId="3667022957" sldId="4758"/>
            <ac:picMk id="3" creationId="{609AC5DF-E811-47AC-827B-971E36754692}"/>
          </ac:picMkLst>
        </pc:picChg>
        <pc:picChg chg="del">
          <ac:chgData name="Chris Speller" userId="0a97f007-b978-4543-a8a0-9ee0abccdf0a" providerId="ADAL" clId="{B8B649C5-C549-4FEB-BF49-7EEBAD02D5DE}" dt="2020-12-22T20:16:33.392" v="33848" actId="478"/>
          <ac:picMkLst>
            <pc:docMk/>
            <pc:sldMk cId="3667022957" sldId="4758"/>
            <ac:picMk id="6" creationId="{9FB6B158-5EA2-42C8-BBD2-A07E182CA0DD}"/>
          </ac:picMkLst>
        </pc:picChg>
      </pc:sldChg>
      <pc:sldChg chg="addSp delSp modSp add mod delAnim modAnim modNotesTx">
        <pc:chgData name="Chris Speller" userId="0a97f007-b978-4543-a8a0-9ee0abccdf0a" providerId="ADAL" clId="{B8B649C5-C549-4FEB-BF49-7EEBAD02D5DE}" dt="2020-12-22T20:23:31.164" v="33890"/>
        <pc:sldMkLst>
          <pc:docMk/>
          <pc:sldMk cId="1533033452" sldId="4759"/>
        </pc:sldMkLst>
        <pc:spChg chg="mod">
          <ac:chgData name="Chris Speller" userId="0a97f007-b978-4543-a8a0-9ee0abccdf0a" providerId="ADAL" clId="{B8B649C5-C549-4FEB-BF49-7EEBAD02D5DE}" dt="2020-12-22T20:17:34.607" v="33857" actId="20577"/>
          <ac:spMkLst>
            <pc:docMk/>
            <pc:sldMk cId="1533033452" sldId="4759"/>
            <ac:spMk id="10" creationId="{00000000-0000-0000-0000-000000000000}"/>
          </ac:spMkLst>
        </pc:spChg>
        <pc:spChg chg="mod">
          <ac:chgData name="Chris Speller" userId="0a97f007-b978-4543-a8a0-9ee0abccdf0a" providerId="ADAL" clId="{B8B649C5-C549-4FEB-BF49-7EEBAD02D5DE}" dt="2020-12-22T20:17:37.422" v="33859" actId="20577"/>
          <ac:spMkLst>
            <pc:docMk/>
            <pc:sldMk cId="1533033452" sldId="4759"/>
            <ac:spMk id="11" creationId="{00000000-0000-0000-0000-000000000000}"/>
          </ac:spMkLst>
        </pc:spChg>
        <pc:picChg chg="add mod">
          <ac:chgData name="Chris Speller" userId="0a97f007-b978-4543-a8a0-9ee0abccdf0a" providerId="ADAL" clId="{B8B649C5-C549-4FEB-BF49-7EEBAD02D5DE}" dt="2020-12-22T20:19:32.124" v="33863" actId="1076"/>
          <ac:picMkLst>
            <pc:docMk/>
            <pc:sldMk cId="1533033452" sldId="4759"/>
            <ac:picMk id="3" creationId="{B3ACCA75-149E-4A5A-9EEE-98AB081703C0}"/>
          </ac:picMkLst>
        </pc:picChg>
        <pc:picChg chg="del">
          <ac:chgData name="Chris Speller" userId="0a97f007-b978-4543-a8a0-9ee0abccdf0a" providerId="ADAL" clId="{B8B649C5-C549-4FEB-BF49-7EEBAD02D5DE}" dt="2020-12-22T20:19:26.775" v="33860" actId="478"/>
          <ac:picMkLst>
            <pc:docMk/>
            <pc:sldMk cId="1533033452" sldId="4759"/>
            <ac:picMk id="13" creationId="{90A493ED-8477-474B-B273-FB7B6DD78139}"/>
          </ac:picMkLst>
        </pc:picChg>
      </pc:sldChg>
      <pc:sldChg chg="add del">
        <pc:chgData name="Chris Speller" userId="0a97f007-b978-4543-a8a0-9ee0abccdf0a" providerId="ADAL" clId="{B8B649C5-C549-4FEB-BF49-7EEBAD02D5DE}" dt="2020-12-22T20:19:44.268" v="33865"/>
        <pc:sldMkLst>
          <pc:docMk/>
          <pc:sldMk cId="407136558" sldId="4760"/>
        </pc:sldMkLst>
      </pc:sldChg>
      <pc:sldChg chg="addSp delSp modSp add mod delAnim modAnim modNotesTx">
        <pc:chgData name="Chris Speller" userId="0a97f007-b978-4543-a8a0-9ee0abccdf0a" providerId="ADAL" clId="{B8B649C5-C549-4FEB-BF49-7EEBAD02D5DE}" dt="2020-12-22T20:23:41.963" v="33894" actId="1076"/>
        <pc:sldMkLst>
          <pc:docMk/>
          <pc:sldMk cId="3125784753" sldId="4760"/>
        </pc:sldMkLst>
        <pc:spChg chg="mod">
          <ac:chgData name="Chris Speller" userId="0a97f007-b978-4543-a8a0-9ee0abccdf0a" providerId="ADAL" clId="{B8B649C5-C549-4FEB-BF49-7EEBAD02D5DE}" dt="2020-12-22T20:19:49.110" v="33868" actId="20577"/>
          <ac:spMkLst>
            <pc:docMk/>
            <pc:sldMk cId="3125784753" sldId="4760"/>
            <ac:spMk id="10" creationId="{00000000-0000-0000-0000-000000000000}"/>
          </ac:spMkLst>
        </pc:spChg>
        <pc:spChg chg="mod">
          <ac:chgData name="Chris Speller" userId="0a97f007-b978-4543-a8a0-9ee0abccdf0a" providerId="ADAL" clId="{B8B649C5-C549-4FEB-BF49-7EEBAD02D5DE}" dt="2020-12-22T20:19:50.890" v="33869" actId="20577"/>
          <ac:spMkLst>
            <pc:docMk/>
            <pc:sldMk cId="3125784753" sldId="4760"/>
            <ac:spMk id="11" creationId="{00000000-0000-0000-0000-000000000000}"/>
          </ac:spMkLst>
        </pc:spChg>
        <pc:picChg chg="del">
          <ac:chgData name="Chris Speller" userId="0a97f007-b978-4543-a8a0-9ee0abccdf0a" providerId="ADAL" clId="{B8B649C5-C549-4FEB-BF49-7EEBAD02D5DE}" dt="2020-12-22T20:19:51.632" v="33870" actId="478"/>
          <ac:picMkLst>
            <pc:docMk/>
            <pc:sldMk cId="3125784753" sldId="4760"/>
            <ac:picMk id="3" creationId="{13B9F882-E6F7-485E-BD19-C317CC4093AC}"/>
          </ac:picMkLst>
        </pc:picChg>
        <pc:picChg chg="add mod">
          <ac:chgData name="Chris Speller" userId="0a97f007-b978-4543-a8a0-9ee0abccdf0a" providerId="ADAL" clId="{B8B649C5-C549-4FEB-BF49-7EEBAD02D5DE}" dt="2020-12-22T20:23:41.963" v="33894" actId="1076"/>
          <ac:picMkLst>
            <pc:docMk/>
            <pc:sldMk cId="3125784753" sldId="4760"/>
            <ac:picMk id="6" creationId="{7CB29C00-5C49-48A9-B9D0-0FDC378251AD}"/>
          </ac:picMkLst>
        </pc:picChg>
      </pc:sldChg>
      <pc:sldChg chg="modSp add mod">
        <pc:chgData name="Chris Speller" userId="0a97f007-b978-4543-a8a0-9ee0abccdf0a" providerId="ADAL" clId="{B8B649C5-C549-4FEB-BF49-7EEBAD02D5DE}" dt="2020-12-22T20:30:26.315" v="33949" actId="20577"/>
        <pc:sldMkLst>
          <pc:docMk/>
          <pc:sldMk cId="3110835765" sldId="4761"/>
        </pc:sldMkLst>
        <pc:spChg chg="mod">
          <ac:chgData name="Chris Speller" userId="0a97f007-b978-4543-a8a0-9ee0abccdf0a" providerId="ADAL" clId="{B8B649C5-C549-4FEB-BF49-7EEBAD02D5DE}" dt="2020-12-22T20:29:56.788" v="33936" actId="2711"/>
          <ac:spMkLst>
            <pc:docMk/>
            <pc:sldMk cId="3110835765" sldId="4761"/>
            <ac:spMk id="10" creationId="{00000000-0000-0000-0000-000000000000}"/>
          </ac:spMkLst>
        </pc:spChg>
        <pc:spChg chg="mod">
          <ac:chgData name="Chris Speller" userId="0a97f007-b978-4543-a8a0-9ee0abccdf0a" providerId="ADAL" clId="{B8B649C5-C549-4FEB-BF49-7EEBAD02D5DE}" dt="2020-12-22T20:30:00.451" v="33937" actId="2711"/>
          <ac:spMkLst>
            <pc:docMk/>
            <pc:sldMk cId="3110835765" sldId="4761"/>
            <ac:spMk id="11" creationId="{00000000-0000-0000-0000-000000000000}"/>
          </ac:spMkLst>
        </pc:spChg>
        <pc:spChg chg="mod">
          <ac:chgData name="Chris Speller" userId="0a97f007-b978-4543-a8a0-9ee0abccdf0a" providerId="ADAL" clId="{B8B649C5-C549-4FEB-BF49-7EEBAD02D5DE}" dt="2020-12-22T20:30:26.315" v="33949" actId="20577"/>
          <ac:spMkLst>
            <pc:docMk/>
            <pc:sldMk cId="3110835765" sldId="4761"/>
            <ac:spMk id="13" creationId="{7BD87FF1-6D34-4DE7-AC44-0CEF1C9692B8}"/>
          </ac:spMkLst>
        </pc:spChg>
      </pc:sldChg>
      <pc:sldChg chg="modSp add mod">
        <pc:chgData name="Chris Speller" userId="0a97f007-b978-4543-a8a0-9ee0abccdf0a" providerId="ADAL" clId="{B8B649C5-C549-4FEB-BF49-7EEBAD02D5DE}" dt="2020-12-22T20:31:53.831" v="34029" actId="20577"/>
        <pc:sldMkLst>
          <pc:docMk/>
          <pc:sldMk cId="3363591782" sldId="4762"/>
        </pc:sldMkLst>
        <pc:spChg chg="mod">
          <ac:chgData name="Chris Speller" userId="0a97f007-b978-4543-a8a0-9ee0abccdf0a" providerId="ADAL" clId="{B8B649C5-C549-4FEB-BF49-7EEBAD02D5DE}" dt="2020-12-22T20:31:53.831" v="34029" actId="20577"/>
          <ac:spMkLst>
            <pc:docMk/>
            <pc:sldMk cId="3363591782" sldId="4762"/>
            <ac:spMk id="10" creationId="{00000000-0000-0000-0000-000000000000}"/>
          </ac:spMkLst>
        </pc:spChg>
        <pc:spChg chg="mod">
          <ac:chgData name="Chris Speller" userId="0a97f007-b978-4543-a8a0-9ee0abccdf0a" providerId="ADAL" clId="{B8B649C5-C549-4FEB-BF49-7EEBAD02D5DE}" dt="2020-12-22T20:31:41.727" v="34015"/>
          <ac:spMkLst>
            <pc:docMk/>
            <pc:sldMk cId="3363591782" sldId="4762"/>
            <ac:spMk id="11" creationId="{00000000-0000-0000-0000-000000000000}"/>
          </ac:spMkLst>
        </pc:spChg>
        <pc:spChg chg="mod">
          <ac:chgData name="Chris Speller" userId="0a97f007-b978-4543-a8a0-9ee0abccdf0a" providerId="ADAL" clId="{B8B649C5-C549-4FEB-BF49-7EEBAD02D5DE}" dt="2020-12-22T20:31:49.203" v="34024" actId="20577"/>
          <ac:spMkLst>
            <pc:docMk/>
            <pc:sldMk cId="3363591782" sldId="4762"/>
            <ac:spMk id="13" creationId="{7BD87FF1-6D34-4DE7-AC44-0CEF1C9692B8}"/>
          </ac:spMkLst>
        </pc:spChg>
      </pc:sldChg>
      <pc:sldChg chg="modSp add mod">
        <pc:chgData name="Chris Speller" userId="0a97f007-b978-4543-a8a0-9ee0abccdf0a" providerId="ADAL" clId="{B8B649C5-C549-4FEB-BF49-7EEBAD02D5DE}" dt="2020-12-22T20:34:42.329" v="34081" actId="20577"/>
        <pc:sldMkLst>
          <pc:docMk/>
          <pc:sldMk cId="3039599442" sldId="4763"/>
        </pc:sldMkLst>
        <pc:spChg chg="mod">
          <ac:chgData name="Chris Speller" userId="0a97f007-b978-4543-a8a0-9ee0abccdf0a" providerId="ADAL" clId="{B8B649C5-C549-4FEB-BF49-7EEBAD02D5DE}" dt="2020-12-22T20:33:44.797" v="34058" actId="2711"/>
          <ac:spMkLst>
            <pc:docMk/>
            <pc:sldMk cId="3039599442" sldId="4763"/>
            <ac:spMk id="10" creationId="{00000000-0000-0000-0000-000000000000}"/>
          </ac:spMkLst>
        </pc:spChg>
        <pc:spChg chg="mod">
          <ac:chgData name="Chris Speller" userId="0a97f007-b978-4543-a8a0-9ee0abccdf0a" providerId="ADAL" clId="{B8B649C5-C549-4FEB-BF49-7EEBAD02D5DE}" dt="2020-12-22T20:34:11.598" v="34078" actId="20577"/>
          <ac:spMkLst>
            <pc:docMk/>
            <pc:sldMk cId="3039599442" sldId="4763"/>
            <ac:spMk id="11" creationId="{00000000-0000-0000-0000-000000000000}"/>
          </ac:spMkLst>
        </pc:spChg>
        <pc:spChg chg="mod">
          <ac:chgData name="Chris Speller" userId="0a97f007-b978-4543-a8a0-9ee0abccdf0a" providerId="ADAL" clId="{B8B649C5-C549-4FEB-BF49-7EEBAD02D5DE}" dt="2020-12-22T20:34:42.329" v="34081" actId="20577"/>
          <ac:spMkLst>
            <pc:docMk/>
            <pc:sldMk cId="3039599442" sldId="4763"/>
            <ac:spMk id="13" creationId="{7BD87FF1-6D34-4DE7-AC44-0CEF1C9692B8}"/>
          </ac:spMkLst>
        </pc:spChg>
      </pc:sldChg>
      <pc:sldChg chg="modSp add mod">
        <pc:chgData name="Chris Speller" userId="0a97f007-b978-4543-a8a0-9ee0abccdf0a" providerId="ADAL" clId="{B8B649C5-C549-4FEB-BF49-7EEBAD02D5DE}" dt="2020-12-22T20:44:32.219" v="34468" actId="2711"/>
        <pc:sldMkLst>
          <pc:docMk/>
          <pc:sldMk cId="3498180728" sldId="4764"/>
        </pc:sldMkLst>
        <pc:spChg chg="mod">
          <ac:chgData name="Chris Speller" userId="0a97f007-b978-4543-a8a0-9ee0abccdf0a" providerId="ADAL" clId="{B8B649C5-C549-4FEB-BF49-7EEBAD02D5DE}" dt="2020-12-22T20:44:32.219" v="34468" actId="2711"/>
          <ac:spMkLst>
            <pc:docMk/>
            <pc:sldMk cId="3498180728" sldId="4764"/>
            <ac:spMk id="10" creationId="{00000000-0000-0000-0000-000000000000}"/>
          </ac:spMkLst>
        </pc:spChg>
        <pc:spChg chg="mod">
          <ac:chgData name="Chris Speller" userId="0a97f007-b978-4543-a8a0-9ee0abccdf0a" providerId="ADAL" clId="{B8B649C5-C549-4FEB-BF49-7EEBAD02D5DE}" dt="2020-12-22T20:44:23.466" v="34467"/>
          <ac:spMkLst>
            <pc:docMk/>
            <pc:sldMk cId="3498180728" sldId="4764"/>
            <ac:spMk id="11" creationId="{00000000-0000-0000-0000-000000000000}"/>
          </ac:spMkLst>
        </pc:spChg>
        <pc:spChg chg="mod">
          <ac:chgData name="Chris Speller" userId="0a97f007-b978-4543-a8a0-9ee0abccdf0a" providerId="ADAL" clId="{B8B649C5-C549-4FEB-BF49-7EEBAD02D5DE}" dt="2020-12-22T20:37:16.393" v="34142" actId="20577"/>
          <ac:spMkLst>
            <pc:docMk/>
            <pc:sldMk cId="3498180728" sldId="4764"/>
            <ac:spMk id="13" creationId="{7BD87FF1-6D34-4DE7-AC44-0CEF1C9692B8}"/>
          </ac:spMkLst>
        </pc:spChg>
      </pc:sldChg>
      <pc:sldChg chg="modSp add mod">
        <pc:chgData name="Chris Speller" userId="0a97f007-b978-4543-a8a0-9ee0abccdf0a" providerId="ADAL" clId="{B8B649C5-C549-4FEB-BF49-7EEBAD02D5DE}" dt="2020-12-22T20:42:58.531" v="34443" actId="1076"/>
        <pc:sldMkLst>
          <pc:docMk/>
          <pc:sldMk cId="3600561981" sldId="4765"/>
        </pc:sldMkLst>
        <pc:spChg chg="mod">
          <ac:chgData name="Chris Speller" userId="0a97f007-b978-4543-a8a0-9ee0abccdf0a" providerId="ADAL" clId="{B8B649C5-C549-4FEB-BF49-7EEBAD02D5DE}" dt="2020-12-22T20:42:54.176" v="34441" actId="6549"/>
          <ac:spMkLst>
            <pc:docMk/>
            <pc:sldMk cId="3600561981" sldId="4765"/>
            <ac:spMk id="10" creationId="{00000000-0000-0000-0000-000000000000}"/>
          </ac:spMkLst>
        </pc:spChg>
        <pc:spChg chg="mod">
          <ac:chgData name="Chris Speller" userId="0a97f007-b978-4543-a8a0-9ee0abccdf0a" providerId="ADAL" clId="{B8B649C5-C549-4FEB-BF49-7EEBAD02D5DE}" dt="2020-12-22T20:42:55.740" v="34442" actId="6549"/>
          <ac:spMkLst>
            <pc:docMk/>
            <pc:sldMk cId="3600561981" sldId="4765"/>
            <ac:spMk id="11" creationId="{00000000-0000-0000-0000-000000000000}"/>
          </ac:spMkLst>
        </pc:spChg>
        <pc:spChg chg="mod">
          <ac:chgData name="Chris Speller" userId="0a97f007-b978-4543-a8a0-9ee0abccdf0a" providerId="ADAL" clId="{B8B649C5-C549-4FEB-BF49-7EEBAD02D5DE}" dt="2020-12-22T20:42:58.531" v="34443" actId="1076"/>
          <ac:spMkLst>
            <pc:docMk/>
            <pc:sldMk cId="3600561981" sldId="4765"/>
            <ac:spMk id="13" creationId="{7BD87FF1-6D34-4DE7-AC44-0CEF1C9692B8}"/>
          </ac:spMkLst>
        </pc:spChg>
      </pc:sldChg>
      <pc:sldChg chg="addSp delSp modSp add mod ord">
        <pc:chgData name="Chris Speller" userId="0a97f007-b978-4543-a8a0-9ee0abccdf0a" providerId="ADAL" clId="{B8B649C5-C549-4FEB-BF49-7EEBAD02D5DE}" dt="2020-12-22T20:51:00.292" v="34649" actId="20577"/>
        <pc:sldMkLst>
          <pc:docMk/>
          <pc:sldMk cId="612324836" sldId="4766"/>
        </pc:sldMkLst>
        <pc:spChg chg="mod">
          <ac:chgData name="Chris Speller" userId="0a97f007-b978-4543-a8a0-9ee0abccdf0a" providerId="ADAL" clId="{B8B649C5-C549-4FEB-BF49-7EEBAD02D5DE}" dt="2020-12-22T20:51:00.292" v="34649" actId="20577"/>
          <ac:spMkLst>
            <pc:docMk/>
            <pc:sldMk cId="612324836" sldId="4766"/>
            <ac:spMk id="10" creationId="{00000000-0000-0000-0000-000000000000}"/>
          </ac:spMkLst>
        </pc:spChg>
        <pc:spChg chg="mod">
          <ac:chgData name="Chris Speller" userId="0a97f007-b978-4543-a8a0-9ee0abccdf0a" providerId="ADAL" clId="{B8B649C5-C549-4FEB-BF49-7EEBAD02D5DE}" dt="2020-12-22T20:47:15.059" v="34623"/>
          <ac:spMkLst>
            <pc:docMk/>
            <pc:sldMk cId="612324836" sldId="4766"/>
            <ac:spMk id="11" creationId="{00000000-0000-0000-0000-000000000000}"/>
          </ac:spMkLst>
        </pc:spChg>
        <pc:spChg chg="add del mod">
          <ac:chgData name="Chris Speller" userId="0a97f007-b978-4543-a8a0-9ee0abccdf0a" providerId="ADAL" clId="{B8B649C5-C549-4FEB-BF49-7EEBAD02D5DE}" dt="2020-12-22T20:47:47.148" v="34641" actId="478"/>
          <ac:spMkLst>
            <pc:docMk/>
            <pc:sldMk cId="612324836" sldId="4766"/>
            <ac:spMk id="12" creationId="{DE836EC8-EFD7-451A-91C0-B1BA7D61E004}"/>
          </ac:spMkLst>
        </pc:spChg>
        <pc:spChg chg="mod">
          <ac:chgData name="Chris Speller" userId="0a97f007-b978-4543-a8a0-9ee0abccdf0a" providerId="ADAL" clId="{B8B649C5-C549-4FEB-BF49-7EEBAD02D5DE}" dt="2020-12-22T20:47:36.058" v="34640" actId="20577"/>
          <ac:spMkLst>
            <pc:docMk/>
            <pc:sldMk cId="612324836" sldId="4766"/>
            <ac:spMk id="13" creationId="{7BD87FF1-6D34-4DE7-AC44-0CEF1C9692B8}"/>
          </ac:spMkLst>
        </pc:spChg>
      </pc:sldChg>
      <pc:sldChg chg="modSp add mod">
        <pc:chgData name="Chris Speller" userId="0a97f007-b978-4543-a8a0-9ee0abccdf0a" providerId="ADAL" clId="{B8B649C5-C549-4FEB-BF49-7EEBAD02D5DE}" dt="2020-12-22T20:55:46.415" v="34694" actId="20577"/>
        <pc:sldMkLst>
          <pc:docMk/>
          <pc:sldMk cId="4114146964" sldId="4767"/>
        </pc:sldMkLst>
        <pc:spChg chg="mod">
          <ac:chgData name="Chris Speller" userId="0a97f007-b978-4543-a8a0-9ee0abccdf0a" providerId="ADAL" clId="{B8B649C5-C549-4FEB-BF49-7EEBAD02D5DE}" dt="2020-12-22T20:55:02.622" v="34660" actId="20577"/>
          <ac:spMkLst>
            <pc:docMk/>
            <pc:sldMk cId="4114146964" sldId="4767"/>
            <ac:spMk id="10" creationId="{00000000-0000-0000-0000-000000000000}"/>
          </ac:spMkLst>
        </pc:spChg>
        <pc:spChg chg="mod">
          <ac:chgData name="Chris Speller" userId="0a97f007-b978-4543-a8a0-9ee0abccdf0a" providerId="ADAL" clId="{B8B649C5-C549-4FEB-BF49-7EEBAD02D5DE}" dt="2020-12-22T20:55:12.426" v="34663" actId="20577"/>
          <ac:spMkLst>
            <pc:docMk/>
            <pc:sldMk cId="4114146964" sldId="4767"/>
            <ac:spMk id="11" creationId="{00000000-0000-0000-0000-000000000000}"/>
          </ac:spMkLst>
        </pc:spChg>
        <pc:spChg chg="mod">
          <ac:chgData name="Chris Speller" userId="0a97f007-b978-4543-a8a0-9ee0abccdf0a" providerId="ADAL" clId="{B8B649C5-C549-4FEB-BF49-7EEBAD02D5DE}" dt="2020-12-22T20:55:46.415" v="34694" actId="20577"/>
          <ac:spMkLst>
            <pc:docMk/>
            <pc:sldMk cId="4114146964" sldId="4767"/>
            <ac:spMk id="13" creationId="{7BD87FF1-6D34-4DE7-AC44-0CEF1C9692B8}"/>
          </ac:spMkLst>
        </pc:spChg>
      </pc:sldChg>
      <pc:sldChg chg="modSp add">
        <pc:chgData name="Chris Speller" userId="0a97f007-b978-4543-a8a0-9ee0abccdf0a" providerId="ADAL" clId="{B8B649C5-C549-4FEB-BF49-7EEBAD02D5DE}" dt="2020-12-22T22:13:38.615" v="34767" actId="20577"/>
        <pc:sldMkLst>
          <pc:docMk/>
          <pc:sldMk cId="1956256618" sldId="4768"/>
        </pc:sldMkLst>
        <pc:spChg chg="mod">
          <ac:chgData name="Chris Speller" userId="0a97f007-b978-4543-a8a0-9ee0abccdf0a" providerId="ADAL" clId="{B8B649C5-C549-4FEB-BF49-7EEBAD02D5DE}" dt="2020-12-22T20:56:49.034" v="34708" actId="20577"/>
          <ac:spMkLst>
            <pc:docMk/>
            <pc:sldMk cId="1956256618" sldId="4768"/>
            <ac:spMk id="10" creationId="{00000000-0000-0000-0000-000000000000}"/>
          </ac:spMkLst>
        </pc:spChg>
        <pc:spChg chg="mod">
          <ac:chgData name="Chris Speller" userId="0a97f007-b978-4543-a8a0-9ee0abccdf0a" providerId="ADAL" clId="{B8B649C5-C549-4FEB-BF49-7EEBAD02D5DE}" dt="2020-12-22T20:56:57.765" v="34721" actId="20577"/>
          <ac:spMkLst>
            <pc:docMk/>
            <pc:sldMk cId="1956256618" sldId="4768"/>
            <ac:spMk id="11" creationId="{00000000-0000-0000-0000-000000000000}"/>
          </ac:spMkLst>
        </pc:spChg>
        <pc:spChg chg="mod">
          <ac:chgData name="Chris Speller" userId="0a97f007-b978-4543-a8a0-9ee0abccdf0a" providerId="ADAL" clId="{B8B649C5-C549-4FEB-BF49-7EEBAD02D5DE}" dt="2020-12-22T22:13:38.615" v="34767" actId="20577"/>
          <ac:spMkLst>
            <pc:docMk/>
            <pc:sldMk cId="1956256618" sldId="4768"/>
            <ac:spMk id="13" creationId="{7BD87FF1-6D34-4DE7-AC44-0CEF1C9692B8}"/>
          </ac:spMkLst>
        </pc:spChg>
      </pc:sldChg>
      <pc:sldChg chg="addSp delSp modSp add mod modAnim">
        <pc:chgData name="Chris Speller" userId="0a97f007-b978-4543-a8a0-9ee0abccdf0a" providerId="ADAL" clId="{B8B649C5-C549-4FEB-BF49-7EEBAD02D5DE}" dt="2020-12-22T22:27:29.884" v="35177"/>
        <pc:sldMkLst>
          <pc:docMk/>
          <pc:sldMk cId="2997868553" sldId="4769"/>
        </pc:sldMkLst>
        <pc:spChg chg="mod">
          <ac:chgData name="Chris Speller" userId="0a97f007-b978-4543-a8a0-9ee0abccdf0a" providerId="ADAL" clId="{B8B649C5-C549-4FEB-BF49-7EEBAD02D5DE}" dt="2020-12-22T22:25:57.711" v="35152" actId="403"/>
          <ac:spMkLst>
            <pc:docMk/>
            <pc:sldMk cId="2997868553" sldId="4769"/>
            <ac:spMk id="10" creationId="{00000000-0000-0000-0000-000000000000}"/>
          </ac:spMkLst>
        </pc:spChg>
        <pc:spChg chg="mod">
          <ac:chgData name="Chris Speller" userId="0a97f007-b978-4543-a8a0-9ee0abccdf0a" providerId="ADAL" clId="{B8B649C5-C549-4FEB-BF49-7EEBAD02D5DE}" dt="2020-12-22T22:26:02.011" v="35153" actId="14100"/>
          <ac:spMkLst>
            <pc:docMk/>
            <pc:sldMk cId="2997868553" sldId="4769"/>
            <ac:spMk id="11" creationId="{00000000-0000-0000-0000-000000000000}"/>
          </ac:spMkLst>
        </pc:spChg>
        <pc:spChg chg="mod">
          <ac:chgData name="Chris Speller" userId="0a97f007-b978-4543-a8a0-9ee0abccdf0a" providerId="ADAL" clId="{B8B649C5-C549-4FEB-BF49-7EEBAD02D5DE}" dt="2020-12-22T22:26:23.996" v="35167" actId="1076"/>
          <ac:spMkLst>
            <pc:docMk/>
            <pc:sldMk cId="2997868553" sldId="4769"/>
            <ac:spMk id="13" creationId="{7BD87FF1-6D34-4DE7-AC44-0CEF1C9692B8}"/>
          </ac:spMkLst>
        </pc:spChg>
        <pc:picChg chg="add del">
          <ac:chgData name="Chris Speller" userId="0a97f007-b978-4543-a8a0-9ee0abccdf0a" providerId="ADAL" clId="{B8B649C5-C549-4FEB-BF49-7EEBAD02D5DE}" dt="2020-12-22T22:22:40.010" v="34796" actId="478"/>
          <ac:picMkLst>
            <pc:docMk/>
            <pc:sldMk cId="2997868553" sldId="4769"/>
            <ac:picMk id="3" creationId="{B872E78D-13E0-4B3F-8024-42496222D652}"/>
          </ac:picMkLst>
        </pc:picChg>
        <pc:picChg chg="add del mod">
          <ac:chgData name="Chris Speller" userId="0a97f007-b978-4543-a8a0-9ee0abccdf0a" providerId="ADAL" clId="{B8B649C5-C549-4FEB-BF49-7EEBAD02D5DE}" dt="2020-12-22T22:27:18.353" v="35172" actId="478"/>
          <ac:picMkLst>
            <pc:docMk/>
            <pc:sldMk cId="2997868553" sldId="4769"/>
            <ac:picMk id="7" creationId="{88A1FBA7-925D-4DBC-9175-874DA734541A}"/>
          </ac:picMkLst>
        </pc:picChg>
        <pc:picChg chg="add mod">
          <ac:chgData name="Chris Speller" userId="0a97f007-b978-4543-a8a0-9ee0abccdf0a" providerId="ADAL" clId="{B8B649C5-C549-4FEB-BF49-7EEBAD02D5DE}" dt="2020-12-22T22:25:01.304" v="35109" actId="1076"/>
          <ac:picMkLst>
            <pc:docMk/>
            <pc:sldMk cId="2997868553" sldId="4769"/>
            <ac:picMk id="12" creationId="{ACA8082E-3415-4D1F-A354-47E6ED32802B}"/>
          </ac:picMkLst>
        </pc:picChg>
        <pc:picChg chg="add mod">
          <ac:chgData name="Chris Speller" userId="0a97f007-b978-4543-a8a0-9ee0abccdf0a" providerId="ADAL" clId="{B8B649C5-C549-4FEB-BF49-7EEBAD02D5DE}" dt="2020-12-22T22:27:25.010" v="35174" actId="1076"/>
          <ac:picMkLst>
            <pc:docMk/>
            <pc:sldMk cId="2997868553" sldId="4769"/>
            <ac:picMk id="15" creationId="{81A33AAC-41B9-4727-931C-5DF8CF935AC5}"/>
          </ac:picMkLst>
        </pc:picChg>
      </pc:sldChg>
      <pc:sldChg chg="delSp add mod ord">
        <pc:chgData name="Chris Speller" userId="0a97f007-b978-4543-a8a0-9ee0abccdf0a" providerId="ADAL" clId="{B8B649C5-C549-4FEB-BF49-7EEBAD02D5DE}" dt="2020-12-22T22:24:36.427" v="35099"/>
        <pc:sldMkLst>
          <pc:docMk/>
          <pc:sldMk cId="2191840985" sldId="4770"/>
        </pc:sldMkLst>
        <pc:picChg chg="del">
          <ac:chgData name="Chris Speller" userId="0a97f007-b978-4543-a8a0-9ee0abccdf0a" providerId="ADAL" clId="{B8B649C5-C549-4FEB-BF49-7EEBAD02D5DE}" dt="2020-12-22T22:24:34.154" v="35097" actId="478"/>
          <ac:picMkLst>
            <pc:docMk/>
            <pc:sldMk cId="2191840985" sldId="4770"/>
            <ac:picMk id="3" creationId="{B872E78D-13E0-4B3F-8024-42496222D652}"/>
          </ac:picMkLst>
        </pc:picChg>
      </pc:sldChg>
      <pc:sldChg chg="modSp add del mod">
        <pc:chgData name="Chris Speller" userId="0a97f007-b978-4543-a8a0-9ee0abccdf0a" providerId="ADAL" clId="{B8B649C5-C549-4FEB-BF49-7EEBAD02D5DE}" dt="2020-12-22T22:41:32.606" v="35181"/>
        <pc:sldMkLst>
          <pc:docMk/>
          <pc:sldMk cId="707263763" sldId="4771"/>
        </pc:sldMkLst>
        <pc:spChg chg="mod">
          <ac:chgData name="Chris Speller" userId="0a97f007-b978-4543-a8a0-9ee0abccdf0a" providerId="ADAL" clId="{B8B649C5-C549-4FEB-BF49-7EEBAD02D5DE}" dt="2020-12-22T22:41:31.529" v="35180" actId="1076"/>
          <ac:spMkLst>
            <pc:docMk/>
            <pc:sldMk cId="707263763" sldId="4771"/>
            <ac:spMk id="10" creationId="{00000000-0000-0000-0000-000000000000}"/>
          </ac:spMkLst>
        </pc:spChg>
      </pc:sldChg>
      <pc:sldChg chg="modSp add mod ord">
        <pc:chgData name="Chris Speller" userId="0a97f007-b978-4543-a8a0-9ee0abccdf0a" providerId="ADAL" clId="{B8B649C5-C549-4FEB-BF49-7EEBAD02D5DE}" dt="2020-12-22T22:44:45.008" v="35415" actId="20577"/>
        <pc:sldMkLst>
          <pc:docMk/>
          <pc:sldMk cId="1823974280" sldId="4771"/>
        </pc:sldMkLst>
        <pc:spChg chg="mod">
          <ac:chgData name="Chris Speller" userId="0a97f007-b978-4543-a8a0-9ee0abccdf0a" providerId="ADAL" clId="{B8B649C5-C549-4FEB-BF49-7EEBAD02D5DE}" dt="2020-12-22T22:44:45.008" v="35415" actId="20577"/>
          <ac:spMkLst>
            <pc:docMk/>
            <pc:sldMk cId="1823974280" sldId="4771"/>
            <ac:spMk id="10" creationId="{00000000-0000-0000-0000-000000000000}"/>
          </ac:spMkLst>
        </pc:spChg>
        <pc:spChg chg="mod">
          <ac:chgData name="Chris Speller" userId="0a97f007-b978-4543-a8a0-9ee0abccdf0a" providerId="ADAL" clId="{B8B649C5-C549-4FEB-BF49-7EEBAD02D5DE}" dt="2020-12-22T22:42:37.887" v="35369"/>
          <ac:spMkLst>
            <pc:docMk/>
            <pc:sldMk cId="1823974280" sldId="4771"/>
            <ac:spMk id="11" creationId="{00000000-0000-0000-0000-000000000000}"/>
          </ac:spMkLst>
        </pc:spChg>
        <pc:spChg chg="mod">
          <ac:chgData name="Chris Speller" userId="0a97f007-b978-4543-a8a0-9ee0abccdf0a" providerId="ADAL" clId="{B8B649C5-C549-4FEB-BF49-7EEBAD02D5DE}" dt="2020-12-22T22:43:27.311" v="35409" actId="20577"/>
          <ac:spMkLst>
            <pc:docMk/>
            <pc:sldMk cId="1823974280" sldId="4771"/>
            <ac:spMk id="13" creationId="{7BD87FF1-6D34-4DE7-AC44-0CEF1C9692B8}"/>
          </ac:spMkLst>
        </pc:spChg>
      </pc:sldChg>
      <pc:sldChg chg="modSp add mod ord">
        <pc:chgData name="Chris Speller" userId="0a97f007-b978-4543-a8a0-9ee0abccdf0a" providerId="ADAL" clId="{B8B649C5-C549-4FEB-BF49-7EEBAD02D5DE}" dt="2020-12-22T22:55:34.545" v="35588" actId="20577"/>
        <pc:sldMkLst>
          <pc:docMk/>
          <pc:sldMk cId="2068782272" sldId="4772"/>
        </pc:sldMkLst>
        <pc:spChg chg="mod">
          <ac:chgData name="Chris Speller" userId="0a97f007-b978-4543-a8a0-9ee0abccdf0a" providerId="ADAL" clId="{B8B649C5-C549-4FEB-BF49-7EEBAD02D5DE}" dt="2020-12-22T22:47:47.254" v="35525" actId="6549"/>
          <ac:spMkLst>
            <pc:docMk/>
            <pc:sldMk cId="2068782272" sldId="4772"/>
            <ac:spMk id="10" creationId="{00000000-0000-0000-0000-000000000000}"/>
          </ac:spMkLst>
        </pc:spChg>
        <pc:spChg chg="mod">
          <ac:chgData name="Chris Speller" userId="0a97f007-b978-4543-a8a0-9ee0abccdf0a" providerId="ADAL" clId="{B8B649C5-C549-4FEB-BF49-7EEBAD02D5DE}" dt="2020-12-22T22:47:48.966" v="35526" actId="6549"/>
          <ac:spMkLst>
            <pc:docMk/>
            <pc:sldMk cId="2068782272" sldId="4772"/>
            <ac:spMk id="11" creationId="{00000000-0000-0000-0000-000000000000}"/>
          </ac:spMkLst>
        </pc:spChg>
        <pc:spChg chg="mod">
          <ac:chgData name="Chris Speller" userId="0a97f007-b978-4543-a8a0-9ee0abccdf0a" providerId="ADAL" clId="{B8B649C5-C549-4FEB-BF49-7EEBAD02D5DE}" dt="2020-12-22T22:55:34.545" v="35588" actId="20577"/>
          <ac:spMkLst>
            <pc:docMk/>
            <pc:sldMk cId="2068782272" sldId="4772"/>
            <ac:spMk id="13" creationId="{7BD87FF1-6D34-4DE7-AC44-0CEF1C9692B8}"/>
          </ac:spMkLst>
        </pc:spChg>
      </pc:sldChg>
      <pc:sldChg chg="modSp add mod">
        <pc:chgData name="Chris Speller" userId="0a97f007-b978-4543-a8a0-9ee0abccdf0a" providerId="ADAL" clId="{B8B649C5-C549-4FEB-BF49-7EEBAD02D5DE}" dt="2020-12-22T22:49:35.988" v="35576"/>
        <pc:sldMkLst>
          <pc:docMk/>
          <pc:sldMk cId="2997510881" sldId="4773"/>
        </pc:sldMkLst>
        <pc:spChg chg="mod">
          <ac:chgData name="Chris Speller" userId="0a97f007-b978-4543-a8a0-9ee0abccdf0a" providerId="ADAL" clId="{B8B649C5-C549-4FEB-BF49-7EEBAD02D5DE}" dt="2020-12-22T22:48:03.877" v="35532" actId="20577"/>
          <ac:spMkLst>
            <pc:docMk/>
            <pc:sldMk cId="2997510881" sldId="4773"/>
            <ac:spMk id="10" creationId="{00000000-0000-0000-0000-000000000000}"/>
          </ac:spMkLst>
        </pc:spChg>
        <pc:spChg chg="mod">
          <ac:chgData name="Chris Speller" userId="0a97f007-b978-4543-a8a0-9ee0abccdf0a" providerId="ADAL" clId="{B8B649C5-C549-4FEB-BF49-7EEBAD02D5DE}" dt="2020-12-22T22:48:09.539" v="35536" actId="20577"/>
          <ac:spMkLst>
            <pc:docMk/>
            <pc:sldMk cId="2997510881" sldId="4773"/>
            <ac:spMk id="11" creationId="{00000000-0000-0000-0000-000000000000}"/>
          </ac:spMkLst>
        </pc:spChg>
        <pc:spChg chg="mod">
          <ac:chgData name="Chris Speller" userId="0a97f007-b978-4543-a8a0-9ee0abccdf0a" providerId="ADAL" clId="{B8B649C5-C549-4FEB-BF49-7EEBAD02D5DE}" dt="2020-12-22T22:49:35.988" v="35576"/>
          <ac:spMkLst>
            <pc:docMk/>
            <pc:sldMk cId="2997510881" sldId="4773"/>
            <ac:spMk id="13" creationId="{7BD87FF1-6D34-4DE7-AC44-0CEF1C9692B8}"/>
          </ac:spMkLst>
        </pc:spChg>
      </pc:sldChg>
      <pc:sldChg chg="modSp add mod ord">
        <pc:chgData name="Chris Speller" userId="0a97f007-b978-4543-a8a0-9ee0abccdf0a" providerId="ADAL" clId="{B8B649C5-C549-4FEB-BF49-7EEBAD02D5DE}" dt="2020-12-23T10:04:48.444" v="36804"/>
        <pc:sldMkLst>
          <pc:docMk/>
          <pc:sldMk cId="2421078551" sldId="4774"/>
        </pc:sldMkLst>
        <pc:spChg chg="mod">
          <ac:chgData name="Chris Speller" userId="0a97f007-b978-4543-a8a0-9ee0abccdf0a" providerId="ADAL" clId="{B8B649C5-C549-4FEB-BF49-7EEBAD02D5DE}" dt="2020-12-23T09:05:53.615" v="35745" actId="20577"/>
          <ac:spMkLst>
            <pc:docMk/>
            <pc:sldMk cId="2421078551" sldId="4774"/>
            <ac:spMk id="10" creationId="{00000000-0000-0000-0000-000000000000}"/>
          </ac:spMkLst>
        </pc:spChg>
        <pc:spChg chg="mod">
          <ac:chgData name="Chris Speller" userId="0a97f007-b978-4543-a8a0-9ee0abccdf0a" providerId="ADAL" clId="{B8B649C5-C549-4FEB-BF49-7EEBAD02D5DE}" dt="2020-12-23T10:04:48.444" v="36804"/>
          <ac:spMkLst>
            <pc:docMk/>
            <pc:sldMk cId="2421078551" sldId="4774"/>
            <ac:spMk id="11" creationId="{00000000-0000-0000-0000-000000000000}"/>
          </ac:spMkLst>
        </pc:spChg>
        <pc:spChg chg="mod">
          <ac:chgData name="Chris Speller" userId="0a97f007-b978-4543-a8a0-9ee0abccdf0a" providerId="ADAL" clId="{B8B649C5-C549-4FEB-BF49-7EEBAD02D5DE}" dt="2020-12-23T09:04:57.461" v="35723" actId="6549"/>
          <ac:spMkLst>
            <pc:docMk/>
            <pc:sldMk cId="2421078551" sldId="4774"/>
            <ac:spMk id="12" creationId="{C24385B1-56CC-4BCF-9B84-8EA2D3337E37}"/>
          </ac:spMkLst>
        </pc:spChg>
      </pc:sldChg>
      <pc:sldChg chg="modSp add del mod">
        <pc:chgData name="Chris Speller" userId="0a97f007-b978-4543-a8a0-9ee0abccdf0a" providerId="ADAL" clId="{B8B649C5-C549-4FEB-BF49-7EEBAD02D5DE}" dt="2020-12-23T09:06:17.573" v="35747" actId="47"/>
        <pc:sldMkLst>
          <pc:docMk/>
          <pc:sldMk cId="1706037396" sldId="4775"/>
        </pc:sldMkLst>
        <pc:spChg chg="mod">
          <ac:chgData name="Chris Speller" userId="0a97f007-b978-4543-a8a0-9ee0abccdf0a" providerId="ADAL" clId="{B8B649C5-C549-4FEB-BF49-7EEBAD02D5DE}" dt="2020-12-23T09:04:23.166" v="35683" actId="20577"/>
          <ac:spMkLst>
            <pc:docMk/>
            <pc:sldMk cId="1706037396" sldId="4775"/>
            <ac:spMk id="10" creationId="{00000000-0000-0000-0000-000000000000}"/>
          </ac:spMkLst>
        </pc:spChg>
      </pc:sldChg>
      <pc:sldChg chg="modSp add ord">
        <pc:chgData name="Chris Speller" userId="0a97f007-b978-4543-a8a0-9ee0abccdf0a" providerId="ADAL" clId="{B8B649C5-C549-4FEB-BF49-7EEBAD02D5DE}" dt="2020-12-23T10:05:00.211" v="36809"/>
        <pc:sldMkLst>
          <pc:docMk/>
          <pc:sldMk cId="1759388079" sldId="4776"/>
        </pc:sldMkLst>
        <pc:spChg chg="mod">
          <ac:chgData name="Chris Speller" userId="0a97f007-b978-4543-a8a0-9ee0abccdf0a" providerId="ADAL" clId="{B8B649C5-C549-4FEB-BF49-7EEBAD02D5DE}" dt="2020-12-23T09:04:36.978" v="35704" actId="20577"/>
          <ac:spMkLst>
            <pc:docMk/>
            <pc:sldMk cId="1759388079" sldId="4776"/>
            <ac:spMk id="10" creationId="{00000000-0000-0000-0000-000000000000}"/>
          </ac:spMkLst>
        </pc:spChg>
        <pc:spChg chg="mod">
          <ac:chgData name="Chris Speller" userId="0a97f007-b978-4543-a8a0-9ee0abccdf0a" providerId="ADAL" clId="{B8B649C5-C549-4FEB-BF49-7EEBAD02D5DE}" dt="2020-12-23T10:05:00.211" v="36809"/>
          <ac:spMkLst>
            <pc:docMk/>
            <pc:sldMk cId="1759388079" sldId="4776"/>
            <ac:spMk id="11" creationId="{00000000-0000-0000-0000-000000000000}"/>
          </ac:spMkLst>
        </pc:spChg>
        <pc:spChg chg="mod">
          <ac:chgData name="Chris Speller" userId="0a97f007-b978-4543-a8a0-9ee0abccdf0a" providerId="ADAL" clId="{B8B649C5-C549-4FEB-BF49-7EEBAD02D5DE}" dt="2020-12-23T09:04:42.893" v="35707" actId="20577"/>
          <ac:spMkLst>
            <pc:docMk/>
            <pc:sldMk cId="1759388079" sldId="4776"/>
            <ac:spMk id="12" creationId="{C24385B1-56CC-4BCF-9B84-8EA2D3337E37}"/>
          </ac:spMkLst>
        </pc:spChg>
      </pc:sldChg>
      <pc:sldChg chg="modSp add ord">
        <pc:chgData name="Chris Speller" userId="0a97f007-b978-4543-a8a0-9ee0abccdf0a" providerId="ADAL" clId="{B8B649C5-C549-4FEB-BF49-7EEBAD02D5DE}" dt="2020-12-23T10:04:57.795" v="36808"/>
        <pc:sldMkLst>
          <pc:docMk/>
          <pc:sldMk cId="2162884038" sldId="4777"/>
        </pc:sldMkLst>
        <pc:spChg chg="mod">
          <ac:chgData name="Chris Speller" userId="0a97f007-b978-4543-a8a0-9ee0abccdf0a" providerId="ADAL" clId="{B8B649C5-C549-4FEB-BF49-7EEBAD02D5DE}" dt="2020-12-23T09:07:36.407" v="35791" actId="20577"/>
          <ac:spMkLst>
            <pc:docMk/>
            <pc:sldMk cId="2162884038" sldId="4777"/>
            <ac:spMk id="10" creationId="{00000000-0000-0000-0000-000000000000}"/>
          </ac:spMkLst>
        </pc:spChg>
        <pc:spChg chg="mod">
          <ac:chgData name="Chris Speller" userId="0a97f007-b978-4543-a8a0-9ee0abccdf0a" providerId="ADAL" clId="{B8B649C5-C549-4FEB-BF49-7EEBAD02D5DE}" dt="2020-12-23T10:04:57.795" v="36808"/>
          <ac:spMkLst>
            <pc:docMk/>
            <pc:sldMk cId="2162884038" sldId="4777"/>
            <ac:spMk id="11" creationId="{00000000-0000-0000-0000-000000000000}"/>
          </ac:spMkLst>
        </pc:spChg>
        <pc:spChg chg="mod">
          <ac:chgData name="Chris Speller" userId="0a97f007-b978-4543-a8a0-9ee0abccdf0a" providerId="ADAL" clId="{B8B649C5-C549-4FEB-BF49-7EEBAD02D5DE}" dt="2020-12-23T09:07:42.464" v="35797" actId="20577"/>
          <ac:spMkLst>
            <pc:docMk/>
            <pc:sldMk cId="2162884038" sldId="4777"/>
            <ac:spMk id="12" creationId="{C24385B1-56CC-4BCF-9B84-8EA2D3337E37}"/>
          </ac:spMkLst>
        </pc:spChg>
      </pc:sldChg>
      <pc:sldChg chg="modSp add">
        <pc:chgData name="Chris Speller" userId="0a97f007-b978-4543-a8a0-9ee0abccdf0a" providerId="ADAL" clId="{B8B649C5-C549-4FEB-BF49-7EEBAD02D5DE}" dt="2020-12-23T10:04:53.005" v="36806"/>
        <pc:sldMkLst>
          <pc:docMk/>
          <pc:sldMk cId="1536990131" sldId="4778"/>
        </pc:sldMkLst>
        <pc:spChg chg="mod">
          <ac:chgData name="Chris Speller" userId="0a97f007-b978-4543-a8a0-9ee0abccdf0a" providerId="ADAL" clId="{B8B649C5-C549-4FEB-BF49-7EEBAD02D5DE}" dt="2020-12-23T10:04:53.005" v="36806"/>
          <ac:spMkLst>
            <pc:docMk/>
            <pc:sldMk cId="1536990131" sldId="4778"/>
            <ac:spMk id="11" creationId="{00000000-0000-0000-0000-000000000000}"/>
          </ac:spMkLst>
        </pc:spChg>
      </pc:sldChg>
      <pc:sldChg chg="modSp add mod">
        <pc:chgData name="Chris Speller" userId="0a97f007-b978-4543-a8a0-9ee0abccdf0a" providerId="ADAL" clId="{B8B649C5-C549-4FEB-BF49-7EEBAD02D5DE}" dt="2020-12-23T10:04:50.624" v="36805"/>
        <pc:sldMkLst>
          <pc:docMk/>
          <pc:sldMk cId="1514630674" sldId="4779"/>
        </pc:sldMkLst>
        <pc:spChg chg="mod">
          <ac:chgData name="Chris Speller" userId="0a97f007-b978-4543-a8a0-9ee0abccdf0a" providerId="ADAL" clId="{B8B649C5-C549-4FEB-BF49-7EEBAD02D5DE}" dt="2020-12-23T09:08:35.241" v="35815" actId="20577"/>
          <ac:spMkLst>
            <pc:docMk/>
            <pc:sldMk cId="1514630674" sldId="4779"/>
            <ac:spMk id="10" creationId="{00000000-0000-0000-0000-000000000000}"/>
          </ac:spMkLst>
        </pc:spChg>
        <pc:spChg chg="mod">
          <ac:chgData name="Chris Speller" userId="0a97f007-b978-4543-a8a0-9ee0abccdf0a" providerId="ADAL" clId="{B8B649C5-C549-4FEB-BF49-7EEBAD02D5DE}" dt="2020-12-23T10:04:50.624" v="36805"/>
          <ac:spMkLst>
            <pc:docMk/>
            <pc:sldMk cId="1514630674" sldId="4779"/>
            <ac:spMk id="11" creationId="{00000000-0000-0000-0000-000000000000}"/>
          </ac:spMkLst>
        </pc:spChg>
        <pc:spChg chg="mod">
          <ac:chgData name="Chris Speller" userId="0a97f007-b978-4543-a8a0-9ee0abccdf0a" providerId="ADAL" clId="{B8B649C5-C549-4FEB-BF49-7EEBAD02D5DE}" dt="2020-12-23T09:09:15.307" v="35844" actId="20577"/>
          <ac:spMkLst>
            <pc:docMk/>
            <pc:sldMk cId="1514630674" sldId="4779"/>
            <ac:spMk id="12" creationId="{C24385B1-56CC-4BCF-9B84-8EA2D3337E37}"/>
          </ac:spMkLst>
        </pc:spChg>
      </pc:sldChg>
      <pc:sldChg chg="modSp add">
        <pc:chgData name="Chris Speller" userId="0a97f007-b978-4543-a8a0-9ee0abccdf0a" providerId="ADAL" clId="{B8B649C5-C549-4FEB-BF49-7EEBAD02D5DE}" dt="2020-12-23T10:04:55.141" v="36807"/>
        <pc:sldMkLst>
          <pc:docMk/>
          <pc:sldMk cId="2380715650" sldId="4780"/>
        </pc:sldMkLst>
        <pc:spChg chg="mod">
          <ac:chgData name="Chris Speller" userId="0a97f007-b978-4543-a8a0-9ee0abccdf0a" providerId="ADAL" clId="{B8B649C5-C549-4FEB-BF49-7EEBAD02D5DE}" dt="2020-12-23T09:10:10.444" v="35862" actId="20577"/>
          <ac:spMkLst>
            <pc:docMk/>
            <pc:sldMk cId="2380715650" sldId="4780"/>
            <ac:spMk id="10" creationId="{00000000-0000-0000-0000-000000000000}"/>
          </ac:spMkLst>
        </pc:spChg>
        <pc:spChg chg="mod">
          <ac:chgData name="Chris Speller" userId="0a97f007-b978-4543-a8a0-9ee0abccdf0a" providerId="ADAL" clId="{B8B649C5-C549-4FEB-BF49-7EEBAD02D5DE}" dt="2020-12-23T10:04:55.141" v="36807"/>
          <ac:spMkLst>
            <pc:docMk/>
            <pc:sldMk cId="2380715650" sldId="4780"/>
            <ac:spMk id="11" creationId="{00000000-0000-0000-0000-000000000000}"/>
          </ac:spMkLst>
        </pc:spChg>
        <pc:spChg chg="mod">
          <ac:chgData name="Chris Speller" userId="0a97f007-b978-4543-a8a0-9ee0abccdf0a" providerId="ADAL" clId="{B8B649C5-C549-4FEB-BF49-7EEBAD02D5DE}" dt="2020-12-23T09:10:33.103" v="35875" actId="20577"/>
          <ac:spMkLst>
            <pc:docMk/>
            <pc:sldMk cId="2380715650" sldId="4780"/>
            <ac:spMk id="12" creationId="{C24385B1-56CC-4BCF-9B84-8EA2D3337E37}"/>
          </ac:spMkLst>
        </pc:spChg>
      </pc:sldChg>
      <pc:sldChg chg="modSp add mod">
        <pc:chgData name="Chris Speller" userId="0a97f007-b978-4543-a8a0-9ee0abccdf0a" providerId="ADAL" clId="{B8B649C5-C549-4FEB-BF49-7EEBAD02D5DE}" dt="2020-12-23T10:04:46.108" v="36803"/>
        <pc:sldMkLst>
          <pc:docMk/>
          <pc:sldMk cId="2833618814" sldId="4781"/>
        </pc:sldMkLst>
        <pc:spChg chg="mod">
          <ac:chgData name="Chris Speller" userId="0a97f007-b978-4543-a8a0-9ee0abccdf0a" providerId="ADAL" clId="{B8B649C5-C549-4FEB-BF49-7EEBAD02D5DE}" dt="2020-12-23T09:33:23.938" v="36307" actId="20577"/>
          <ac:spMkLst>
            <pc:docMk/>
            <pc:sldMk cId="2833618814" sldId="4781"/>
            <ac:spMk id="10" creationId="{00000000-0000-0000-0000-000000000000}"/>
          </ac:spMkLst>
        </pc:spChg>
        <pc:spChg chg="mod">
          <ac:chgData name="Chris Speller" userId="0a97f007-b978-4543-a8a0-9ee0abccdf0a" providerId="ADAL" clId="{B8B649C5-C549-4FEB-BF49-7EEBAD02D5DE}" dt="2020-12-23T10:04:46.108" v="36803"/>
          <ac:spMkLst>
            <pc:docMk/>
            <pc:sldMk cId="2833618814" sldId="4781"/>
            <ac:spMk id="11" creationId="{00000000-0000-0000-0000-000000000000}"/>
          </ac:spMkLst>
        </pc:spChg>
        <pc:spChg chg="mod">
          <ac:chgData name="Chris Speller" userId="0a97f007-b978-4543-a8a0-9ee0abccdf0a" providerId="ADAL" clId="{B8B649C5-C549-4FEB-BF49-7EEBAD02D5DE}" dt="2020-12-23T09:12:04.416" v="35912" actId="20577"/>
          <ac:spMkLst>
            <pc:docMk/>
            <pc:sldMk cId="2833618814" sldId="4781"/>
            <ac:spMk id="12" creationId="{C24385B1-56CC-4BCF-9B84-8EA2D3337E37}"/>
          </ac:spMkLst>
        </pc:spChg>
      </pc:sldChg>
      <pc:sldChg chg="modSp add del">
        <pc:chgData name="Chris Speller" userId="0a97f007-b978-4543-a8a0-9ee0abccdf0a" providerId="ADAL" clId="{B8B649C5-C549-4FEB-BF49-7EEBAD02D5DE}" dt="2020-12-23T09:29:54.779" v="36220" actId="47"/>
        <pc:sldMkLst>
          <pc:docMk/>
          <pc:sldMk cId="4048992467" sldId="4782"/>
        </pc:sldMkLst>
        <pc:spChg chg="mod">
          <ac:chgData name="Chris Speller" userId="0a97f007-b978-4543-a8a0-9ee0abccdf0a" providerId="ADAL" clId="{B8B649C5-C549-4FEB-BF49-7EEBAD02D5DE}" dt="2020-12-23T09:19:09.376" v="36103" actId="20577"/>
          <ac:spMkLst>
            <pc:docMk/>
            <pc:sldMk cId="4048992467" sldId="4782"/>
            <ac:spMk id="10" creationId="{00000000-0000-0000-0000-000000000000}"/>
          </ac:spMkLst>
        </pc:spChg>
        <pc:spChg chg="mod">
          <ac:chgData name="Chris Speller" userId="0a97f007-b978-4543-a8a0-9ee0abccdf0a" providerId="ADAL" clId="{B8B649C5-C549-4FEB-BF49-7EEBAD02D5DE}" dt="2020-12-23T09:15:01.741" v="35915"/>
          <ac:spMkLst>
            <pc:docMk/>
            <pc:sldMk cId="4048992467" sldId="4782"/>
            <ac:spMk id="11" creationId="{00000000-0000-0000-0000-000000000000}"/>
          </ac:spMkLst>
        </pc:spChg>
        <pc:spChg chg="mod">
          <ac:chgData name="Chris Speller" userId="0a97f007-b978-4543-a8a0-9ee0abccdf0a" providerId="ADAL" clId="{B8B649C5-C549-4FEB-BF49-7EEBAD02D5DE}" dt="2020-12-23T09:19:28.979" v="36146" actId="20577"/>
          <ac:spMkLst>
            <pc:docMk/>
            <pc:sldMk cId="4048992467" sldId="4782"/>
            <ac:spMk id="12" creationId="{C24385B1-56CC-4BCF-9B84-8EA2D3337E37}"/>
          </ac:spMkLst>
        </pc:spChg>
      </pc:sldChg>
      <pc:sldChg chg="modSp add mod">
        <pc:chgData name="Chris Speller" userId="0a97f007-b978-4543-a8a0-9ee0abccdf0a" providerId="ADAL" clId="{B8B649C5-C549-4FEB-BF49-7EEBAD02D5DE}" dt="2020-12-23T09:18:44.319" v="36093" actId="20577"/>
        <pc:sldMkLst>
          <pc:docMk/>
          <pc:sldMk cId="2056657796" sldId="4783"/>
        </pc:sldMkLst>
        <pc:spChg chg="mod">
          <ac:chgData name="Chris Speller" userId="0a97f007-b978-4543-a8a0-9ee0abccdf0a" providerId="ADAL" clId="{B8B649C5-C549-4FEB-BF49-7EEBAD02D5DE}" dt="2020-12-23T09:18:14.869" v="36043" actId="20577"/>
          <ac:spMkLst>
            <pc:docMk/>
            <pc:sldMk cId="2056657796" sldId="4783"/>
            <ac:spMk id="10" creationId="{00000000-0000-0000-0000-000000000000}"/>
          </ac:spMkLst>
        </pc:spChg>
        <pc:spChg chg="mod">
          <ac:chgData name="Chris Speller" userId="0a97f007-b978-4543-a8a0-9ee0abccdf0a" providerId="ADAL" clId="{B8B649C5-C549-4FEB-BF49-7EEBAD02D5DE}" dt="2020-12-23T09:17:36.007" v="36035" actId="6549"/>
          <ac:spMkLst>
            <pc:docMk/>
            <pc:sldMk cId="2056657796" sldId="4783"/>
            <ac:spMk id="11" creationId="{00000000-0000-0000-0000-000000000000}"/>
          </ac:spMkLst>
        </pc:spChg>
        <pc:spChg chg="mod">
          <ac:chgData name="Chris Speller" userId="0a97f007-b978-4543-a8a0-9ee0abccdf0a" providerId="ADAL" clId="{B8B649C5-C549-4FEB-BF49-7EEBAD02D5DE}" dt="2020-12-23T09:18:44.319" v="36093" actId="20577"/>
          <ac:spMkLst>
            <pc:docMk/>
            <pc:sldMk cId="2056657796" sldId="4783"/>
            <ac:spMk id="12" creationId="{C24385B1-56CC-4BCF-9B84-8EA2D3337E37}"/>
          </ac:spMkLst>
        </pc:spChg>
      </pc:sldChg>
      <pc:sldChg chg="modSp add mod">
        <pc:chgData name="Chris Speller" userId="0a97f007-b978-4543-a8a0-9ee0abccdf0a" providerId="ADAL" clId="{B8B649C5-C549-4FEB-BF49-7EEBAD02D5DE}" dt="2020-12-23T10:04:41.875" v="36802"/>
        <pc:sldMkLst>
          <pc:docMk/>
          <pc:sldMk cId="4047713458" sldId="4784"/>
        </pc:sldMkLst>
        <pc:spChg chg="mod">
          <ac:chgData name="Chris Speller" userId="0a97f007-b978-4543-a8a0-9ee0abccdf0a" providerId="ADAL" clId="{B8B649C5-C549-4FEB-BF49-7EEBAD02D5DE}" dt="2020-12-23T09:29:07.541" v="36219" actId="2711"/>
          <ac:spMkLst>
            <pc:docMk/>
            <pc:sldMk cId="4047713458" sldId="4784"/>
            <ac:spMk id="10" creationId="{00000000-0000-0000-0000-000000000000}"/>
          </ac:spMkLst>
        </pc:spChg>
        <pc:spChg chg="mod">
          <ac:chgData name="Chris Speller" userId="0a97f007-b978-4543-a8a0-9ee0abccdf0a" providerId="ADAL" clId="{B8B649C5-C549-4FEB-BF49-7EEBAD02D5DE}" dt="2020-12-23T10:04:41.875" v="36802"/>
          <ac:spMkLst>
            <pc:docMk/>
            <pc:sldMk cId="4047713458" sldId="4784"/>
            <ac:spMk id="11" creationId="{00000000-0000-0000-0000-000000000000}"/>
          </ac:spMkLst>
        </pc:spChg>
      </pc:sldChg>
      <pc:sldChg chg="modSp add mod">
        <pc:chgData name="Chris Speller" userId="0a97f007-b978-4543-a8a0-9ee0abccdf0a" providerId="ADAL" clId="{B8B649C5-C549-4FEB-BF49-7EEBAD02D5DE}" dt="2020-12-23T10:04:39.458" v="36801"/>
        <pc:sldMkLst>
          <pc:docMk/>
          <pc:sldMk cId="117182409" sldId="4785"/>
        </pc:sldMkLst>
        <pc:spChg chg="mod">
          <ac:chgData name="Chris Speller" userId="0a97f007-b978-4543-a8a0-9ee0abccdf0a" providerId="ADAL" clId="{B8B649C5-C549-4FEB-BF49-7EEBAD02D5DE}" dt="2020-12-23T09:28:59.845" v="36217" actId="2711"/>
          <ac:spMkLst>
            <pc:docMk/>
            <pc:sldMk cId="117182409" sldId="4785"/>
            <ac:spMk id="10" creationId="{00000000-0000-0000-0000-000000000000}"/>
          </ac:spMkLst>
        </pc:spChg>
        <pc:spChg chg="mod">
          <ac:chgData name="Chris Speller" userId="0a97f007-b978-4543-a8a0-9ee0abccdf0a" providerId="ADAL" clId="{B8B649C5-C549-4FEB-BF49-7EEBAD02D5DE}" dt="2020-12-23T10:04:39.458" v="36801"/>
          <ac:spMkLst>
            <pc:docMk/>
            <pc:sldMk cId="117182409" sldId="4785"/>
            <ac:spMk id="11" creationId="{00000000-0000-0000-0000-000000000000}"/>
          </ac:spMkLst>
        </pc:spChg>
        <pc:spChg chg="mod">
          <ac:chgData name="Chris Speller" userId="0a97f007-b978-4543-a8a0-9ee0abccdf0a" providerId="ADAL" clId="{B8B649C5-C549-4FEB-BF49-7EEBAD02D5DE}" dt="2020-12-23T09:24:41.123" v="36159" actId="20577"/>
          <ac:spMkLst>
            <pc:docMk/>
            <pc:sldMk cId="117182409" sldId="4785"/>
            <ac:spMk id="12" creationId="{C24385B1-56CC-4BCF-9B84-8EA2D3337E37}"/>
          </ac:spMkLst>
        </pc:spChg>
      </pc:sldChg>
      <pc:sldChg chg="modSp add mod">
        <pc:chgData name="Chris Speller" userId="0a97f007-b978-4543-a8a0-9ee0abccdf0a" providerId="ADAL" clId="{B8B649C5-C549-4FEB-BF49-7EEBAD02D5DE}" dt="2020-12-23T10:04:36.353" v="36800"/>
        <pc:sldMkLst>
          <pc:docMk/>
          <pc:sldMk cId="2913009773" sldId="4786"/>
        </pc:sldMkLst>
        <pc:spChg chg="mod">
          <ac:chgData name="Chris Speller" userId="0a97f007-b978-4543-a8a0-9ee0abccdf0a" providerId="ADAL" clId="{B8B649C5-C549-4FEB-BF49-7EEBAD02D5DE}" dt="2020-12-23T09:28:52.734" v="36215" actId="2711"/>
          <ac:spMkLst>
            <pc:docMk/>
            <pc:sldMk cId="2913009773" sldId="4786"/>
            <ac:spMk id="10" creationId="{00000000-0000-0000-0000-000000000000}"/>
          </ac:spMkLst>
        </pc:spChg>
        <pc:spChg chg="mod">
          <ac:chgData name="Chris Speller" userId="0a97f007-b978-4543-a8a0-9ee0abccdf0a" providerId="ADAL" clId="{B8B649C5-C549-4FEB-BF49-7EEBAD02D5DE}" dt="2020-12-23T10:04:36.353" v="36800"/>
          <ac:spMkLst>
            <pc:docMk/>
            <pc:sldMk cId="2913009773" sldId="4786"/>
            <ac:spMk id="11" creationId="{00000000-0000-0000-0000-000000000000}"/>
          </ac:spMkLst>
        </pc:spChg>
        <pc:spChg chg="mod">
          <ac:chgData name="Chris Speller" userId="0a97f007-b978-4543-a8a0-9ee0abccdf0a" providerId="ADAL" clId="{B8B649C5-C549-4FEB-BF49-7EEBAD02D5DE}" dt="2020-12-23T09:26:43.258" v="36196" actId="6549"/>
          <ac:spMkLst>
            <pc:docMk/>
            <pc:sldMk cId="2913009773" sldId="4786"/>
            <ac:spMk id="12" creationId="{C24385B1-56CC-4BCF-9B84-8EA2D3337E37}"/>
          </ac:spMkLst>
        </pc:spChg>
      </pc:sldChg>
      <pc:sldChg chg="modSp add mod">
        <pc:chgData name="Chris Speller" userId="0a97f007-b978-4543-a8a0-9ee0abccdf0a" providerId="ADAL" clId="{B8B649C5-C549-4FEB-BF49-7EEBAD02D5DE}" dt="2020-12-23T10:04:33.398" v="36799"/>
        <pc:sldMkLst>
          <pc:docMk/>
          <pc:sldMk cId="708492201" sldId="4787"/>
        </pc:sldMkLst>
        <pc:spChg chg="mod">
          <ac:chgData name="Chris Speller" userId="0a97f007-b978-4543-a8a0-9ee0abccdf0a" providerId="ADAL" clId="{B8B649C5-C549-4FEB-BF49-7EEBAD02D5DE}" dt="2020-12-23T09:31:23.765" v="36277" actId="20577"/>
          <ac:spMkLst>
            <pc:docMk/>
            <pc:sldMk cId="708492201" sldId="4787"/>
            <ac:spMk id="10" creationId="{00000000-0000-0000-0000-000000000000}"/>
          </ac:spMkLst>
        </pc:spChg>
        <pc:spChg chg="mod">
          <ac:chgData name="Chris Speller" userId="0a97f007-b978-4543-a8a0-9ee0abccdf0a" providerId="ADAL" clId="{B8B649C5-C549-4FEB-BF49-7EEBAD02D5DE}" dt="2020-12-23T10:04:33.398" v="36799"/>
          <ac:spMkLst>
            <pc:docMk/>
            <pc:sldMk cId="708492201" sldId="4787"/>
            <ac:spMk id="11" creationId="{00000000-0000-0000-0000-000000000000}"/>
          </ac:spMkLst>
        </pc:spChg>
        <pc:spChg chg="mod">
          <ac:chgData name="Chris Speller" userId="0a97f007-b978-4543-a8a0-9ee0abccdf0a" providerId="ADAL" clId="{B8B649C5-C549-4FEB-BF49-7EEBAD02D5DE}" dt="2020-12-23T09:30:28.812" v="36240" actId="20577"/>
          <ac:spMkLst>
            <pc:docMk/>
            <pc:sldMk cId="708492201" sldId="4787"/>
            <ac:spMk id="12" creationId="{C24385B1-56CC-4BCF-9B84-8EA2D3337E37}"/>
          </ac:spMkLst>
        </pc:spChg>
      </pc:sldChg>
      <pc:sldChg chg="modSp add">
        <pc:chgData name="Chris Speller" userId="0a97f007-b978-4543-a8a0-9ee0abccdf0a" providerId="ADAL" clId="{B8B649C5-C549-4FEB-BF49-7EEBAD02D5DE}" dt="2020-12-23T10:04:29.733" v="36798"/>
        <pc:sldMkLst>
          <pc:docMk/>
          <pc:sldMk cId="1076677805" sldId="4788"/>
        </pc:sldMkLst>
        <pc:spChg chg="mod">
          <ac:chgData name="Chris Speller" userId="0a97f007-b978-4543-a8a0-9ee0abccdf0a" providerId="ADAL" clId="{B8B649C5-C549-4FEB-BF49-7EEBAD02D5DE}" dt="2020-12-23T09:35:14.332" v="36317" actId="20577"/>
          <ac:spMkLst>
            <pc:docMk/>
            <pc:sldMk cId="1076677805" sldId="4788"/>
            <ac:spMk id="10" creationId="{00000000-0000-0000-0000-000000000000}"/>
          </ac:spMkLst>
        </pc:spChg>
        <pc:spChg chg="mod">
          <ac:chgData name="Chris Speller" userId="0a97f007-b978-4543-a8a0-9ee0abccdf0a" providerId="ADAL" clId="{B8B649C5-C549-4FEB-BF49-7EEBAD02D5DE}" dt="2020-12-23T10:04:29.733" v="36798"/>
          <ac:spMkLst>
            <pc:docMk/>
            <pc:sldMk cId="1076677805" sldId="4788"/>
            <ac:spMk id="11" creationId="{00000000-0000-0000-0000-000000000000}"/>
          </ac:spMkLst>
        </pc:spChg>
        <pc:spChg chg="mod">
          <ac:chgData name="Chris Speller" userId="0a97f007-b978-4543-a8a0-9ee0abccdf0a" providerId="ADAL" clId="{B8B649C5-C549-4FEB-BF49-7EEBAD02D5DE}" dt="2020-12-23T09:34:22.947" v="36315" actId="207"/>
          <ac:spMkLst>
            <pc:docMk/>
            <pc:sldMk cId="1076677805" sldId="4788"/>
            <ac:spMk id="12" creationId="{C24385B1-56CC-4BCF-9B84-8EA2D3337E37}"/>
          </ac:spMkLst>
        </pc:spChg>
      </pc:sldChg>
      <pc:sldChg chg="modSp add mod">
        <pc:chgData name="Chris Speller" userId="0a97f007-b978-4543-a8a0-9ee0abccdf0a" providerId="ADAL" clId="{B8B649C5-C549-4FEB-BF49-7EEBAD02D5DE}" dt="2020-12-23T09:36:46.705" v="36401" actId="20577"/>
        <pc:sldMkLst>
          <pc:docMk/>
          <pc:sldMk cId="4226032141" sldId="4789"/>
        </pc:sldMkLst>
        <pc:spChg chg="mod">
          <ac:chgData name="Chris Speller" userId="0a97f007-b978-4543-a8a0-9ee0abccdf0a" providerId="ADAL" clId="{B8B649C5-C549-4FEB-BF49-7EEBAD02D5DE}" dt="2020-12-23T09:36:23.056" v="36380" actId="20577"/>
          <ac:spMkLst>
            <pc:docMk/>
            <pc:sldMk cId="4226032141" sldId="4789"/>
            <ac:spMk id="10" creationId="{00000000-0000-0000-0000-000000000000}"/>
          </ac:spMkLst>
        </pc:spChg>
        <pc:spChg chg="mod">
          <ac:chgData name="Chris Speller" userId="0a97f007-b978-4543-a8a0-9ee0abccdf0a" providerId="ADAL" clId="{B8B649C5-C549-4FEB-BF49-7EEBAD02D5DE}" dt="2020-12-23T09:36:37.806" v="36383" actId="20577"/>
          <ac:spMkLst>
            <pc:docMk/>
            <pc:sldMk cId="4226032141" sldId="4789"/>
            <ac:spMk id="11" creationId="{00000000-0000-0000-0000-000000000000}"/>
          </ac:spMkLst>
        </pc:spChg>
        <pc:spChg chg="mod">
          <ac:chgData name="Chris Speller" userId="0a97f007-b978-4543-a8a0-9ee0abccdf0a" providerId="ADAL" clId="{B8B649C5-C549-4FEB-BF49-7EEBAD02D5DE}" dt="2020-12-23T09:36:46.705" v="36401" actId="20577"/>
          <ac:spMkLst>
            <pc:docMk/>
            <pc:sldMk cId="4226032141" sldId="4789"/>
            <ac:spMk id="12" creationId="{C24385B1-56CC-4BCF-9B84-8EA2D3337E37}"/>
          </ac:spMkLst>
        </pc:spChg>
      </pc:sldChg>
      <pc:sldChg chg="modSp add mod">
        <pc:chgData name="Chris Speller" userId="0a97f007-b978-4543-a8a0-9ee0abccdf0a" providerId="ADAL" clId="{B8B649C5-C549-4FEB-BF49-7EEBAD02D5DE}" dt="2020-12-23T10:04:23.161" v="36797"/>
        <pc:sldMkLst>
          <pc:docMk/>
          <pc:sldMk cId="996284980" sldId="4790"/>
        </pc:sldMkLst>
        <pc:spChg chg="mod">
          <ac:chgData name="Chris Speller" userId="0a97f007-b978-4543-a8a0-9ee0abccdf0a" providerId="ADAL" clId="{B8B649C5-C549-4FEB-BF49-7EEBAD02D5DE}" dt="2020-12-23T09:41:12.007" v="36469" actId="20577"/>
          <ac:spMkLst>
            <pc:docMk/>
            <pc:sldMk cId="996284980" sldId="4790"/>
            <ac:spMk id="10" creationId="{00000000-0000-0000-0000-000000000000}"/>
          </ac:spMkLst>
        </pc:spChg>
        <pc:spChg chg="mod">
          <ac:chgData name="Chris Speller" userId="0a97f007-b978-4543-a8a0-9ee0abccdf0a" providerId="ADAL" clId="{B8B649C5-C549-4FEB-BF49-7EEBAD02D5DE}" dt="2020-12-23T10:04:23.161" v="36797"/>
          <ac:spMkLst>
            <pc:docMk/>
            <pc:sldMk cId="996284980" sldId="4790"/>
            <ac:spMk id="11" creationId="{00000000-0000-0000-0000-000000000000}"/>
          </ac:spMkLst>
        </pc:spChg>
        <pc:spChg chg="mod">
          <ac:chgData name="Chris Speller" userId="0a97f007-b978-4543-a8a0-9ee0abccdf0a" providerId="ADAL" clId="{B8B649C5-C549-4FEB-BF49-7EEBAD02D5DE}" dt="2020-12-23T09:41:08.256" v="36468" actId="20577"/>
          <ac:spMkLst>
            <pc:docMk/>
            <pc:sldMk cId="996284980" sldId="4790"/>
            <ac:spMk id="12" creationId="{C24385B1-56CC-4BCF-9B84-8EA2D3337E37}"/>
          </ac:spMkLst>
        </pc:spChg>
      </pc:sldChg>
      <pc:sldChg chg="modSp add mod">
        <pc:chgData name="Chris Speller" userId="0a97f007-b978-4543-a8a0-9ee0abccdf0a" providerId="ADAL" clId="{B8B649C5-C549-4FEB-BF49-7EEBAD02D5DE}" dt="2020-12-23T09:43:19.236" v="36642" actId="20577"/>
        <pc:sldMkLst>
          <pc:docMk/>
          <pc:sldMk cId="152820742" sldId="4791"/>
        </pc:sldMkLst>
        <pc:spChg chg="mod">
          <ac:chgData name="Chris Speller" userId="0a97f007-b978-4543-a8a0-9ee0abccdf0a" providerId="ADAL" clId="{B8B649C5-C549-4FEB-BF49-7EEBAD02D5DE}" dt="2020-12-23T09:43:19.236" v="36642" actId="20577"/>
          <ac:spMkLst>
            <pc:docMk/>
            <pc:sldMk cId="152820742" sldId="4791"/>
            <ac:spMk id="10" creationId="{00000000-0000-0000-0000-000000000000}"/>
          </ac:spMkLst>
        </pc:spChg>
        <pc:spChg chg="mod">
          <ac:chgData name="Chris Speller" userId="0a97f007-b978-4543-a8a0-9ee0abccdf0a" providerId="ADAL" clId="{B8B649C5-C549-4FEB-BF49-7EEBAD02D5DE}" dt="2020-12-23T09:42:39.792" v="36621"/>
          <ac:spMkLst>
            <pc:docMk/>
            <pc:sldMk cId="152820742" sldId="4791"/>
            <ac:spMk id="11" creationId="{00000000-0000-0000-0000-000000000000}"/>
          </ac:spMkLst>
        </pc:spChg>
        <pc:spChg chg="mod">
          <ac:chgData name="Chris Speller" userId="0a97f007-b978-4543-a8a0-9ee0abccdf0a" providerId="ADAL" clId="{B8B649C5-C549-4FEB-BF49-7EEBAD02D5DE}" dt="2020-12-23T09:43:03.704" v="36640" actId="20577"/>
          <ac:spMkLst>
            <pc:docMk/>
            <pc:sldMk cId="152820742" sldId="4791"/>
            <ac:spMk id="12" creationId="{C24385B1-56CC-4BCF-9B84-8EA2D3337E37}"/>
          </ac:spMkLst>
        </pc:spChg>
      </pc:sldChg>
      <pc:sldChg chg="modSp add mod">
        <pc:chgData name="Chris Speller" userId="0a97f007-b978-4543-a8a0-9ee0abccdf0a" providerId="ADAL" clId="{B8B649C5-C549-4FEB-BF49-7EEBAD02D5DE}" dt="2020-12-23T09:56:24.985" v="36701" actId="20577"/>
        <pc:sldMkLst>
          <pc:docMk/>
          <pc:sldMk cId="2669175775" sldId="4792"/>
        </pc:sldMkLst>
        <pc:spChg chg="mod">
          <ac:chgData name="Chris Speller" userId="0a97f007-b978-4543-a8a0-9ee0abccdf0a" providerId="ADAL" clId="{B8B649C5-C549-4FEB-BF49-7EEBAD02D5DE}" dt="2020-12-23T09:56:24.985" v="36701" actId="20577"/>
          <ac:spMkLst>
            <pc:docMk/>
            <pc:sldMk cId="2669175775" sldId="4792"/>
            <ac:spMk id="10" creationId="{00000000-0000-0000-0000-000000000000}"/>
          </ac:spMkLst>
        </pc:spChg>
        <pc:spChg chg="mod">
          <ac:chgData name="Chris Speller" userId="0a97f007-b978-4543-a8a0-9ee0abccdf0a" providerId="ADAL" clId="{B8B649C5-C549-4FEB-BF49-7EEBAD02D5DE}" dt="2020-12-23T09:45:23.920" v="36668"/>
          <ac:spMkLst>
            <pc:docMk/>
            <pc:sldMk cId="2669175775" sldId="4792"/>
            <ac:spMk id="11" creationId="{00000000-0000-0000-0000-000000000000}"/>
          </ac:spMkLst>
        </pc:spChg>
        <pc:spChg chg="mod">
          <ac:chgData name="Chris Speller" userId="0a97f007-b978-4543-a8a0-9ee0abccdf0a" providerId="ADAL" clId="{B8B649C5-C549-4FEB-BF49-7EEBAD02D5DE}" dt="2020-12-23T09:45:53.923" v="36691" actId="1076"/>
          <ac:spMkLst>
            <pc:docMk/>
            <pc:sldMk cId="2669175775" sldId="4792"/>
            <ac:spMk id="12" creationId="{C24385B1-56CC-4BCF-9B84-8EA2D3337E37}"/>
          </ac:spMkLst>
        </pc:spChg>
      </pc:sldChg>
      <pc:sldChg chg="modSp add mod">
        <pc:chgData name="Chris Speller" userId="0a97f007-b978-4543-a8a0-9ee0abccdf0a" providerId="ADAL" clId="{B8B649C5-C549-4FEB-BF49-7EEBAD02D5DE}" dt="2020-12-23T10:04:18.062" v="36796"/>
        <pc:sldMkLst>
          <pc:docMk/>
          <pc:sldMk cId="193085125" sldId="4793"/>
        </pc:sldMkLst>
        <pc:spChg chg="mod">
          <ac:chgData name="Chris Speller" userId="0a97f007-b978-4543-a8a0-9ee0abccdf0a" providerId="ADAL" clId="{B8B649C5-C549-4FEB-BF49-7EEBAD02D5DE}" dt="2020-12-23T10:01:44.335" v="36751" actId="20577"/>
          <ac:spMkLst>
            <pc:docMk/>
            <pc:sldMk cId="193085125" sldId="4793"/>
            <ac:spMk id="10" creationId="{00000000-0000-0000-0000-000000000000}"/>
          </ac:spMkLst>
        </pc:spChg>
        <pc:spChg chg="mod">
          <ac:chgData name="Chris Speller" userId="0a97f007-b978-4543-a8a0-9ee0abccdf0a" providerId="ADAL" clId="{B8B649C5-C549-4FEB-BF49-7EEBAD02D5DE}" dt="2020-12-23T10:04:18.062" v="36796"/>
          <ac:spMkLst>
            <pc:docMk/>
            <pc:sldMk cId="193085125" sldId="4793"/>
            <ac:spMk id="11" creationId="{00000000-0000-0000-0000-000000000000}"/>
          </ac:spMkLst>
        </pc:spChg>
        <pc:spChg chg="mod">
          <ac:chgData name="Chris Speller" userId="0a97f007-b978-4543-a8a0-9ee0abccdf0a" providerId="ADAL" clId="{B8B649C5-C549-4FEB-BF49-7EEBAD02D5DE}" dt="2020-12-23T10:00:50.362" v="36733" actId="20577"/>
          <ac:spMkLst>
            <pc:docMk/>
            <pc:sldMk cId="193085125" sldId="4793"/>
            <ac:spMk id="12" creationId="{C24385B1-56CC-4BCF-9B84-8EA2D3337E37}"/>
          </ac:spMkLst>
        </pc:spChg>
      </pc:sldChg>
      <pc:sldChg chg="add del">
        <pc:chgData name="Chris Speller" userId="0a97f007-b978-4543-a8a0-9ee0abccdf0a" providerId="ADAL" clId="{B8B649C5-C549-4FEB-BF49-7EEBAD02D5DE}" dt="2020-12-23T09:57:18.499" v="36703"/>
        <pc:sldMkLst>
          <pc:docMk/>
          <pc:sldMk cId="2339416340" sldId="4793"/>
        </pc:sldMkLst>
      </pc:sldChg>
      <pc:sldChg chg="modSp add mod">
        <pc:chgData name="Chris Speller" userId="0a97f007-b978-4543-a8a0-9ee0abccdf0a" providerId="ADAL" clId="{B8B649C5-C549-4FEB-BF49-7EEBAD02D5DE}" dt="2020-12-23T10:04:13.706" v="36795" actId="20577"/>
        <pc:sldMkLst>
          <pc:docMk/>
          <pc:sldMk cId="1185554860" sldId="4794"/>
        </pc:sldMkLst>
        <pc:spChg chg="mod">
          <ac:chgData name="Chris Speller" userId="0a97f007-b978-4543-a8a0-9ee0abccdf0a" providerId="ADAL" clId="{B8B649C5-C549-4FEB-BF49-7EEBAD02D5DE}" dt="2020-12-23T10:03:53.316" v="36789" actId="20577"/>
          <ac:spMkLst>
            <pc:docMk/>
            <pc:sldMk cId="1185554860" sldId="4794"/>
            <ac:spMk id="10" creationId="{00000000-0000-0000-0000-000000000000}"/>
          </ac:spMkLst>
        </pc:spChg>
        <pc:spChg chg="mod">
          <ac:chgData name="Chris Speller" userId="0a97f007-b978-4543-a8a0-9ee0abccdf0a" providerId="ADAL" clId="{B8B649C5-C549-4FEB-BF49-7EEBAD02D5DE}" dt="2020-12-23T10:04:13.706" v="36795" actId="20577"/>
          <ac:spMkLst>
            <pc:docMk/>
            <pc:sldMk cId="1185554860" sldId="4794"/>
            <ac:spMk id="11" creationId="{00000000-0000-0000-0000-000000000000}"/>
          </ac:spMkLst>
        </pc:spChg>
        <pc:spChg chg="mod">
          <ac:chgData name="Chris Speller" userId="0a97f007-b978-4543-a8a0-9ee0abccdf0a" providerId="ADAL" clId="{B8B649C5-C549-4FEB-BF49-7EEBAD02D5DE}" dt="2020-12-23T10:04:06.923" v="36791" actId="207"/>
          <ac:spMkLst>
            <pc:docMk/>
            <pc:sldMk cId="1185554860" sldId="4794"/>
            <ac:spMk id="12" creationId="{C24385B1-56CC-4BCF-9B84-8EA2D3337E37}"/>
          </ac:spMkLst>
        </pc:spChg>
      </pc:sldChg>
      <pc:sldChg chg="modSp add">
        <pc:chgData name="Chris Speller" userId="0a97f007-b978-4543-a8a0-9ee0abccdf0a" providerId="ADAL" clId="{B8B649C5-C549-4FEB-BF49-7EEBAD02D5DE}" dt="2020-12-23T10:09:19.821" v="36841" actId="20577"/>
        <pc:sldMkLst>
          <pc:docMk/>
          <pc:sldMk cId="1034858135" sldId="4795"/>
        </pc:sldMkLst>
        <pc:spChg chg="mod">
          <ac:chgData name="Chris Speller" userId="0a97f007-b978-4543-a8a0-9ee0abccdf0a" providerId="ADAL" clId="{B8B649C5-C549-4FEB-BF49-7EEBAD02D5DE}" dt="2020-12-23T10:09:11.031" v="36828" actId="20577"/>
          <ac:spMkLst>
            <pc:docMk/>
            <pc:sldMk cId="1034858135" sldId="4795"/>
            <ac:spMk id="10" creationId="{00000000-0000-0000-0000-000000000000}"/>
          </ac:spMkLst>
        </pc:spChg>
        <pc:spChg chg="mod">
          <ac:chgData name="Chris Speller" userId="0a97f007-b978-4543-a8a0-9ee0abccdf0a" providerId="ADAL" clId="{B8B649C5-C549-4FEB-BF49-7EEBAD02D5DE}" dt="2020-12-23T10:08:35.079" v="36812"/>
          <ac:spMkLst>
            <pc:docMk/>
            <pc:sldMk cId="1034858135" sldId="4795"/>
            <ac:spMk id="11" creationId="{00000000-0000-0000-0000-000000000000}"/>
          </ac:spMkLst>
        </pc:spChg>
        <pc:spChg chg="mod">
          <ac:chgData name="Chris Speller" userId="0a97f007-b978-4543-a8a0-9ee0abccdf0a" providerId="ADAL" clId="{B8B649C5-C549-4FEB-BF49-7EEBAD02D5DE}" dt="2020-12-23T10:09:19.821" v="36841" actId="20577"/>
          <ac:spMkLst>
            <pc:docMk/>
            <pc:sldMk cId="1034858135" sldId="4795"/>
            <ac:spMk id="12" creationId="{C24385B1-56CC-4BCF-9B84-8EA2D3337E37}"/>
          </ac:spMkLst>
        </pc:spChg>
      </pc:sldChg>
      <pc:sldChg chg="modSp add mod">
        <pc:chgData name="Chris Speller" userId="0a97f007-b978-4543-a8a0-9ee0abccdf0a" providerId="ADAL" clId="{B8B649C5-C549-4FEB-BF49-7EEBAD02D5DE}" dt="2020-12-23T10:11:17.042" v="36904" actId="20577"/>
        <pc:sldMkLst>
          <pc:docMk/>
          <pc:sldMk cId="1384321938" sldId="4796"/>
        </pc:sldMkLst>
        <pc:spChg chg="mod">
          <ac:chgData name="Chris Speller" userId="0a97f007-b978-4543-a8a0-9ee0abccdf0a" providerId="ADAL" clId="{B8B649C5-C549-4FEB-BF49-7EEBAD02D5DE}" dt="2020-12-23T10:10:33.519" v="36850" actId="20577"/>
          <ac:spMkLst>
            <pc:docMk/>
            <pc:sldMk cId="1384321938" sldId="4796"/>
            <ac:spMk id="10" creationId="{00000000-0000-0000-0000-000000000000}"/>
          </ac:spMkLst>
        </pc:spChg>
        <pc:spChg chg="mod">
          <ac:chgData name="Chris Speller" userId="0a97f007-b978-4543-a8a0-9ee0abccdf0a" providerId="ADAL" clId="{B8B649C5-C549-4FEB-BF49-7EEBAD02D5DE}" dt="2020-12-23T10:10:25.498" v="36845"/>
          <ac:spMkLst>
            <pc:docMk/>
            <pc:sldMk cId="1384321938" sldId="4796"/>
            <ac:spMk id="11" creationId="{00000000-0000-0000-0000-000000000000}"/>
          </ac:spMkLst>
        </pc:spChg>
        <pc:spChg chg="mod">
          <ac:chgData name="Chris Speller" userId="0a97f007-b978-4543-a8a0-9ee0abccdf0a" providerId="ADAL" clId="{B8B649C5-C549-4FEB-BF49-7EEBAD02D5DE}" dt="2020-12-23T10:11:17.042" v="36904" actId="20577"/>
          <ac:spMkLst>
            <pc:docMk/>
            <pc:sldMk cId="1384321938" sldId="4796"/>
            <ac:spMk id="12" creationId="{C24385B1-56CC-4BCF-9B84-8EA2D3337E37}"/>
          </ac:spMkLst>
        </pc:spChg>
      </pc:sldChg>
      <pc:sldChg chg="modSp add mod">
        <pc:chgData name="Chris Speller" userId="0a97f007-b978-4543-a8a0-9ee0abccdf0a" providerId="ADAL" clId="{B8B649C5-C549-4FEB-BF49-7EEBAD02D5DE}" dt="2020-12-23T10:23:01.201" v="37098" actId="20577"/>
        <pc:sldMkLst>
          <pc:docMk/>
          <pc:sldMk cId="1152451855" sldId="4797"/>
        </pc:sldMkLst>
        <pc:spChg chg="mod">
          <ac:chgData name="Chris Speller" userId="0a97f007-b978-4543-a8a0-9ee0abccdf0a" providerId="ADAL" clId="{B8B649C5-C549-4FEB-BF49-7EEBAD02D5DE}" dt="2020-12-23T10:23:01.201" v="37098" actId="20577"/>
          <ac:spMkLst>
            <pc:docMk/>
            <pc:sldMk cId="1152451855" sldId="4797"/>
            <ac:spMk id="10" creationId="{00000000-0000-0000-0000-000000000000}"/>
          </ac:spMkLst>
        </pc:spChg>
        <pc:spChg chg="mod">
          <ac:chgData name="Chris Speller" userId="0a97f007-b978-4543-a8a0-9ee0abccdf0a" providerId="ADAL" clId="{B8B649C5-C549-4FEB-BF49-7EEBAD02D5DE}" dt="2020-12-23T10:19:12.905" v="37027" actId="404"/>
          <ac:spMkLst>
            <pc:docMk/>
            <pc:sldMk cId="1152451855" sldId="4797"/>
            <ac:spMk id="11" creationId="{00000000-0000-0000-0000-000000000000}"/>
          </ac:spMkLst>
        </pc:spChg>
        <pc:spChg chg="mod">
          <ac:chgData name="Chris Speller" userId="0a97f007-b978-4543-a8a0-9ee0abccdf0a" providerId="ADAL" clId="{B8B649C5-C549-4FEB-BF49-7EEBAD02D5DE}" dt="2020-12-23T10:21:06.339" v="37067" actId="20577"/>
          <ac:spMkLst>
            <pc:docMk/>
            <pc:sldMk cId="1152451855" sldId="4797"/>
            <ac:spMk id="12" creationId="{C24385B1-56CC-4BCF-9B84-8EA2D3337E37}"/>
          </ac:spMkLst>
        </pc:spChg>
      </pc:sldChg>
      <pc:sldChg chg="modSp add mod modAnim">
        <pc:chgData name="Chris Speller" userId="0a97f007-b978-4543-a8a0-9ee0abccdf0a" providerId="ADAL" clId="{B8B649C5-C549-4FEB-BF49-7EEBAD02D5DE}" dt="2020-12-23T10:50:33.686" v="37167"/>
        <pc:sldMkLst>
          <pc:docMk/>
          <pc:sldMk cId="2663090923" sldId="4798"/>
        </pc:sldMkLst>
        <pc:spChg chg="mod">
          <ac:chgData name="Chris Speller" userId="0a97f007-b978-4543-a8a0-9ee0abccdf0a" providerId="ADAL" clId="{B8B649C5-C549-4FEB-BF49-7EEBAD02D5DE}" dt="2020-12-23T10:44:03.958" v="37118" actId="20577"/>
          <ac:spMkLst>
            <pc:docMk/>
            <pc:sldMk cId="2663090923" sldId="4798"/>
            <ac:spMk id="10" creationId="{00000000-0000-0000-0000-000000000000}"/>
          </ac:spMkLst>
        </pc:spChg>
        <pc:spChg chg="mod">
          <ac:chgData name="Chris Speller" userId="0a97f007-b978-4543-a8a0-9ee0abccdf0a" providerId="ADAL" clId="{B8B649C5-C549-4FEB-BF49-7EEBAD02D5DE}" dt="2020-12-23T10:43:41.004" v="37112"/>
          <ac:spMkLst>
            <pc:docMk/>
            <pc:sldMk cId="2663090923" sldId="4798"/>
            <ac:spMk id="11" creationId="{00000000-0000-0000-0000-000000000000}"/>
          </ac:spMkLst>
        </pc:spChg>
        <pc:spChg chg="mod">
          <ac:chgData name="Chris Speller" userId="0a97f007-b978-4543-a8a0-9ee0abccdf0a" providerId="ADAL" clId="{B8B649C5-C549-4FEB-BF49-7EEBAD02D5DE}" dt="2020-12-23T10:50:33.686" v="37167"/>
          <ac:spMkLst>
            <pc:docMk/>
            <pc:sldMk cId="2663090923" sldId="4798"/>
            <ac:spMk id="12" creationId="{C24385B1-56CC-4BCF-9B84-8EA2D3337E37}"/>
          </ac:spMkLst>
        </pc:spChg>
      </pc:sldChg>
      <pc:sldChg chg="modSp add">
        <pc:chgData name="Chris Speller" userId="0a97f007-b978-4543-a8a0-9ee0abccdf0a" providerId="ADAL" clId="{B8B649C5-C549-4FEB-BF49-7EEBAD02D5DE}" dt="2020-12-23T10:50:29.958" v="37166"/>
        <pc:sldMkLst>
          <pc:docMk/>
          <pc:sldMk cId="952973097" sldId="4799"/>
        </pc:sldMkLst>
        <pc:spChg chg="mod">
          <ac:chgData name="Chris Speller" userId="0a97f007-b978-4543-a8a0-9ee0abccdf0a" providerId="ADAL" clId="{B8B649C5-C549-4FEB-BF49-7EEBAD02D5DE}" dt="2020-12-23T10:45:49.956" v="37128" actId="20577"/>
          <ac:spMkLst>
            <pc:docMk/>
            <pc:sldMk cId="952973097" sldId="4799"/>
            <ac:spMk id="10" creationId="{00000000-0000-0000-0000-000000000000}"/>
          </ac:spMkLst>
        </pc:spChg>
        <pc:spChg chg="mod">
          <ac:chgData name="Chris Speller" userId="0a97f007-b978-4543-a8a0-9ee0abccdf0a" providerId="ADAL" clId="{B8B649C5-C549-4FEB-BF49-7EEBAD02D5DE}" dt="2020-12-23T10:47:07.417" v="37129" actId="20577"/>
          <ac:spMkLst>
            <pc:docMk/>
            <pc:sldMk cId="952973097" sldId="4799"/>
            <ac:spMk id="11" creationId="{00000000-0000-0000-0000-000000000000}"/>
          </ac:spMkLst>
        </pc:spChg>
        <pc:spChg chg="mod">
          <ac:chgData name="Chris Speller" userId="0a97f007-b978-4543-a8a0-9ee0abccdf0a" providerId="ADAL" clId="{B8B649C5-C549-4FEB-BF49-7EEBAD02D5DE}" dt="2020-12-23T10:50:29.958" v="37166"/>
          <ac:spMkLst>
            <pc:docMk/>
            <pc:sldMk cId="952973097" sldId="4799"/>
            <ac:spMk id="12" creationId="{C24385B1-56CC-4BCF-9B84-8EA2D3337E37}"/>
          </ac:spMkLst>
        </pc:spChg>
      </pc:sldChg>
      <pc:sldChg chg="modSp add">
        <pc:chgData name="Chris Speller" userId="0a97f007-b978-4543-a8a0-9ee0abccdf0a" providerId="ADAL" clId="{B8B649C5-C549-4FEB-BF49-7EEBAD02D5DE}" dt="2020-12-23T10:50:26.700" v="37165"/>
        <pc:sldMkLst>
          <pc:docMk/>
          <pc:sldMk cId="2928068978" sldId="4800"/>
        </pc:sldMkLst>
        <pc:spChg chg="mod">
          <ac:chgData name="Chris Speller" userId="0a97f007-b978-4543-a8a0-9ee0abccdf0a" providerId="ADAL" clId="{B8B649C5-C549-4FEB-BF49-7EEBAD02D5DE}" dt="2020-12-23T10:48:02.914" v="37140" actId="20577"/>
          <ac:spMkLst>
            <pc:docMk/>
            <pc:sldMk cId="2928068978" sldId="4800"/>
            <ac:spMk id="10" creationId="{00000000-0000-0000-0000-000000000000}"/>
          </ac:spMkLst>
        </pc:spChg>
        <pc:spChg chg="mod">
          <ac:chgData name="Chris Speller" userId="0a97f007-b978-4543-a8a0-9ee0abccdf0a" providerId="ADAL" clId="{B8B649C5-C549-4FEB-BF49-7EEBAD02D5DE}" dt="2020-12-23T10:48:00.148" v="37137" actId="20577"/>
          <ac:spMkLst>
            <pc:docMk/>
            <pc:sldMk cId="2928068978" sldId="4800"/>
            <ac:spMk id="11" creationId="{00000000-0000-0000-0000-000000000000}"/>
          </ac:spMkLst>
        </pc:spChg>
        <pc:spChg chg="mod">
          <ac:chgData name="Chris Speller" userId="0a97f007-b978-4543-a8a0-9ee0abccdf0a" providerId="ADAL" clId="{B8B649C5-C549-4FEB-BF49-7EEBAD02D5DE}" dt="2020-12-23T10:50:26.700" v="37165"/>
          <ac:spMkLst>
            <pc:docMk/>
            <pc:sldMk cId="2928068978" sldId="4800"/>
            <ac:spMk id="12" creationId="{C24385B1-56CC-4BCF-9B84-8EA2D3337E37}"/>
          </ac:spMkLst>
        </pc:spChg>
      </pc:sldChg>
      <pc:sldChg chg="modSp add">
        <pc:chgData name="Chris Speller" userId="0a97f007-b978-4543-a8a0-9ee0abccdf0a" providerId="ADAL" clId="{B8B649C5-C549-4FEB-BF49-7EEBAD02D5DE}" dt="2020-12-23T10:50:42.506" v="37175" actId="20577"/>
        <pc:sldMkLst>
          <pc:docMk/>
          <pc:sldMk cId="3437583355" sldId="4801"/>
        </pc:sldMkLst>
        <pc:spChg chg="mod">
          <ac:chgData name="Chris Speller" userId="0a97f007-b978-4543-a8a0-9ee0abccdf0a" providerId="ADAL" clId="{B8B649C5-C549-4FEB-BF49-7EEBAD02D5DE}" dt="2020-12-23T10:49:38.608" v="37150" actId="20577"/>
          <ac:spMkLst>
            <pc:docMk/>
            <pc:sldMk cId="3437583355" sldId="4801"/>
            <ac:spMk id="10" creationId="{00000000-0000-0000-0000-000000000000}"/>
          </ac:spMkLst>
        </pc:spChg>
        <pc:spChg chg="mod">
          <ac:chgData name="Chris Speller" userId="0a97f007-b978-4543-a8a0-9ee0abccdf0a" providerId="ADAL" clId="{B8B649C5-C549-4FEB-BF49-7EEBAD02D5DE}" dt="2020-12-23T10:49:41.964" v="37156" actId="20577"/>
          <ac:spMkLst>
            <pc:docMk/>
            <pc:sldMk cId="3437583355" sldId="4801"/>
            <ac:spMk id="11" creationId="{00000000-0000-0000-0000-000000000000}"/>
          </ac:spMkLst>
        </pc:spChg>
        <pc:spChg chg="mod">
          <ac:chgData name="Chris Speller" userId="0a97f007-b978-4543-a8a0-9ee0abccdf0a" providerId="ADAL" clId="{B8B649C5-C549-4FEB-BF49-7EEBAD02D5DE}" dt="2020-12-23T10:50:42.506" v="37175" actId="20577"/>
          <ac:spMkLst>
            <pc:docMk/>
            <pc:sldMk cId="3437583355" sldId="4801"/>
            <ac:spMk id="12" creationId="{C24385B1-56CC-4BCF-9B84-8EA2D3337E37}"/>
          </ac:spMkLst>
        </pc:spChg>
      </pc:sldChg>
      <pc:sldChg chg="add del">
        <pc:chgData name="Chris Speller" userId="0a97f007-b978-4543-a8a0-9ee0abccdf0a" providerId="ADAL" clId="{B8B649C5-C549-4FEB-BF49-7EEBAD02D5DE}" dt="2020-12-23T10:51:55.014" v="37178" actId="47"/>
        <pc:sldMkLst>
          <pc:docMk/>
          <pc:sldMk cId="3553585662" sldId="4802"/>
        </pc:sldMkLst>
      </pc:sldChg>
      <pc:sldChg chg="modSp add">
        <pc:chgData name="Chris Speller" userId="0a97f007-b978-4543-a8a0-9ee0abccdf0a" providerId="ADAL" clId="{B8B649C5-C549-4FEB-BF49-7EEBAD02D5DE}" dt="2020-12-23T10:53:24.663" v="37203" actId="114"/>
        <pc:sldMkLst>
          <pc:docMk/>
          <pc:sldMk cId="2975195290" sldId="4803"/>
        </pc:sldMkLst>
        <pc:spChg chg="mod">
          <ac:chgData name="Chris Speller" userId="0a97f007-b978-4543-a8a0-9ee0abccdf0a" providerId="ADAL" clId="{B8B649C5-C549-4FEB-BF49-7EEBAD02D5DE}" dt="2020-12-23T10:52:01.025" v="37186" actId="20577"/>
          <ac:spMkLst>
            <pc:docMk/>
            <pc:sldMk cId="2975195290" sldId="4803"/>
            <ac:spMk id="10" creationId="{00000000-0000-0000-0000-000000000000}"/>
          </ac:spMkLst>
        </pc:spChg>
        <pc:spChg chg="mod">
          <ac:chgData name="Chris Speller" userId="0a97f007-b978-4543-a8a0-9ee0abccdf0a" providerId="ADAL" clId="{B8B649C5-C549-4FEB-BF49-7EEBAD02D5DE}" dt="2020-12-23T10:52:07.570" v="37195" actId="20577"/>
          <ac:spMkLst>
            <pc:docMk/>
            <pc:sldMk cId="2975195290" sldId="4803"/>
            <ac:spMk id="11" creationId="{00000000-0000-0000-0000-000000000000}"/>
          </ac:spMkLst>
        </pc:spChg>
        <pc:spChg chg="mod">
          <ac:chgData name="Chris Speller" userId="0a97f007-b978-4543-a8a0-9ee0abccdf0a" providerId="ADAL" clId="{B8B649C5-C549-4FEB-BF49-7EEBAD02D5DE}" dt="2020-12-23T10:53:24.663" v="37203" actId="114"/>
          <ac:spMkLst>
            <pc:docMk/>
            <pc:sldMk cId="2975195290" sldId="4803"/>
            <ac:spMk id="12" creationId="{C24385B1-56CC-4BCF-9B84-8EA2D3337E37}"/>
          </ac:spMkLst>
        </pc:spChg>
      </pc:sldChg>
      <pc:sldChg chg="modSp add">
        <pc:chgData name="Chris Speller" userId="0a97f007-b978-4543-a8a0-9ee0abccdf0a" providerId="ADAL" clId="{B8B649C5-C549-4FEB-BF49-7EEBAD02D5DE}" dt="2020-12-23T10:54:08.532" v="37241" actId="20577"/>
        <pc:sldMkLst>
          <pc:docMk/>
          <pc:sldMk cId="4216652193" sldId="4804"/>
        </pc:sldMkLst>
        <pc:spChg chg="mod">
          <ac:chgData name="Chris Speller" userId="0a97f007-b978-4543-a8a0-9ee0abccdf0a" providerId="ADAL" clId="{B8B649C5-C549-4FEB-BF49-7EEBAD02D5DE}" dt="2020-12-23T10:54:08.532" v="37241" actId="20577"/>
          <ac:spMkLst>
            <pc:docMk/>
            <pc:sldMk cId="4216652193" sldId="4804"/>
            <ac:spMk id="10" creationId="{00000000-0000-0000-0000-000000000000}"/>
          </ac:spMkLst>
        </pc:spChg>
        <pc:spChg chg="mod">
          <ac:chgData name="Chris Speller" userId="0a97f007-b978-4543-a8a0-9ee0abccdf0a" providerId="ADAL" clId="{B8B649C5-C549-4FEB-BF49-7EEBAD02D5DE}" dt="2020-12-23T10:53:46.782" v="37217" actId="20577"/>
          <ac:spMkLst>
            <pc:docMk/>
            <pc:sldMk cId="4216652193" sldId="4804"/>
            <ac:spMk id="11" creationId="{00000000-0000-0000-0000-000000000000}"/>
          </ac:spMkLst>
        </pc:spChg>
        <pc:spChg chg="mod">
          <ac:chgData name="Chris Speller" userId="0a97f007-b978-4543-a8a0-9ee0abccdf0a" providerId="ADAL" clId="{B8B649C5-C549-4FEB-BF49-7EEBAD02D5DE}" dt="2020-12-23T10:53:57.633" v="37239" actId="20577"/>
          <ac:spMkLst>
            <pc:docMk/>
            <pc:sldMk cId="4216652193" sldId="4804"/>
            <ac:spMk id="12" creationId="{C24385B1-56CC-4BCF-9B84-8EA2D3337E37}"/>
          </ac:spMkLst>
        </pc:spChg>
      </pc:sldChg>
      <pc:sldChg chg="modSp add">
        <pc:chgData name="Chris Speller" userId="0a97f007-b978-4543-a8a0-9ee0abccdf0a" providerId="ADAL" clId="{B8B649C5-C549-4FEB-BF49-7EEBAD02D5DE}" dt="2020-12-23T10:55:37.954" v="37274" actId="20577"/>
        <pc:sldMkLst>
          <pc:docMk/>
          <pc:sldMk cId="1635688327" sldId="4805"/>
        </pc:sldMkLst>
        <pc:spChg chg="mod">
          <ac:chgData name="Chris Speller" userId="0a97f007-b978-4543-a8a0-9ee0abccdf0a" providerId="ADAL" clId="{B8B649C5-C549-4FEB-BF49-7EEBAD02D5DE}" dt="2020-12-23T10:55:37.954" v="37274" actId="20577"/>
          <ac:spMkLst>
            <pc:docMk/>
            <pc:sldMk cId="1635688327" sldId="4805"/>
            <ac:spMk id="10" creationId="{00000000-0000-0000-0000-000000000000}"/>
          </ac:spMkLst>
        </pc:spChg>
        <pc:spChg chg="mod">
          <ac:chgData name="Chris Speller" userId="0a97f007-b978-4543-a8a0-9ee0abccdf0a" providerId="ADAL" clId="{B8B649C5-C549-4FEB-BF49-7EEBAD02D5DE}" dt="2020-12-23T10:55:13.214" v="37248" actId="113"/>
          <ac:spMkLst>
            <pc:docMk/>
            <pc:sldMk cId="1635688327" sldId="4805"/>
            <ac:spMk id="11" creationId="{00000000-0000-0000-0000-000000000000}"/>
          </ac:spMkLst>
        </pc:spChg>
        <pc:spChg chg="mod">
          <ac:chgData name="Chris Speller" userId="0a97f007-b978-4543-a8a0-9ee0abccdf0a" providerId="ADAL" clId="{B8B649C5-C549-4FEB-BF49-7EEBAD02D5DE}" dt="2020-12-23T10:55:33.503" v="37272" actId="20577"/>
          <ac:spMkLst>
            <pc:docMk/>
            <pc:sldMk cId="1635688327" sldId="4805"/>
            <ac:spMk id="12" creationId="{C24385B1-56CC-4BCF-9B84-8EA2D3337E37}"/>
          </ac:spMkLst>
        </pc:spChg>
      </pc:sldChg>
      <pc:sldChg chg="modSp add">
        <pc:chgData name="Chris Speller" userId="0a97f007-b978-4543-a8a0-9ee0abccdf0a" providerId="ADAL" clId="{B8B649C5-C549-4FEB-BF49-7EEBAD02D5DE}" dt="2020-12-23T10:58:33.053" v="37335" actId="20577"/>
        <pc:sldMkLst>
          <pc:docMk/>
          <pc:sldMk cId="1092440511" sldId="4806"/>
        </pc:sldMkLst>
        <pc:spChg chg="mod">
          <ac:chgData name="Chris Speller" userId="0a97f007-b978-4543-a8a0-9ee0abccdf0a" providerId="ADAL" clId="{B8B649C5-C549-4FEB-BF49-7EEBAD02D5DE}" dt="2020-12-23T10:58:33.053" v="37335" actId="20577"/>
          <ac:spMkLst>
            <pc:docMk/>
            <pc:sldMk cId="1092440511" sldId="4806"/>
            <ac:spMk id="10" creationId="{00000000-0000-0000-0000-000000000000}"/>
          </ac:spMkLst>
        </pc:spChg>
        <pc:spChg chg="mod">
          <ac:chgData name="Chris Speller" userId="0a97f007-b978-4543-a8a0-9ee0abccdf0a" providerId="ADAL" clId="{B8B649C5-C549-4FEB-BF49-7EEBAD02D5DE}" dt="2020-12-23T10:56:27.909" v="37292"/>
          <ac:spMkLst>
            <pc:docMk/>
            <pc:sldMk cId="1092440511" sldId="4806"/>
            <ac:spMk id="11" creationId="{00000000-0000-0000-0000-000000000000}"/>
          </ac:spMkLst>
        </pc:spChg>
        <pc:spChg chg="mod">
          <ac:chgData name="Chris Speller" userId="0a97f007-b978-4543-a8a0-9ee0abccdf0a" providerId="ADAL" clId="{B8B649C5-C549-4FEB-BF49-7EEBAD02D5DE}" dt="2020-12-23T10:58:20.657" v="37329" actId="20577"/>
          <ac:spMkLst>
            <pc:docMk/>
            <pc:sldMk cId="1092440511" sldId="4806"/>
            <ac:spMk id="12" creationId="{C24385B1-56CC-4BCF-9B84-8EA2D3337E37}"/>
          </ac:spMkLst>
        </pc:spChg>
      </pc:sldChg>
      <pc:sldChg chg="modSp add">
        <pc:chgData name="Chris Speller" userId="0a97f007-b978-4543-a8a0-9ee0abccdf0a" providerId="ADAL" clId="{B8B649C5-C549-4FEB-BF49-7EEBAD02D5DE}" dt="2020-12-23T11:00:47.124" v="37393" actId="20577"/>
        <pc:sldMkLst>
          <pc:docMk/>
          <pc:sldMk cId="1889287256" sldId="4807"/>
        </pc:sldMkLst>
        <pc:spChg chg="mod">
          <ac:chgData name="Chris Speller" userId="0a97f007-b978-4543-a8a0-9ee0abccdf0a" providerId="ADAL" clId="{B8B649C5-C549-4FEB-BF49-7EEBAD02D5DE}" dt="2020-12-23T10:59:43.083" v="37352" actId="20577"/>
          <ac:spMkLst>
            <pc:docMk/>
            <pc:sldMk cId="1889287256" sldId="4807"/>
            <ac:spMk id="10" creationId="{00000000-0000-0000-0000-000000000000}"/>
          </ac:spMkLst>
        </pc:spChg>
        <pc:spChg chg="mod">
          <ac:chgData name="Chris Speller" userId="0a97f007-b978-4543-a8a0-9ee0abccdf0a" providerId="ADAL" clId="{B8B649C5-C549-4FEB-BF49-7EEBAD02D5DE}" dt="2020-12-23T11:00:01.541" v="37359" actId="20577"/>
          <ac:spMkLst>
            <pc:docMk/>
            <pc:sldMk cId="1889287256" sldId="4807"/>
            <ac:spMk id="11" creationId="{00000000-0000-0000-0000-000000000000}"/>
          </ac:spMkLst>
        </pc:spChg>
        <pc:spChg chg="mod">
          <ac:chgData name="Chris Speller" userId="0a97f007-b978-4543-a8a0-9ee0abccdf0a" providerId="ADAL" clId="{B8B649C5-C549-4FEB-BF49-7EEBAD02D5DE}" dt="2020-12-23T11:00:47.124" v="37393" actId="20577"/>
          <ac:spMkLst>
            <pc:docMk/>
            <pc:sldMk cId="1889287256" sldId="4807"/>
            <ac:spMk id="12" creationId="{C24385B1-56CC-4BCF-9B84-8EA2D3337E37}"/>
          </ac:spMkLst>
        </pc:spChg>
      </pc:sldChg>
      <pc:sldChg chg="modSp add">
        <pc:chgData name="Chris Speller" userId="0a97f007-b978-4543-a8a0-9ee0abccdf0a" providerId="ADAL" clId="{B8B649C5-C549-4FEB-BF49-7EEBAD02D5DE}" dt="2020-12-23T11:02:14.171" v="37466" actId="20577"/>
        <pc:sldMkLst>
          <pc:docMk/>
          <pc:sldMk cId="1691909670" sldId="4808"/>
        </pc:sldMkLst>
        <pc:spChg chg="mod">
          <ac:chgData name="Chris Speller" userId="0a97f007-b978-4543-a8a0-9ee0abccdf0a" providerId="ADAL" clId="{B8B649C5-C549-4FEB-BF49-7EEBAD02D5DE}" dt="2020-12-23T11:02:14.171" v="37466" actId="20577"/>
          <ac:spMkLst>
            <pc:docMk/>
            <pc:sldMk cId="1691909670" sldId="4808"/>
            <ac:spMk id="10" creationId="{00000000-0000-0000-0000-000000000000}"/>
          </ac:spMkLst>
        </pc:spChg>
        <pc:spChg chg="mod">
          <ac:chgData name="Chris Speller" userId="0a97f007-b978-4543-a8a0-9ee0abccdf0a" providerId="ADAL" clId="{B8B649C5-C549-4FEB-BF49-7EEBAD02D5DE}" dt="2020-12-23T11:01:34.181" v="37402"/>
          <ac:spMkLst>
            <pc:docMk/>
            <pc:sldMk cId="1691909670" sldId="4808"/>
            <ac:spMk id="11" creationId="{00000000-0000-0000-0000-000000000000}"/>
          </ac:spMkLst>
        </pc:spChg>
        <pc:spChg chg="mod">
          <ac:chgData name="Chris Speller" userId="0a97f007-b978-4543-a8a0-9ee0abccdf0a" providerId="ADAL" clId="{B8B649C5-C549-4FEB-BF49-7EEBAD02D5DE}" dt="2020-12-23T11:02:07.966" v="37464" actId="20577"/>
          <ac:spMkLst>
            <pc:docMk/>
            <pc:sldMk cId="1691909670" sldId="4808"/>
            <ac:spMk id="12" creationId="{C24385B1-56CC-4BCF-9B84-8EA2D3337E37}"/>
          </ac:spMkLst>
        </pc:spChg>
      </pc:sldChg>
      <pc:sldChg chg="modSp add mod">
        <pc:chgData name="Chris Speller" userId="0a97f007-b978-4543-a8a0-9ee0abccdf0a" providerId="ADAL" clId="{B8B649C5-C549-4FEB-BF49-7EEBAD02D5DE}" dt="2020-12-23T11:10:22.699" v="37550" actId="20577"/>
        <pc:sldMkLst>
          <pc:docMk/>
          <pc:sldMk cId="979673783" sldId="4809"/>
        </pc:sldMkLst>
        <pc:spChg chg="mod">
          <ac:chgData name="Chris Speller" userId="0a97f007-b978-4543-a8a0-9ee0abccdf0a" providerId="ADAL" clId="{B8B649C5-C549-4FEB-BF49-7EEBAD02D5DE}" dt="2020-12-23T11:10:22.699" v="37550" actId="20577"/>
          <ac:spMkLst>
            <pc:docMk/>
            <pc:sldMk cId="979673783" sldId="4809"/>
            <ac:spMk id="10" creationId="{00000000-0000-0000-0000-000000000000}"/>
          </ac:spMkLst>
        </pc:spChg>
        <pc:spChg chg="mod">
          <ac:chgData name="Chris Speller" userId="0a97f007-b978-4543-a8a0-9ee0abccdf0a" providerId="ADAL" clId="{B8B649C5-C549-4FEB-BF49-7EEBAD02D5DE}" dt="2020-12-23T11:08:15.721" v="37542"/>
          <ac:spMkLst>
            <pc:docMk/>
            <pc:sldMk cId="979673783" sldId="4809"/>
            <ac:spMk id="11" creationId="{00000000-0000-0000-0000-000000000000}"/>
          </ac:spMkLst>
        </pc:spChg>
        <pc:spChg chg="mod">
          <ac:chgData name="Chris Speller" userId="0a97f007-b978-4543-a8a0-9ee0abccdf0a" providerId="ADAL" clId="{B8B649C5-C549-4FEB-BF49-7EEBAD02D5DE}" dt="2020-12-23T11:08:24.274" v="37545" actId="207"/>
          <ac:spMkLst>
            <pc:docMk/>
            <pc:sldMk cId="979673783" sldId="4809"/>
            <ac:spMk id="12" creationId="{C24385B1-56CC-4BCF-9B84-8EA2D3337E37}"/>
          </ac:spMkLst>
        </pc:spChg>
      </pc:sldChg>
      <pc:sldChg chg="modSp add">
        <pc:chgData name="Chris Speller" userId="0a97f007-b978-4543-a8a0-9ee0abccdf0a" providerId="ADAL" clId="{B8B649C5-C549-4FEB-BF49-7EEBAD02D5DE}" dt="2020-12-23T11:06:12.110" v="37539" actId="20577"/>
        <pc:sldMkLst>
          <pc:docMk/>
          <pc:sldMk cId="4010303233" sldId="4810"/>
        </pc:sldMkLst>
        <pc:spChg chg="mod">
          <ac:chgData name="Chris Speller" userId="0a97f007-b978-4543-a8a0-9ee0abccdf0a" providerId="ADAL" clId="{B8B649C5-C549-4FEB-BF49-7EEBAD02D5DE}" dt="2020-12-23T11:06:12.110" v="37539" actId="20577"/>
          <ac:spMkLst>
            <pc:docMk/>
            <pc:sldMk cId="4010303233" sldId="4810"/>
            <ac:spMk id="10" creationId="{00000000-0000-0000-0000-000000000000}"/>
          </ac:spMkLst>
        </pc:spChg>
        <pc:spChg chg="mod">
          <ac:chgData name="Chris Speller" userId="0a97f007-b978-4543-a8a0-9ee0abccdf0a" providerId="ADAL" clId="{B8B649C5-C549-4FEB-BF49-7EEBAD02D5DE}" dt="2020-12-23T11:05:21.495" v="37470"/>
          <ac:spMkLst>
            <pc:docMk/>
            <pc:sldMk cId="4010303233" sldId="4810"/>
            <ac:spMk id="11" creationId="{00000000-0000-0000-0000-000000000000}"/>
          </ac:spMkLst>
        </pc:spChg>
        <pc:spChg chg="mod">
          <ac:chgData name="Chris Speller" userId="0a97f007-b978-4543-a8a0-9ee0abccdf0a" providerId="ADAL" clId="{B8B649C5-C549-4FEB-BF49-7EEBAD02D5DE}" dt="2020-12-23T11:06:09.015" v="37537" actId="20577"/>
          <ac:spMkLst>
            <pc:docMk/>
            <pc:sldMk cId="4010303233" sldId="4810"/>
            <ac:spMk id="12" creationId="{C24385B1-56CC-4BCF-9B84-8EA2D3337E37}"/>
          </ac:spMkLst>
        </pc:spChg>
      </pc:sldChg>
      <pc:sldChg chg="modSp add mod">
        <pc:chgData name="Chris Speller" userId="0a97f007-b978-4543-a8a0-9ee0abccdf0a" providerId="ADAL" clId="{B8B649C5-C549-4FEB-BF49-7EEBAD02D5DE}" dt="2020-12-23T11:13:21.524" v="37622" actId="20577"/>
        <pc:sldMkLst>
          <pc:docMk/>
          <pc:sldMk cId="1693692386" sldId="4811"/>
        </pc:sldMkLst>
        <pc:spChg chg="mod">
          <ac:chgData name="Chris Speller" userId="0a97f007-b978-4543-a8a0-9ee0abccdf0a" providerId="ADAL" clId="{B8B649C5-C549-4FEB-BF49-7EEBAD02D5DE}" dt="2020-12-23T11:13:00.507" v="37610" actId="404"/>
          <ac:spMkLst>
            <pc:docMk/>
            <pc:sldMk cId="1693692386" sldId="4811"/>
            <ac:spMk id="8" creationId="{00000000-0000-0000-0000-000000000000}"/>
          </ac:spMkLst>
        </pc:spChg>
        <pc:spChg chg="mod">
          <ac:chgData name="Chris Speller" userId="0a97f007-b978-4543-a8a0-9ee0abccdf0a" providerId="ADAL" clId="{B8B649C5-C549-4FEB-BF49-7EEBAD02D5DE}" dt="2020-12-23T11:13:00.507" v="37610" actId="404"/>
          <ac:spMkLst>
            <pc:docMk/>
            <pc:sldMk cId="1693692386" sldId="4811"/>
            <ac:spMk id="9" creationId="{00000000-0000-0000-0000-000000000000}"/>
          </ac:spMkLst>
        </pc:spChg>
        <pc:spChg chg="mod">
          <ac:chgData name="Chris Speller" userId="0a97f007-b978-4543-a8a0-9ee0abccdf0a" providerId="ADAL" clId="{B8B649C5-C549-4FEB-BF49-7EEBAD02D5DE}" dt="2020-12-23T11:13:21.524" v="37622" actId="20577"/>
          <ac:spMkLst>
            <pc:docMk/>
            <pc:sldMk cId="1693692386" sldId="4811"/>
            <ac:spMk id="10" creationId="{00000000-0000-0000-0000-000000000000}"/>
          </ac:spMkLst>
        </pc:spChg>
        <pc:spChg chg="mod">
          <ac:chgData name="Chris Speller" userId="0a97f007-b978-4543-a8a0-9ee0abccdf0a" providerId="ADAL" clId="{B8B649C5-C549-4FEB-BF49-7EEBAD02D5DE}" dt="2020-12-23T11:13:03.682" v="37612" actId="404"/>
          <ac:spMkLst>
            <pc:docMk/>
            <pc:sldMk cId="1693692386" sldId="4811"/>
            <ac:spMk id="11" creationId="{00000000-0000-0000-0000-000000000000}"/>
          </ac:spMkLst>
        </pc:spChg>
        <pc:spChg chg="mod">
          <ac:chgData name="Chris Speller" userId="0a97f007-b978-4543-a8a0-9ee0abccdf0a" providerId="ADAL" clId="{B8B649C5-C549-4FEB-BF49-7EEBAD02D5DE}" dt="2020-12-23T11:13:00.507" v="37610" actId="404"/>
          <ac:spMkLst>
            <pc:docMk/>
            <pc:sldMk cId="1693692386" sldId="4811"/>
            <ac:spMk id="12" creationId="{C24385B1-56CC-4BCF-9B84-8EA2D3337E37}"/>
          </ac:spMkLst>
        </pc:spChg>
        <pc:cxnChg chg="mod">
          <ac:chgData name="Chris Speller" userId="0a97f007-b978-4543-a8a0-9ee0abccdf0a" providerId="ADAL" clId="{B8B649C5-C549-4FEB-BF49-7EEBAD02D5DE}" dt="2020-12-23T11:12:59.735" v="37609" actId="404"/>
          <ac:cxnSpMkLst>
            <pc:docMk/>
            <pc:sldMk cId="1693692386" sldId="4811"/>
            <ac:cxnSpMk id="4" creationId="{00000000-0000-0000-0000-000000000000}"/>
          </ac:cxnSpMkLst>
        </pc:cxnChg>
        <pc:cxnChg chg="mod">
          <ac:chgData name="Chris Speller" userId="0a97f007-b978-4543-a8a0-9ee0abccdf0a" providerId="ADAL" clId="{B8B649C5-C549-4FEB-BF49-7EEBAD02D5DE}" dt="2020-12-23T11:12:59.735" v="37609" actId="404"/>
          <ac:cxnSpMkLst>
            <pc:docMk/>
            <pc:sldMk cId="1693692386" sldId="4811"/>
            <ac:cxnSpMk id="5" creationId="{00000000-0000-0000-0000-000000000000}"/>
          </ac:cxnSpMkLst>
        </pc:cxnChg>
      </pc:sldChg>
      <pc:sldChg chg="modSp add mod">
        <pc:chgData name="Chris Speller" userId="0a97f007-b978-4543-a8a0-9ee0abccdf0a" providerId="ADAL" clId="{B8B649C5-C549-4FEB-BF49-7EEBAD02D5DE}" dt="2020-12-23T11:16:27.600" v="37815" actId="20577"/>
        <pc:sldMkLst>
          <pc:docMk/>
          <pc:sldMk cId="3965736570" sldId="4812"/>
        </pc:sldMkLst>
        <pc:spChg chg="mod">
          <ac:chgData name="Chris Speller" userId="0a97f007-b978-4543-a8a0-9ee0abccdf0a" providerId="ADAL" clId="{B8B649C5-C549-4FEB-BF49-7EEBAD02D5DE}" dt="2020-12-23T11:16:27.600" v="37815" actId="20577"/>
          <ac:spMkLst>
            <pc:docMk/>
            <pc:sldMk cId="3965736570" sldId="4812"/>
            <ac:spMk id="10" creationId="{00000000-0000-0000-0000-000000000000}"/>
          </ac:spMkLst>
        </pc:spChg>
        <pc:spChg chg="mod">
          <ac:chgData name="Chris Speller" userId="0a97f007-b978-4543-a8a0-9ee0abccdf0a" providerId="ADAL" clId="{B8B649C5-C549-4FEB-BF49-7EEBAD02D5DE}" dt="2020-12-23T11:15:58.189" v="37771"/>
          <ac:spMkLst>
            <pc:docMk/>
            <pc:sldMk cId="3965736570" sldId="4812"/>
            <ac:spMk id="11" creationId="{00000000-0000-0000-0000-000000000000}"/>
          </ac:spMkLst>
        </pc:spChg>
        <pc:spChg chg="mod">
          <ac:chgData name="Chris Speller" userId="0a97f007-b978-4543-a8a0-9ee0abccdf0a" providerId="ADAL" clId="{B8B649C5-C549-4FEB-BF49-7EEBAD02D5DE}" dt="2020-12-23T11:16:18.215" v="37812" actId="20577"/>
          <ac:spMkLst>
            <pc:docMk/>
            <pc:sldMk cId="3965736570" sldId="4812"/>
            <ac:spMk id="12" creationId="{C24385B1-56CC-4BCF-9B84-8EA2D3337E37}"/>
          </ac:spMkLst>
        </pc:spChg>
      </pc:sldChg>
      <pc:sldChg chg="modSp add mod modAnim">
        <pc:chgData name="Chris Speller" userId="0a97f007-b978-4543-a8a0-9ee0abccdf0a" providerId="ADAL" clId="{B8B649C5-C549-4FEB-BF49-7EEBAD02D5DE}" dt="2020-12-23T11:34:15.663" v="37892" actId="20577"/>
        <pc:sldMkLst>
          <pc:docMk/>
          <pc:sldMk cId="473863194" sldId="4813"/>
        </pc:sldMkLst>
        <pc:spChg chg="mod">
          <ac:chgData name="Chris Speller" userId="0a97f007-b978-4543-a8a0-9ee0abccdf0a" providerId="ADAL" clId="{B8B649C5-C549-4FEB-BF49-7EEBAD02D5DE}" dt="2020-12-23T11:34:15.663" v="37892" actId="20577"/>
          <ac:spMkLst>
            <pc:docMk/>
            <pc:sldMk cId="473863194" sldId="4813"/>
            <ac:spMk id="10" creationId="{00000000-0000-0000-0000-000000000000}"/>
          </ac:spMkLst>
        </pc:spChg>
        <pc:spChg chg="mod">
          <ac:chgData name="Chris Speller" userId="0a97f007-b978-4543-a8a0-9ee0abccdf0a" providerId="ADAL" clId="{B8B649C5-C549-4FEB-BF49-7EEBAD02D5DE}" dt="2020-12-23T11:32:43.264" v="37829"/>
          <ac:spMkLst>
            <pc:docMk/>
            <pc:sldMk cId="473863194" sldId="4813"/>
            <ac:spMk id="11" creationId="{00000000-0000-0000-0000-000000000000}"/>
          </ac:spMkLst>
        </pc:spChg>
        <pc:spChg chg="mod">
          <ac:chgData name="Chris Speller" userId="0a97f007-b978-4543-a8a0-9ee0abccdf0a" providerId="ADAL" clId="{B8B649C5-C549-4FEB-BF49-7EEBAD02D5DE}" dt="2020-12-23T11:33:26.268" v="37882" actId="20577"/>
          <ac:spMkLst>
            <pc:docMk/>
            <pc:sldMk cId="473863194" sldId="4813"/>
            <ac:spMk id="12" creationId="{C24385B1-56CC-4BCF-9B84-8EA2D3337E37}"/>
          </ac:spMkLst>
        </pc:spChg>
      </pc:sldChg>
      <pc:sldChg chg="modSp add mod">
        <pc:chgData name="Chris Speller" userId="0a97f007-b978-4543-a8a0-9ee0abccdf0a" providerId="ADAL" clId="{B8B649C5-C549-4FEB-BF49-7EEBAD02D5DE}" dt="2020-12-23T11:35:18.599" v="37916" actId="1076"/>
        <pc:sldMkLst>
          <pc:docMk/>
          <pc:sldMk cId="3897751758" sldId="4814"/>
        </pc:sldMkLst>
        <pc:spChg chg="mod">
          <ac:chgData name="Chris Speller" userId="0a97f007-b978-4543-a8a0-9ee0abccdf0a" providerId="ADAL" clId="{B8B649C5-C549-4FEB-BF49-7EEBAD02D5DE}" dt="2020-12-23T11:35:16.153" v="37915" actId="2711"/>
          <ac:spMkLst>
            <pc:docMk/>
            <pc:sldMk cId="3897751758" sldId="4814"/>
            <ac:spMk id="10" creationId="{00000000-0000-0000-0000-000000000000}"/>
          </ac:spMkLst>
        </pc:spChg>
        <pc:spChg chg="mod">
          <ac:chgData name="Chris Speller" userId="0a97f007-b978-4543-a8a0-9ee0abccdf0a" providerId="ADAL" clId="{B8B649C5-C549-4FEB-BF49-7EEBAD02D5DE}" dt="2020-12-23T11:35:12.024" v="37914" actId="2711"/>
          <ac:spMkLst>
            <pc:docMk/>
            <pc:sldMk cId="3897751758" sldId="4814"/>
            <ac:spMk id="11" creationId="{00000000-0000-0000-0000-000000000000}"/>
          </ac:spMkLst>
        </pc:spChg>
        <pc:spChg chg="mod">
          <ac:chgData name="Chris Speller" userId="0a97f007-b978-4543-a8a0-9ee0abccdf0a" providerId="ADAL" clId="{B8B649C5-C549-4FEB-BF49-7EEBAD02D5DE}" dt="2020-12-23T11:35:18.599" v="37916" actId="1076"/>
          <ac:spMkLst>
            <pc:docMk/>
            <pc:sldMk cId="3897751758" sldId="4814"/>
            <ac:spMk id="12" creationId="{C24385B1-56CC-4BCF-9B84-8EA2D3337E37}"/>
          </ac:spMkLst>
        </pc:spChg>
      </pc:sldChg>
      <pc:sldChg chg="modSp add mod modAnim">
        <pc:chgData name="Chris Speller" userId="0a97f007-b978-4543-a8a0-9ee0abccdf0a" providerId="ADAL" clId="{B8B649C5-C549-4FEB-BF49-7EEBAD02D5DE}" dt="2020-12-23T11:42:09.884" v="38490" actId="1076"/>
        <pc:sldMkLst>
          <pc:docMk/>
          <pc:sldMk cId="678128543" sldId="4815"/>
        </pc:sldMkLst>
        <pc:spChg chg="mod">
          <ac:chgData name="Chris Speller" userId="0a97f007-b978-4543-a8a0-9ee0abccdf0a" providerId="ADAL" clId="{B8B649C5-C549-4FEB-BF49-7EEBAD02D5DE}" dt="2020-12-23T11:41:41.570" v="38488" actId="20577"/>
          <ac:spMkLst>
            <pc:docMk/>
            <pc:sldMk cId="678128543" sldId="4815"/>
            <ac:spMk id="10" creationId="{00000000-0000-0000-0000-000000000000}"/>
          </ac:spMkLst>
        </pc:spChg>
        <pc:spChg chg="mod">
          <ac:chgData name="Chris Speller" userId="0a97f007-b978-4543-a8a0-9ee0abccdf0a" providerId="ADAL" clId="{B8B649C5-C549-4FEB-BF49-7EEBAD02D5DE}" dt="2020-12-23T11:40:55.842" v="38409" actId="20577"/>
          <ac:spMkLst>
            <pc:docMk/>
            <pc:sldMk cId="678128543" sldId="4815"/>
            <ac:spMk id="11" creationId="{00000000-0000-0000-0000-000000000000}"/>
          </ac:spMkLst>
        </pc:spChg>
        <pc:spChg chg="mod">
          <ac:chgData name="Chris Speller" userId="0a97f007-b978-4543-a8a0-9ee0abccdf0a" providerId="ADAL" clId="{B8B649C5-C549-4FEB-BF49-7EEBAD02D5DE}" dt="2020-12-23T11:42:09.884" v="38490" actId="1076"/>
          <ac:spMkLst>
            <pc:docMk/>
            <pc:sldMk cId="678128543" sldId="4815"/>
            <ac:spMk id="12" creationId="{C24385B1-56CC-4BCF-9B84-8EA2D3337E37}"/>
          </ac:spMkLst>
        </pc:spChg>
      </pc:sldChg>
      <pc:sldChg chg="modSp add mod modAnim">
        <pc:chgData name="Chris Speller" userId="0a97f007-b978-4543-a8a0-9ee0abccdf0a" providerId="ADAL" clId="{B8B649C5-C549-4FEB-BF49-7EEBAD02D5DE}" dt="2020-12-23T11:49:25.410" v="38534" actId="20577"/>
        <pc:sldMkLst>
          <pc:docMk/>
          <pc:sldMk cId="4163457884" sldId="4816"/>
        </pc:sldMkLst>
        <pc:spChg chg="mod">
          <ac:chgData name="Chris Speller" userId="0a97f007-b978-4543-a8a0-9ee0abccdf0a" providerId="ADAL" clId="{B8B649C5-C549-4FEB-BF49-7EEBAD02D5DE}" dt="2020-12-23T11:49:25.410" v="38534" actId="20577"/>
          <ac:spMkLst>
            <pc:docMk/>
            <pc:sldMk cId="4163457884" sldId="4816"/>
            <ac:spMk id="10" creationId="{00000000-0000-0000-0000-000000000000}"/>
          </ac:spMkLst>
        </pc:spChg>
        <pc:spChg chg="mod">
          <ac:chgData name="Chris Speller" userId="0a97f007-b978-4543-a8a0-9ee0abccdf0a" providerId="ADAL" clId="{B8B649C5-C549-4FEB-BF49-7EEBAD02D5DE}" dt="2020-12-23T11:46:27.481" v="38504" actId="2711"/>
          <ac:spMkLst>
            <pc:docMk/>
            <pc:sldMk cId="4163457884" sldId="4816"/>
            <ac:spMk id="11" creationId="{00000000-0000-0000-0000-000000000000}"/>
          </ac:spMkLst>
        </pc:spChg>
        <pc:spChg chg="mod">
          <ac:chgData name="Chris Speller" userId="0a97f007-b978-4543-a8a0-9ee0abccdf0a" providerId="ADAL" clId="{B8B649C5-C549-4FEB-BF49-7EEBAD02D5DE}" dt="2020-12-23T11:47:29.564" v="38529" actId="1076"/>
          <ac:spMkLst>
            <pc:docMk/>
            <pc:sldMk cId="4163457884" sldId="4816"/>
            <ac:spMk id="12" creationId="{C24385B1-56CC-4BCF-9B84-8EA2D3337E37}"/>
          </ac:spMkLst>
        </pc:spChg>
      </pc:sldChg>
      <pc:sldChg chg="modSp add mod modAnim">
        <pc:chgData name="Chris Speller" userId="0a97f007-b978-4543-a8a0-9ee0abccdf0a" providerId="ADAL" clId="{B8B649C5-C549-4FEB-BF49-7EEBAD02D5DE}" dt="2020-12-23T11:55:05.632" v="38712" actId="1076"/>
        <pc:sldMkLst>
          <pc:docMk/>
          <pc:sldMk cId="1083731323" sldId="4817"/>
        </pc:sldMkLst>
        <pc:spChg chg="mod">
          <ac:chgData name="Chris Speller" userId="0a97f007-b978-4543-a8a0-9ee0abccdf0a" providerId="ADAL" clId="{B8B649C5-C549-4FEB-BF49-7EEBAD02D5DE}" dt="2020-12-23T11:54:56.952" v="38710" actId="403"/>
          <ac:spMkLst>
            <pc:docMk/>
            <pc:sldMk cId="1083731323" sldId="4817"/>
            <ac:spMk id="10" creationId="{00000000-0000-0000-0000-000000000000}"/>
          </ac:spMkLst>
        </pc:spChg>
        <pc:spChg chg="mod">
          <ac:chgData name="Chris Speller" userId="0a97f007-b978-4543-a8a0-9ee0abccdf0a" providerId="ADAL" clId="{B8B649C5-C549-4FEB-BF49-7EEBAD02D5DE}" dt="2020-12-23T11:55:02.015" v="38711" actId="403"/>
          <ac:spMkLst>
            <pc:docMk/>
            <pc:sldMk cId="1083731323" sldId="4817"/>
            <ac:spMk id="11" creationId="{00000000-0000-0000-0000-000000000000}"/>
          </ac:spMkLst>
        </pc:spChg>
        <pc:spChg chg="mod">
          <ac:chgData name="Chris Speller" userId="0a97f007-b978-4543-a8a0-9ee0abccdf0a" providerId="ADAL" clId="{B8B649C5-C549-4FEB-BF49-7EEBAD02D5DE}" dt="2020-12-23T11:55:05.632" v="38712" actId="1076"/>
          <ac:spMkLst>
            <pc:docMk/>
            <pc:sldMk cId="1083731323" sldId="4817"/>
            <ac:spMk id="12" creationId="{C24385B1-56CC-4BCF-9B84-8EA2D3337E37}"/>
          </ac:spMkLst>
        </pc:spChg>
      </pc:sldChg>
      <pc:sldChg chg="modSp add mod modAnim">
        <pc:chgData name="Chris Speller" userId="0a97f007-b978-4543-a8a0-9ee0abccdf0a" providerId="ADAL" clId="{B8B649C5-C549-4FEB-BF49-7EEBAD02D5DE}" dt="2020-12-23T12:16:09.430" v="38798" actId="20577"/>
        <pc:sldMkLst>
          <pc:docMk/>
          <pc:sldMk cId="1739106831" sldId="4818"/>
        </pc:sldMkLst>
        <pc:spChg chg="mod">
          <ac:chgData name="Chris Speller" userId="0a97f007-b978-4543-a8a0-9ee0abccdf0a" providerId="ADAL" clId="{B8B649C5-C549-4FEB-BF49-7EEBAD02D5DE}" dt="2020-12-23T12:16:09.430" v="38798" actId="20577"/>
          <ac:spMkLst>
            <pc:docMk/>
            <pc:sldMk cId="1739106831" sldId="4818"/>
            <ac:spMk id="10" creationId="{00000000-0000-0000-0000-000000000000}"/>
          </ac:spMkLst>
        </pc:spChg>
        <pc:spChg chg="mod">
          <ac:chgData name="Chris Speller" userId="0a97f007-b978-4543-a8a0-9ee0abccdf0a" providerId="ADAL" clId="{B8B649C5-C549-4FEB-BF49-7EEBAD02D5DE}" dt="2020-12-23T12:10:26.534" v="38777" actId="20577"/>
          <ac:spMkLst>
            <pc:docMk/>
            <pc:sldMk cId="1739106831" sldId="4818"/>
            <ac:spMk id="11" creationId="{00000000-0000-0000-0000-000000000000}"/>
          </ac:spMkLst>
        </pc:spChg>
        <pc:spChg chg="mod">
          <ac:chgData name="Chris Speller" userId="0a97f007-b978-4543-a8a0-9ee0abccdf0a" providerId="ADAL" clId="{B8B649C5-C549-4FEB-BF49-7EEBAD02D5DE}" dt="2020-12-23T12:10:18.586" v="38774" actId="20577"/>
          <ac:spMkLst>
            <pc:docMk/>
            <pc:sldMk cId="1739106831" sldId="4818"/>
            <ac:spMk id="12" creationId="{C24385B1-56CC-4BCF-9B84-8EA2D3337E37}"/>
          </ac:spMkLst>
        </pc:spChg>
      </pc:sldChg>
      <pc:sldChg chg="addSp delSp modSp add mod modAnim">
        <pc:chgData name="Chris Speller" userId="0a97f007-b978-4543-a8a0-9ee0abccdf0a" providerId="ADAL" clId="{B8B649C5-C549-4FEB-BF49-7EEBAD02D5DE}" dt="2020-12-23T12:27:34.191" v="39485" actId="20577"/>
        <pc:sldMkLst>
          <pc:docMk/>
          <pc:sldMk cId="1572156607" sldId="4819"/>
        </pc:sldMkLst>
        <pc:spChg chg="mod">
          <ac:chgData name="Chris Speller" userId="0a97f007-b978-4543-a8a0-9ee0abccdf0a" providerId="ADAL" clId="{B8B649C5-C549-4FEB-BF49-7EEBAD02D5DE}" dt="2020-12-23T12:21:28.935" v="39433" actId="20577"/>
          <ac:spMkLst>
            <pc:docMk/>
            <pc:sldMk cId="1572156607" sldId="4819"/>
            <ac:spMk id="10" creationId="{00000000-0000-0000-0000-000000000000}"/>
          </ac:spMkLst>
        </pc:spChg>
        <pc:spChg chg="mod">
          <ac:chgData name="Chris Speller" userId="0a97f007-b978-4543-a8a0-9ee0abccdf0a" providerId="ADAL" clId="{B8B649C5-C549-4FEB-BF49-7EEBAD02D5DE}" dt="2020-12-23T12:21:32.484" v="39434" actId="20577"/>
          <ac:spMkLst>
            <pc:docMk/>
            <pc:sldMk cId="1572156607" sldId="4819"/>
            <ac:spMk id="11" creationId="{00000000-0000-0000-0000-000000000000}"/>
          </ac:spMkLst>
        </pc:spChg>
        <pc:spChg chg="mod">
          <ac:chgData name="Chris Speller" userId="0a97f007-b978-4543-a8a0-9ee0abccdf0a" providerId="ADAL" clId="{B8B649C5-C549-4FEB-BF49-7EEBAD02D5DE}" dt="2020-12-23T12:27:34.191" v="39485" actId="20577"/>
          <ac:spMkLst>
            <pc:docMk/>
            <pc:sldMk cId="1572156607" sldId="4819"/>
            <ac:spMk id="12" creationId="{C24385B1-56CC-4BCF-9B84-8EA2D3337E37}"/>
          </ac:spMkLst>
        </pc:spChg>
        <pc:picChg chg="add del mod">
          <ac:chgData name="Chris Speller" userId="0a97f007-b978-4543-a8a0-9ee0abccdf0a" providerId="ADAL" clId="{B8B649C5-C549-4FEB-BF49-7EEBAD02D5DE}" dt="2020-12-23T12:20:19.089" v="39426" actId="478"/>
          <ac:picMkLst>
            <pc:docMk/>
            <pc:sldMk cId="1572156607" sldId="4819"/>
            <ac:picMk id="3" creationId="{E81B316F-29F4-4E2C-8CC4-D233A9FA33F2}"/>
          </ac:picMkLst>
        </pc:picChg>
      </pc:sldChg>
      <pc:sldChg chg="modSp add">
        <pc:chgData name="Chris Speller" userId="0a97f007-b978-4543-a8a0-9ee0abccdf0a" providerId="ADAL" clId="{B8B649C5-C549-4FEB-BF49-7EEBAD02D5DE}" dt="2020-12-23T12:23:39.311" v="39466" actId="20577"/>
        <pc:sldMkLst>
          <pc:docMk/>
          <pc:sldMk cId="1183670436" sldId="4820"/>
        </pc:sldMkLst>
        <pc:spChg chg="mod">
          <ac:chgData name="Chris Speller" userId="0a97f007-b978-4543-a8a0-9ee0abccdf0a" providerId="ADAL" clId="{B8B649C5-C549-4FEB-BF49-7EEBAD02D5DE}" dt="2020-12-23T12:23:39.311" v="39466" actId="20577"/>
          <ac:spMkLst>
            <pc:docMk/>
            <pc:sldMk cId="1183670436" sldId="4820"/>
            <ac:spMk id="12" creationId="{C24385B1-56CC-4BCF-9B84-8EA2D3337E37}"/>
          </ac:spMkLst>
        </pc:spChg>
      </pc:sldChg>
      <pc:sldChg chg="modSp add">
        <pc:chgData name="Chris Speller" userId="0a97f007-b978-4543-a8a0-9ee0abccdf0a" providerId="ADAL" clId="{B8B649C5-C549-4FEB-BF49-7EEBAD02D5DE}" dt="2020-12-23T12:31:06.058" v="39518" actId="20577"/>
        <pc:sldMkLst>
          <pc:docMk/>
          <pc:sldMk cId="2192770776" sldId="4821"/>
        </pc:sldMkLst>
        <pc:spChg chg="mod">
          <ac:chgData name="Chris Speller" userId="0a97f007-b978-4543-a8a0-9ee0abccdf0a" providerId="ADAL" clId="{B8B649C5-C549-4FEB-BF49-7EEBAD02D5DE}" dt="2020-12-23T12:28:24.614" v="39501" actId="20577"/>
          <ac:spMkLst>
            <pc:docMk/>
            <pc:sldMk cId="2192770776" sldId="4821"/>
            <ac:spMk id="10" creationId="{00000000-0000-0000-0000-000000000000}"/>
          </ac:spMkLst>
        </pc:spChg>
        <pc:spChg chg="mod">
          <ac:chgData name="Chris Speller" userId="0a97f007-b978-4543-a8a0-9ee0abccdf0a" providerId="ADAL" clId="{B8B649C5-C549-4FEB-BF49-7EEBAD02D5DE}" dt="2020-12-23T12:28:06.897" v="39499" actId="20577"/>
          <ac:spMkLst>
            <pc:docMk/>
            <pc:sldMk cId="2192770776" sldId="4821"/>
            <ac:spMk id="11" creationId="{00000000-0000-0000-0000-000000000000}"/>
          </ac:spMkLst>
        </pc:spChg>
        <pc:spChg chg="mod">
          <ac:chgData name="Chris Speller" userId="0a97f007-b978-4543-a8a0-9ee0abccdf0a" providerId="ADAL" clId="{B8B649C5-C549-4FEB-BF49-7EEBAD02D5DE}" dt="2020-12-23T12:31:06.058" v="39518" actId="20577"/>
          <ac:spMkLst>
            <pc:docMk/>
            <pc:sldMk cId="2192770776" sldId="4821"/>
            <ac:spMk id="12" creationId="{C24385B1-56CC-4BCF-9B84-8EA2D3337E37}"/>
          </ac:spMkLst>
        </pc:spChg>
      </pc:sldChg>
      <pc:sldChg chg="modSp add mod modAnim">
        <pc:chgData name="Chris Speller" userId="0a97f007-b978-4543-a8a0-9ee0abccdf0a" providerId="ADAL" clId="{B8B649C5-C549-4FEB-BF49-7EEBAD02D5DE}" dt="2020-12-23T12:33:44.613" v="39550" actId="20577"/>
        <pc:sldMkLst>
          <pc:docMk/>
          <pc:sldMk cId="4065208540" sldId="4822"/>
        </pc:sldMkLst>
        <pc:spChg chg="mod">
          <ac:chgData name="Chris Speller" userId="0a97f007-b978-4543-a8a0-9ee0abccdf0a" providerId="ADAL" clId="{B8B649C5-C549-4FEB-BF49-7EEBAD02D5DE}" dt="2020-12-23T12:33:44.613" v="39550" actId="20577"/>
          <ac:spMkLst>
            <pc:docMk/>
            <pc:sldMk cId="4065208540" sldId="4822"/>
            <ac:spMk id="10" creationId="{00000000-0000-0000-0000-000000000000}"/>
          </ac:spMkLst>
        </pc:spChg>
        <pc:spChg chg="mod">
          <ac:chgData name="Chris Speller" userId="0a97f007-b978-4543-a8a0-9ee0abccdf0a" providerId="ADAL" clId="{B8B649C5-C549-4FEB-BF49-7EEBAD02D5DE}" dt="2020-12-23T12:33:03.427" v="39525" actId="403"/>
          <ac:spMkLst>
            <pc:docMk/>
            <pc:sldMk cId="4065208540" sldId="4822"/>
            <ac:spMk id="11" creationId="{00000000-0000-0000-0000-000000000000}"/>
          </ac:spMkLst>
        </pc:spChg>
        <pc:spChg chg="mod">
          <ac:chgData name="Chris Speller" userId="0a97f007-b978-4543-a8a0-9ee0abccdf0a" providerId="ADAL" clId="{B8B649C5-C549-4FEB-BF49-7EEBAD02D5DE}" dt="2020-12-23T12:33:26.790" v="39548" actId="122"/>
          <ac:spMkLst>
            <pc:docMk/>
            <pc:sldMk cId="4065208540" sldId="4822"/>
            <ac:spMk id="12" creationId="{C24385B1-56CC-4BCF-9B84-8EA2D3337E37}"/>
          </ac:spMkLst>
        </pc:spChg>
      </pc:sldChg>
      <pc:sldChg chg="modSp add mod modAnim">
        <pc:chgData name="Chris Speller" userId="0a97f007-b978-4543-a8a0-9ee0abccdf0a" providerId="ADAL" clId="{B8B649C5-C549-4FEB-BF49-7EEBAD02D5DE}" dt="2020-12-23T12:45:41.626" v="39909" actId="2711"/>
        <pc:sldMkLst>
          <pc:docMk/>
          <pc:sldMk cId="2794228147" sldId="4823"/>
        </pc:sldMkLst>
        <pc:spChg chg="mod">
          <ac:chgData name="Chris Speller" userId="0a97f007-b978-4543-a8a0-9ee0abccdf0a" providerId="ADAL" clId="{B8B649C5-C549-4FEB-BF49-7EEBAD02D5DE}" dt="2020-12-23T12:45:39.237" v="39908" actId="14100"/>
          <ac:spMkLst>
            <pc:docMk/>
            <pc:sldMk cId="2794228147" sldId="4823"/>
            <ac:spMk id="10" creationId="{00000000-0000-0000-0000-000000000000}"/>
          </ac:spMkLst>
        </pc:spChg>
        <pc:spChg chg="mod">
          <ac:chgData name="Chris Speller" userId="0a97f007-b978-4543-a8a0-9ee0abccdf0a" providerId="ADAL" clId="{B8B649C5-C549-4FEB-BF49-7EEBAD02D5DE}" dt="2020-12-23T12:45:41.626" v="39909" actId="2711"/>
          <ac:spMkLst>
            <pc:docMk/>
            <pc:sldMk cId="2794228147" sldId="4823"/>
            <ac:spMk id="11" creationId="{00000000-0000-0000-0000-000000000000}"/>
          </ac:spMkLst>
        </pc:spChg>
        <pc:spChg chg="mod">
          <ac:chgData name="Chris Speller" userId="0a97f007-b978-4543-a8a0-9ee0abccdf0a" providerId="ADAL" clId="{B8B649C5-C549-4FEB-BF49-7EEBAD02D5DE}" dt="2020-12-23T12:39:47.286" v="39629" actId="20577"/>
          <ac:spMkLst>
            <pc:docMk/>
            <pc:sldMk cId="2794228147" sldId="4823"/>
            <ac:spMk id="12" creationId="{C24385B1-56CC-4BCF-9B84-8EA2D3337E37}"/>
          </ac:spMkLst>
        </pc:spChg>
      </pc:sldChg>
      <pc:sldChg chg="modSp add mod modAnim">
        <pc:chgData name="Chris Speller" userId="0a97f007-b978-4543-a8a0-9ee0abccdf0a" providerId="ADAL" clId="{B8B649C5-C549-4FEB-BF49-7EEBAD02D5DE}" dt="2020-12-23T12:45:31.717" v="39906" actId="14100"/>
        <pc:sldMkLst>
          <pc:docMk/>
          <pc:sldMk cId="543198759" sldId="4824"/>
        </pc:sldMkLst>
        <pc:spChg chg="mod">
          <ac:chgData name="Chris Speller" userId="0a97f007-b978-4543-a8a0-9ee0abccdf0a" providerId="ADAL" clId="{B8B649C5-C549-4FEB-BF49-7EEBAD02D5DE}" dt="2020-12-23T12:45:31.717" v="39906" actId="14100"/>
          <ac:spMkLst>
            <pc:docMk/>
            <pc:sldMk cId="543198759" sldId="4824"/>
            <ac:spMk id="10" creationId="{00000000-0000-0000-0000-000000000000}"/>
          </ac:spMkLst>
        </pc:spChg>
        <pc:spChg chg="mod">
          <ac:chgData name="Chris Speller" userId="0a97f007-b978-4543-a8a0-9ee0abccdf0a" providerId="ADAL" clId="{B8B649C5-C549-4FEB-BF49-7EEBAD02D5DE}" dt="2020-12-23T12:45:27.861" v="39905" actId="2711"/>
          <ac:spMkLst>
            <pc:docMk/>
            <pc:sldMk cId="543198759" sldId="4824"/>
            <ac:spMk id="11" creationId="{00000000-0000-0000-0000-000000000000}"/>
          </ac:spMkLst>
        </pc:spChg>
        <pc:spChg chg="mod">
          <ac:chgData name="Chris Speller" userId="0a97f007-b978-4543-a8a0-9ee0abccdf0a" providerId="ADAL" clId="{B8B649C5-C549-4FEB-BF49-7EEBAD02D5DE}" dt="2020-12-23T12:44:21.839" v="39901" actId="20577"/>
          <ac:spMkLst>
            <pc:docMk/>
            <pc:sldMk cId="543198759" sldId="4824"/>
            <ac:spMk id="12" creationId="{C24385B1-56CC-4BCF-9B84-8EA2D3337E37}"/>
          </ac:spMkLst>
        </pc:spChg>
      </pc:sldChg>
      <pc:sldChg chg="modSp add mod">
        <pc:chgData name="Chris Speller" userId="0a97f007-b978-4543-a8a0-9ee0abccdf0a" providerId="ADAL" clId="{B8B649C5-C549-4FEB-BF49-7EEBAD02D5DE}" dt="2020-12-23T12:57:39.548" v="40006" actId="20577"/>
        <pc:sldMkLst>
          <pc:docMk/>
          <pc:sldMk cId="1636709654" sldId="4825"/>
        </pc:sldMkLst>
        <pc:spChg chg="mod">
          <ac:chgData name="Chris Speller" userId="0a97f007-b978-4543-a8a0-9ee0abccdf0a" providerId="ADAL" clId="{B8B649C5-C549-4FEB-BF49-7EEBAD02D5DE}" dt="2020-12-23T12:57:39.548" v="40006" actId="20577"/>
          <ac:spMkLst>
            <pc:docMk/>
            <pc:sldMk cId="1636709654" sldId="4825"/>
            <ac:spMk id="10" creationId="{00000000-0000-0000-0000-000000000000}"/>
          </ac:spMkLst>
        </pc:spChg>
        <pc:spChg chg="mod">
          <ac:chgData name="Chris Speller" userId="0a97f007-b978-4543-a8a0-9ee0abccdf0a" providerId="ADAL" clId="{B8B649C5-C549-4FEB-BF49-7EEBAD02D5DE}" dt="2020-12-23T12:57:21.221" v="40002"/>
          <ac:spMkLst>
            <pc:docMk/>
            <pc:sldMk cId="1636709654" sldId="4825"/>
            <ac:spMk id="11" creationId="{00000000-0000-0000-0000-000000000000}"/>
          </ac:spMkLst>
        </pc:spChg>
        <pc:spChg chg="mod">
          <ac:chgData name="Chris Speller" userId="0a97f007-b978-4543-a8a0-9ee0abccdf0a" providerId="ADAL" clId="{B8B649C5-C549-4FEB-BF49-7EEBAD02D5DE}" dt="2020-12-23T12:57:31.875" v="40004" actId="207"/>
          <ac:spMkLst>
            <pc:docMk/>
            <pc:sldMk cId="1636709654" sldId="4825"/>
            <ac:spMk id="12" creationId="{C24385B1-56CC-4BCF-9B84-8EA2D3337E37}"/>
          </ac:spMkLst>
        </pc:spChg>
      </pc:sldChg>
      <pc:sldChg chg="modSp add ord">
        <pc:chgData name="Chris Speller" userId="0a97f007-b978-4543-a8a0-9ee0abccdf0a" providerId="ADAL" clId="{B8B649C5-C549-4FEB-BF49-7EEBAD02D5DE}" dt="2020-12-23T12:57:10.085" v="39998"/>
        <pc:sldMkLst>
          <pc:docMk/>
          <pc:sldMk cId="3628733826" sldId="4826"/>
        </pc:sldMkLst>
        <pc:spChg chg="mod">
          <ac:chgData name="Chris Speller" userId="0a97f007-b978-4543-a8a0-9ee0abccdf0a" providerId="ADAL" clId="{B8B649C5-C549-4FEB-BF49-7EEBAD02D5DE}" dt="2020-12-23T12:56:36.603" v="39996" actId="20577"/>
          <ac:spMkLst>
            <pc:docMk/>
            <pc:sldMk cId="3628733826" sldId="4826"/>
            <ac:spMk id="10" creationId="{00000000-0000-0000-0000-000000000000}"/>
          </ac:spMkLst>
        </pc:spChg>
      </pc:sldChg>
      <pc:sldChg chg="modSp add mod">
        <pc:chgData name="Chris Speller" userId="0a97f007-b978-4543-a8a0-9ee0abccdf0a" providerId="ADAL" clId="{B8B649C5-C549-4FEB-BF49-7EEBAD02D5DE}" dt="2020-12-23T13:06:41.366" v="40203" actId="20577"/>
        <pc:sldMkLst>
          <pc:docMk/>
          <pc:sldMk cId="1656997568" sldId="4827"/>
        </pc:sldMkLst>
        <pc:spChg chg="mod">
          <ac:chgData name="Chris Speller" userId="0a97f007-b978-4543-a8a0-9ee0abccdf0a" providerId="ADAL" clId="{B8B649C5-C549-4FEB-BF49-7EEBAD02D5DE}" dt="2020-12-23T13:06:41.366" v="40203" actId="20577"/>
          <ac:spMkLst>
            <pc:docMk/>
            <pc:sldMk cId="1656997568" sldId="4827"/>
            <ac:spMk id="10" creationId="{00000000-0000-0000-0000-000000000000}"/>
          </ac:spMkLst>
        </pc:spChg>
        <pc:spChg chg="mod">
          <ac:chgData name="Chris Speller" userId="0a97f007-b978-4543-a8a0-9ee0abccdf0a" providerId="ADAL" clId="{B8B649C5-C549-4FEB-BF49-7EEBAD02D5DE}" dt="2020-12-23T13:03:02.786" v="40137"/>
          <ac:spMkLst>
            <pc:docMk/>
            <pc:sldMk cId="1656997568" sldId="4827"/>
            <ac:spMk id="11" creationId="{00000000-0000-0000-0000-000000000000}"/>
          </ac:spMkLst>
        </pc:spChg>
        <pc:spChg chg="mod">
          <ac:chgData name="Chris Speller" userId="0a97f007-b978-4543-a8a0-9ee0abccdf0a" providerId="ADAL" clId="{B8B649C5-C549-4FEB-BF49-7EEBAD02D5DE}" dt="2020-12-23T13:05:04.429" v="40198" actId="6549"/>
          <ac:spMkLst>
            <pc:docMk/>
            <pc:sldMk cId="1656997568" sldId="4827"/>
            <ac:spMk id="12" creationId="{C24385B1-56CC-4BCF-9B84-8EA2D3337E37}"/>
          </ac:spMkLst>
        </pc:spChg>
      </pc:sldChg>
      <pc:sldChg chg="modSp add">
        <pc:chgData name="Chris Speller" userId="0a97f007-b978-4543-a8a0-9ee0abccdf0a" providerId="ADAL" clId="{B8B649C5-C549-4FEB-BF49-7EEBAD02D5DE}" dt="2020-12-23T13:08:16.896" v="40275" actId="20577"/>
        <pc:sldMkLst>
          <pc:docMk/>
          <pc:sldMk cId="476948630" sldId="4828"/>
        </pc:sldMkLst>
        <pc:spChg chg="mod">
          <ac:chgData name="Chris Speller" userId="0a97f007-b978-4543-a8a0-9ee0abccdf0a" providerId="ADAL" clId="{B8B649C5-C549-4FEB-BF49-7EEBAD02D5DE}" dt="2020-12-23T13:07:25.693" v="40218" actId="20577"/>
          <ac:spMkLst>
            <pc:docMk/>
            <pc:sldMk cId="476948630" sldId="4828"/>
            <ac:spMk id="10" creationId="{00000000-0000-0000-0000-000000000000}"/>
          </ac:spMkLst>
        </pc:spChg>
        <pc:spChg chg="mod">
          <ac:chgData name="Chris Speller" userId="0a97f007-b978-4543-a8a0-9ee0abccdf0a" providerId="ADAL" clId="{B8B649C5-C549-4FEB-BF49-7EEBAD02D5DE}" dt="2020-12-23T13:07:16.752" v="40214"/>
          <ac:spMkLst>
            <pc:docMk/>
            <pc:sldMk cId="476948630" sldId="4828"/>
            <ac:spMk id="11" creationId="{00000000-0000-0000-0000-000000000000}"/>
          </ac:spMkLst>
        </pc:spChg>
        <pc:spChg chg="mod">
          <ac:chgData name="Chris Speller" userId="0a97f007-b978-4543-a8a0-9ee0abccdf0a" providerId="ADAL" clId="{B8B649C5-C549-4FEB-BF49-7EEBAD02D5DE}" dt="2020-12-23T13:08:16.896" v="40275" actId="20577"/>
          <ac:spMkLst>
            <pc:docMk/>
            <pc:sldMk cId="476948630" sldId="4828"/>
            <ac:spMk id="12" creationId="{C24385B1-56CC-4BCF-9B84-8EA2D3337E37}"/>
          </ac:spMkLst>
        </pc:spChg>
      </pc:sldChg>
      <pc:sldChg chg="modSp add mod modAnim">
        <pc:chgData name="Chris Speller" userId="0a97f007-b978-4543-a8a0-9ee0abccdf0a" providerId="ADAL" clId="{B8B649C5-C549-4FEB-BF49-7EEBAD02D5DE}" dt="2020-12-23T13:21:05.301" v="40355" actId="20577"/>
        <pc:sldMkLst>
          <pc:docMk/>
          <pc:sldMk cId="57237558" sldId="4829"/>
        </pc:sldMkLst>
        <pc:spChg chg="mod">
          <ac:chgData name="Chris Speller" userId="0a97f007-b978-4543-a8a0-9ee0abccdf0a" providerId="ADAL" clId="{B8B649C5-C549-4FEB-BF49-7EEBAD02D5DE}" dt="2020-12-23T13:21:05.301" v="40355" actId="20577"/>
          <ac:spMkLst>
            <pc:docMk/>
            <pc:sldMk cId="57237558" sldId="4829"/>
            <ac:spMk id="10" creationId="{00000000-0000-0000-0000-000000000000}"/>
          </ac:spMkLst>
        </pc:spChg>
        <pc:spChg chg="mod">
          <ac:chgData name="Chris Speller" userId="0a97f007-b978-4543-a8a0-9ee0abccdf0a" providerId="ADAL" clId="{B8B649C5-C549-4FEB-BF49-7EEBAD02D5DE}" dt="2020-12-23T13:08:51.988" v="40281" actId="404"/>
          <ac:spMkLst>
            <pc:docMk/>
            <pc:sldMk cId="57237558" sldId="4829"/>
            <ac:spMk id="11" creationId="{00000000-0000-0000-0000-000000000000}"/>
          </ac:spMkLst>
        </pc:spChg>
        <pc:spChg chg="mod">
          <ac:chgData name="Chris Speller" userId="0a97f007-b978-4543-a8a0-9ee0abccdf0a" providerId="ADAL" clId="{B8B649C5-C549-4FEB-BF49-7EEBAD02D5DE}" dt="2020-12-23T13:10:24.701" v="40334" actId="207"/>
          <ac:spMkLst>
            <pc:docMk/>
            <pc:sldMk cId="57237558" sldId="4829"/>
            <ac:spMk id="12" creationId="{C24385B1-56CC-4BCF-9B84-8EA2D3337E37}"/>
          </ac:spMkLst>
        </pc:spChg>
      </pc:sldChg>
      <pc:sldChg chg="modSp add mod modAnim">
        <pc:chgData name="Chris Speller" userId="0a97f007-b978-4543-a8a0-9ee0abccdf0a" providerId="ADAL" clId="{B8B649C5-C549-4FEB-BF49-7EEBAD02D5DE}" dt="2020-12-23T13:38:30.271" v="42746" actId="20577"/>
        <pc:sldMkLst>
          <pc:docMk/>
          <pc:sldMk cId="2219674546" sldId="4830"/>
        </pc:sldMkLst>
        <pc:spChg chg="mod">
          <ac:chgData name="Chris Speller" userId="0a97f007-b978-4543-a8a0-9ee0abccdf0a" providerId="ADAL" clId="{B8B649C5-C549-4FEB-BF49-7EEBAD02D5DE}" dt="2020-12-23T13:38:30.271" v="42746" actId="20577"/>
          <ac:spMkLst>
            <pc:docMk/>
            <pc:sldMk cId="2219674546" sldId="4830"/>
            <ac:spMk id="10" creationId="{00000000-0000-0000-0000-000000000000}"/>
          </ac:spMkLst>
        </pc:spChg>
        <pc:spChg chg="mod">
          <ac:chgData name="Chris Speller" userId="0a97f007-b978-4543-a8a0-9ee0abccdf0a" providerId="ADAL" clId="{B8B649C5-C549-4FEB-BF49-7EEBAD02D5DE}" dt="2020-12-23T13:35:33.616" v="42524" actId="20577"/>
          <ac:spMkLst>
            <pc:docMk/>
            <pc:sldMk cId="2219674546" sldId="4830"/>
            <ac:spMk id="11" creationId="{00000000-0000-0000-0000-000000000000}"/>
          </ac:spMkLst>
        </pc:spChg>
        <pc:spChg chg="mod">
          <ac:chgData name="Chris Speller" userId="0a97f007-b978-4543-a8a0-9ee0abccdf0a" providerId="ADAL" clId="{B8B649C5-C549-4FEB-BF49-7EEBAD02D5DE}" dt="2020-12-23T13:37:20.233" v="42686" actId="20577"/>
          <ac:spMkLst>
            <pc:docMk/>
            <pc:sldMk cId="2219674546" sldId="4830"/>
            <ac:spMk id="12" creationId="{C24385B1-56CC-4BCF-9B84-8EA2D3337E37}"/>
          </ac:spMkLst>
        </pc:spChg>
      </pc:sldChg>
      <pc:sldMasterChg chg="modSp">
        <pc:chgData name="Chris Speller" userId="0a97f007-b978-4543-a8a0-9ee0abccdf0a" providerId="ADAL" clId="{B8B649C5-C549-4FEB-BF49-7EEBAD02D5DE}" dt="2020-12-20T23:14:33.101" v="7489" actId="2711"/>
        <pc:sldMasterMkLst>
          <pc:docMk/>
          <pc:sldMasterMk cId="843149168" sldId="2147483648"/>
        </pc:sldMasterMkLst>
        <pc:spChg chg="mod">
          <ac:chgData name="Chris Speller" userId="0a97f007-b978-4543-a8a0-9ee0abccdf0a" providerId="ADAL" clId="{B8B649C5-C549-4FEB-BF49-7EEBAD02D5DE}" dt="2020-12-20T23:14:33.101" v="7489" actId="2711"/>
          <ac:spMkLst>
            <pc:docMk/>
            <pc:sldMasterMk cId="843149168" sldId="2147483648"/>
            <ac:spMk id="2" creationId="{00000000-0000-0000-0000-000000000000}"/>
          </ac:spMkLst>
        </pc:spChg>
        <pc:spChg chg="mod">
          <ac:chgData name="Chris Speller" userId="0a97f007-b978-4543-a8a0-9ee0abccdf0a" providerId="ADAL" clId="{B8B649C5-C549-4FEB-BF49-7EEBAD02D5DE}" dt="2020-12-20T23:14:28.805" v="7488" actId="2711"/>
          <ac:spMkLst>
            <pc:docMk/>
            <pc:sldMasterMk cId="843149168" sldId="2147483648"/>
            <ac:spMk id="3" creationId="{00000000-0000-0000-0000-000000000000}"/>
          </ac:spMkLst>
        </pc:spChg>
      </pc:sldMasterChg>
    </pc:docChg>
  </pc:docChgLst>
  <pc:docChgLst>
    <pc:chgData name="Chris Speller" userId="0a97f007-b978-4543-a8a0-9ee0abccdf0a" providerId="ADAL" clId="{2E16E202-934D-4F46-B3DC-E46867410D73}"/>
    <pc:docChg chg="modSld">
      <pc:chgData name="Chris Speller" userId="0a97f007-b978-4543-a8a0-9ee0abccdf0a" providerId="ADAL" clId="{2E16E202-934D-4F46-B3DC-E46867410D73}" dt="2020-12-14T12:43:51.247" v="15" actId="20577"/>
      <pc:docMkLst>
        <pc:docMk/>
      </pc:docMkLst>
      <pc:sldChg chg="modSp">
        <pc:chgData name="Chris Speller" userId="0a97f007-b978-4543-a8a0-9ee0abccdf0a" providerId="ADAL" clId="{2E16E202-934D-4F46-B3DC-E46867410D73}" dt="2020-12-14T12:43:51.247" v="15" actId="20577"/>
        <pc:sldMkLst>
          <pc:docMk/>
          <pc:sldMk cId="83876155" sldId="4264"/>
        </pc:sldMkLst>
        <pc:graphicFrameChg chg="modGraphic">
          <ac:chgData name="Chris Speller" userId="0a97f007-b978-4543-a8a0-9ee0abccdf0a" providerId="ADAL" clId="{2E16E202-934D-4F46-B3DC-E46867410D73}" dt="2020-12-14T12:43:51.247" v="15" actId="20577"/>
          <ac:graphicFrameMkLst>
            <pc:docMk/>
            <pc:sldMk cId="83876155" sldId="4264"/>
            <ac:graphicFrameMk id="3" creationId="{025826F9-BBEB-4D37-A6CB-13A118B9C2C4}"/>
          </ac:graphicFrameMkLst>
        </pc:graphicFrameChg>
      </pc:sldChg>
      <pc:sldChg chg="modSp">
        <pc:chgData name="Chris Speller" userId="0a97f007-b978-4543-a8a0-9ee0abccdf0a" providerId="ADAL" clId="{2E16E202-934D-4F46-B3DC-E46867410D73}" dt="2020-12-14T12:43:44.726" v="11" actId="20577"/>
        <pc:sldMkLst>
          <pc:docMk/>
          <pc:sldMk cId="4142667225" sldId="4274"/>
        </pc:sldMkLst>
        <pc:spChg chg="mod">
          <ac:chgData name="Chris Speller" userId="0a97f007-b978-4543-a8a0-9ee0abccdf0a" providerId="ADAL" clId="{2E16E202-934D-4F46-B3DC-E46867410D73}" dt="2020-12-14T12:43:44.726" v="11" actId="20577"/>
          <ac:spMkLst>
            <pc:docMk/>
            <pc:sldMk cId="4142667225" sldId="4274"/>
            <ac:spMk id="2" creationId="{E16FD57A-7896-48B4-B078-61962DD83C7A}"/>
          </ac:spMkLst>
        </pc:spChg>
      </pc:sldChg>
      <pc:sldChg chg="modSp">
        <pc:chgData name="Chris Speller" userId="0a97f007-b978-4543-a8a0-9ee0abccdf0a" providerId="ADAL" clId="{2E16E202-934D-4F46-B3DC-E46867410D73}" dt="2020-12-14T12:43:08.807" v="3" actId="1076"/>
        <pc:sldMkLst>
          <pc:docMk/>
          <pc:sldMk cId="1900040444" sldId="4375"/>
        </pc:sldMkLst>
        <pc:spChg chg="mod">
          <ac:chgData name="Chris Speller" userId="0a97f007-b978-4543-a8a0-9ee0abccdf0a" providerId="ADAL" clId="{2E16E202-934D-4F46-B3DC-E46867410D73}" dt="2020-12-14T12:43:04.422" v="0" actId="6549"/>
          <ac:spMkLst>
            <pc:docMk/>
            <pc:sldMk cId="1900040444" sldId="4375"/>
            <ac:spMk id="10" creationId="{00000000-0000-0000-0000-000000000000}"/>
          </ac:spMkLst>
        </pc:spChg>
        <pc:spChg chg="mod">
          <ac:chgData name="Chris Speller" userId="0a97f007-b978-4543-a8a0-9ee0abccdf0a" providerId="ADAL" clId="{2E16E202-934D-4F46-B3DC-E46867410D73}" dt="2020-12-14T12:43:05.316" v="1" actId="6549"/>
          <ac:spMkLst>
            <pc:docMk/>
            <pc:sldMk cId="1900040444" sldId="4375"/>
            <ac:spMk id="11" creationId="{00000000-0000-0000-0000-000000000000}"/>
          </ac:spMkLst>
        </pc:spChg>
        <pc:spChg chg="mod">
          <ac:chgData name="Chris Speller" userId="0a97f007-b978-4543-a8a0-9ee0abccdf0a" providerId="ADAL" clId="{2E16E202-934D-4F46-B3DC-E46867410D73}" dt="2020-12-14T12:43:08.807" v="3" actId="1076"/>
          <ac:spMkLst>
            <pc:docMk/>
            <pc:sldMk cId="1900040444" sldId="4375"/>
            <ac:spMk id="12" creationId="{00000000-0000-0000-0000-000000000000}"/>
          </ac:spMkLst>
        </pc:spChg>
      </pc:sldChg>
      <pc:sldChg chg="modSp">
        <pc:chgData name="Chris Speller" userId="0a97f007-b978-4543-a8a0-9ee0abccdf0a" providerId="ADAL" clId="{2E16E202-934D-4F46-B3DC-E46867410D73}" dt="2020-12-14T12:43:13.811" v="6" actId="1076"/>
        <pc:sldMkLst>
          <pc:docMk/>
          <pc:sldMk cId="2549520824" sldId="4376"/>
        </pc:sldMkLst>
        <pc:spChg chg="mod">
          <ac:chgData name="Chris Speller" userId="0a97f007-b978-4543-a8a0-9ee0abccdf0a" providerId="ADAL" clId="{2E16E202-934D-4F46-B3DC-E46867410D73}" dt="2020-12-14T12:43:11.101" v="4" actId="6549"/>
          <ac:spMkLst>
            <pc:docMk/>
            <pc:sldMk cId="2549520824" sldId="4376"/>
            <ac:spMk id="10" creationId="{00000000-0000-0000-0000-000000000000}"/>
          </ac:spMkLst>
        </pc:spChg>
        <pc:spChg chg="mod">
          <ac:chgData name="Chris Speller" userId="0a97f007-b978-4543-a8a0-9ee0abccdf0a" providerId="ADAL" clId="{2E16E202-934D-4F46-B3DC-E46867410D73}" dt="2020-12-14T12:43:11.793" v="5" actId="6549"/>
          <ac:spMkLst>
            <pc:docMk/>
            <pc:sldMk cId="2549520824" sldId="4376"/>
            <ac:spMk id="11" creationId="{00000000-0000-0000-0000-000000000000}"/>
          </ac:spMkLst>
        </pc:spChg>
        <pc:spChg chg="mod">
          <ac:chgData name="Chris Speller" userId="0a97f007-b978-4543-a8a0-9ee0abccdf0a" providerId="ADAL" clId="{2E16E202-934D-4F46-B3DC-E46867410D73}" dt="2020-12-14T12:43:13.811" v="6" actId="1076"/>
          <ac:spMkLst>
            <pc:docMk/>
            <pc:sldMk cId="2549520824" sldId="4376"/>
            <ac:spMk id="12" creationId="{00000000-0000-0000-0000-000000000000}"/>
          </ac:spMkLst>
        </pc:spChg>
      </pc:sldChg>
      <pc:sldChg chg="modSp">
        <pc:chgData name="Chris Speller" userId="0a97f007-b978-4543-a8a0-9ee0abccdf0a" providerId="ADAL" clId="{2E16E202-934D-4F46-B3DC-E46867410D73}" dt="2020-12-14T12:43:23.163" v="7" actId="20577"/>
        <pc:sldMkLst>
          <pc:docMk/>
          <pc:sldMk cId="1628273680" sldId="4380"/>
        </pc:sldMkLst>
        <pc:spChg chg="mod">
          <ac:chgData name="Chris Speller" userId="0a97f007-b978-4543-a8a0-9ee0abccdf0a" providerId="ADAL" clId="{2E16E202-934D-4F46-B3DC-E46867410D73}" dt="2020-12-14T12:43:23.163" v="7" actId="20577"/>
          <ac:spMkLst>
            <pc:docMk/>
            <pc:sldMk cId="1628273680" sldId="4380"/>
            <ac:spMk id="12" creationId="{00000000-0000-0000-0000-000000000000}"/>
          </ac:spMkLst>
        </pc:spChg>
      </pc:sldChg>
    </pc:docChg>
  </pc:docChgLst>
  <pc:docChgLst>
    <pc:chgData name="Chris Speller" userId="0a97f007-b978-4543-a8a0-9ee0abccdf0a" providerId="ADAL" clId="{01E374A7-1A8D-49FD-AD61-95B1E924BCF8}"/>
    <pc:docChg chg="addSld delSld modSld">
      <pc:chgData name="Chris Speller" userId="0a97f007-b978-4543-a8a0-9ee0abccdf0a" providerId="ADAL" clId="{01E374A7-1A8D-49FD-AD61-95B1E924BCF8}" dt="2020-12-15T08:16:17.399" v="1" actId="2696"/>
      <pc:docMkLst>
        <pc:docMk/>
      </pc:docMkLst>
      <pc:sldChg chg="del">
        <pc:chgData name="Chris Speller" userId="0a97f007-b978-4543-a8a0-9ee0abccdf0a" providerId="ADAL" clId="{01E374A7-1A8D-49FD-AD61-95B1E924BCF8}" dt="2020-12-15T08:16:17.399" v="1" actId="2696"/>
        <pc:sldMkLst>
          <pc:docMk/>
          <pc:sldMk cId="1845989488" sldId="4405"/>
        </pc:sldMkLst>
      </pc:sldChg>
      <pc:sldChg chg="add">
        <pc:chgData name="Chris Speller" userId="0a97f007-b978-4543-a8a0-9ee0abccdf0a" providerId="ADAL" clId="{01E374A7-1A8D-49FD-AD61-95B1E924BCF8}" dt="2020-12-15T08:16:15.501" v="0"/>
        <pc:sldMkLst>
          <pc:docMk/>
          <pc:sldMk cId="1465995" sldId="4469"/>
        </pc:sldMkLst>
      </pc:sldChg>
    </pc:docChg>
  </pc:docChgLst>
  <pc:docChgLst>
    <pc:chgData name="Chris Speller" userId="0a97f007-b978-4543-a8a0-9ee0abccdf0a" providerId="ADAL" clId="{F4E4FAF5-B139-4F30-B001-B4F3F300C484}"/>
    <pc:docChg chg="undo custSel addSld delSld modSld sldOrd">
      <pc:chgData name="Chris Speller" userId="0a97f007-b978-4543-a8a0-9ee0abccdf0a" providerId="ADAL" clId="{F4E4FAF5-B139-4F30-B001-B4F3F300C484}" dt="2021-04-16T10:42:50.173" v="29882" actId="1076"/>
      <pc:docMkLst>
        <pc:docMk/>
      </pc:docMkLst>
      <pc:sldChg chg="addSp delSp modSp mod delAnim modAnim">
        <pc:chgData name="Chris Speller" userId="0a97f007-b978-4543-a8a0-9ee0abccdf0a" providerId="ADAL" clId="{F4E4FAF5-B139-4F30-B001-B4F3F300C484}" dt="2021-04-13T18:21:15.608" v="232" actId="1076"/>
        <pc:sldMkLst>
          <pc:docMk/>
          <pc:sldMk cId="2784385368" sldId="4533"/>
        </pc:sldMkLst>
        <pc:spChg chg="mod">
          <ac:chgData name="Chris Speller" userId="0a97f007-b978-4543-a8a0-9ee0abccdf0a" providerId="ADAL" clId="{F4E4FAF5-B139-4F30-B001-B4F3F300C484}" dt="2021-04-13T18:10:37.695" v="64" actId="20577"/>
          <ac:spMkLst>
            <pc:docMk/>
            <pc:sldMk cId="2784385368" sldId="4533"/>
            <ac:spMk id="10" creationId="{00000000-0000-0000-0000-000000000000}"/>
          </ac:spMkLst>
        </pc:spChg>
        <pc:spChg chg="mod">
          <ac:chgData name="Chris Speller" userId="0a97f007-b978-4543-a8a0-9ee0abccdf0a" providerId="ADAL" clId="{F4E4FAF5-B139-4F30-B001-B4F3F300C484}" dt="2021-04-13T18:11:11.597" v="71"/>
          <ac:spMkLst>
            <pc:docMk/>
            <pc:sldMk cId="2784385368" sldId="4533"/>
            <ac:spMk id="11" creationId="{00000000-0000-0000-0000-000000000000}"/>
          </ac:spMkLst>
        </pc:spChg>
        <pc:spChg chg="del">
          <ac:chgData name="Chris Speller" userId="0a97f007-b978-4543-a8a0-9ee0abccdf0a" providerId="ADAL" clId="{F4E4FAF5-B139-4F30-B001-B4F3F300C484}" dt="2021-04-13T18:15:46.520" v="109" actId="478"/>
          <ac:spMkLst>
            <pc:docMk/>
            <pc:sldMk cId="2784385368" sldId="4533"/>
            <ac:spMk id="12" creationId="{00000000-0000-0000-0000-000000000000}"/>
          </ac:spMkLst>
        </pc:spChg>
        <pc:graphicFrameChg chg="add mod modGraphic">
          <ac:chgData name="Chris Speller" userId="0a97f007-b978-4543-a8a0-9ee0abccdf0a" providerId="ADAL" clId="{F4E4FAF5-B139-4F30-B001-B4F3F300C484}" dt="2021-04-13T18:12:33.723" v="83" actId="20577"/>
          <ac:graphicFrameMkLst>
            <pc:docMk/>
            <pc:sldMk cId="2784385368" sldId="4533"/>
            <ac:graphicFrameMk id="13" creationId="{AF3D7AAD-41DB-4C6E-8AB7-6C221BCB603D}"/>
          </ac:graphicFrameMkLst>
        </pc:graphicFrameChg>
        <pc:graphicFrameChg chg="add mod modGraphic">
          <ac:chgData name="Chris Speller" userId="0a97f007-b978-4543-a8a0-9ee0abccdf0a" providerId="ADAL" clId="{F4E4FAF5-B139-4F30-B001-B4F3F300C484}" dt="2021-04-13T18:19:45.559" v="215" actId="404"/>
          <ac:graphicFrameMkLst>
            <pc:docMk/>
            <pc:sldMk cId="2784385368" sldId="4533"/>
            <ac:graphicFrameMk id="14" creationId="{09FE2E96-AE5C-4961-96AE-8CA15FBFBAE8}"/>
          </ac:graphicFrameMkLst>
        </pc:graphicFrameChg>
        <pc:graphicFrameChg chg="add del mod">
          <ac:chgData name="Chris Speller" userId="0a97f007-b978-4543-a8a0-9ee0abccdf0a" providerId="ADAL" clId="{F4E4FAF5-B139-4F30-B001-B4F3F300C484}" dt="2021-04-13T18:16:03.665" v="114"/>
          <ac:graphicFrameMkLst>
            <pc:docMk/>
            <pc:sldMk cId="2784385368" sldId="4533"/>
            <ac:graphicFrameMk id="15" creationId="{F9EFF6FB-2EB0-46DF-9756-0F4F48ACE1D2}"/>
          </ac:graphicFrameMkLst>
        </pc:graphicFrameChg>
        <pc:graphicFrameChg chg="add mod modGraphic">
          <ac:chgData name="Chris Speller" userId="0a97f007-b978-4543-a8a0-9ee0abccdf0a" providerId="ADAL" clId="{F4E4FAF5-B139-4F30-B001-B4F3F300C484}" dt="2021-04-13T18:21:15.608" v="232" actId="1076"/>
          <ac:graphicFrameMkLst>
            <pc:docMk/>
            <pc:sldMk cId="2784385368" sldId="4533"/>
            <ac:graphicFrameMk id="16" creationId="{1B4B63AB-AA6B-4EDE-BA7E-721A2B885187}"/>
          </ac:graphicFrameMkLst>
        </pc:graphicFrameChg>
      </pc:sldChg>
      <pc:sldChg chg="addSp delSp modSp add mod delAnim modAnim">
        <pc:chgData name="Chris Speller" userId="0a97f007-b978-4543-a8a0-9ee0abccdf0a" providerId="ADAL" clId="{F4E4FAF5-B139-4F30-B001-B4F3F300C484}" dt="2021-04-13T18:27:36.473" v="672"/>
        <pc:sldMkLst>
          <pc:docMk/>
          <pc:sldMk cId="894608957" sldId="4937"/>
        </pc:sldMkLst>
        <pc:spChg chg="mod">
          <ac:chgData name="Chris Speller" userId="0a97f007-b978-4543-a8a0-9ee0abccdf0a" providerId="ADAL" clId="{F4E4FAF5-B139-4F30-B001-B4F3F300C484}" dt="2021-04-13T18:25:59.171" v="620" actId="12"/>
          <ac:spMkLst>
            <pc:docMk/>
            <pc:sldMk cId="894608957" sldId="4937"/>
            <ac:spMk id="10" creationId="{00000000-0000-0000-0000-000000000000}"/>
          </ac:spMkLst>
        </pc:spChg>
        <pc:spChg chg="mod">
          <ac:chgData name="Chris Speller" userId="0a97f007-b978-4543-a8a0-9ee0abccdf0a" providerId="ADAL" clId="{F4E4FAF5-B139-4F30-B001-B4F3F300C484}" dt="2021-04-13T18:26:35.816" v="624" actId="20577"/>
          <ac:spMkLst>
            <pc:docMk/>
            <pc:sldMk cId="894608957" sldId="4937"/>
            <ac:spMk id="11" creationId="{00000000-0000-0000-0000-000000000000}"/>
          </ac:spMkLst>
        </pc:spChg>
        <pc:spChg chg="add mod">
          <ac:chgData name="Chris Speller" userId="0a97f007-b978-4543-a8a0-9ee0abccdf0a" providerId="ADAL" clId="{F4E4FAF5-B139-4F30-B001-B4F3F300C484}" dt="2021-04-13T18:27:30.415" v="669" actId="20577"/>
          <ac:spMkLst>
            <pc:docMk/>
            <pc:sldMk cId="894608957" sldId="4937"/>
            <ac:spMk id="12" creationId="{ABB204BF-F99B-415F-BDC2-DDBA9C6AC34B}"/>
          </ac:spMkLst>
        </pc:spChg>
        <pc:graphicFrameChg chg="del">
          <ac:chgData name="Chris Speller" userId="0a97f007-b978-4543-a8a0-9ee0abccdf0a" providerId="ADAL" clId="{F4E4FAF5-B139-4F30-B001-B4F3F300C484}" dt="2021-04-13T18:20:28.193" v="221" actId="478"/>
          <ac:graphicFrameMkLst>
            <pc:docMk/>
            <pc:sldMk cId="894608957" sldId="4937"/>
            <ac:graphicFrameMk id="13" creationId="{AF3D7AAD-41DB-4C6E-8AB7-6C221BCB603D}"/>
          </ac:graphicFrameMkLst>
        </pc:graphicFrameChg>
        <pc:graphicFrameChg chg="del">
          <ac:chgData name="Chris Speller" userId="0a97f007-b978-4543-a8a0-9ee0abccdf0a" providerId="ADAL" clId="{F4E4FAF5-B139-4F30-B001-B4F3F300C484}" dt="2021-04-13T18:20:29.243" v="222" actId="478"/>
          <ac:graphicFrameMkLst>
            <pc:docMk/>
            <pc:sldMk cId="894608957" sldId="4937"/>
            <ac:graphicFrameMk id="14" creationId="{09FE2E96-AE5C-4961-96AE-8CA15FBFBAE8}"/>
          </ac:graphicFrameMkLst>
        </pc:graphicFrameChg>
        <pc:graphicFrameChg chg="del">
          <ac:chgData name="Chris Speller" userId="0a97f007-b978-4543-a8a0-9ee0abccdf0a" providerId="ADAL" clId="{F4E4FAF5-B139-4F30-B001-B4F3F300C484}" dt="2021-04-13T18:20:30.225" v="223" actId="478"/>
          <ac:graphicFrameMkLst>
            <pc:docMk/>
            <pc:sldMk cId="894608957" sldId="4937"/>
            <ac:graphicFrameMk id="16" creationId="{1B4B63AB-AA6B-4EDE-BA7E-721A2B885187}"/>
          </ac:graphicFrameMkLst>
        </pc:graphicFrameChg>
      </pc:sldChg>
      <pc:sldChg chg="modSp add mod">
        <pc:chgData name="Chris Speller" userId="0a97f007-b978-4543-a8a0-9ee0abccdf0a" providerId="ADAL" clId="{F4E4FAF5-B139-4F30-B001-B4F3F300C484}" dt="2021-04-13T18:29:35.632" v="690" actId="20577"/>
        <pc:sldMkLst>
          <pc:docMk/>
          <pc:sldMk cId="463809555" sldId="4938"/>
        </pc:sldMkLst>
        <pc:spChg chg="mod">
          <ac:chgData name="Chris Speller" userId="0a97f007-b978-4543-a8a0-9ee0abccdf0a" providerId="ADAL" clId="{F4E4FAF5-B139-4F30-B001-B4F3F300C484}" dt="2021-04-13T18:29:35.632" v="690" actId="20577"/>
          <ac:spMkLst>
            <pc:docMk/>
            <pc:sldMk cId="463809555" sldId="4938"/>
            <ac:spMk id="10" creationId="{00000000-0000-0000-0000-000000000000}"/>
          </ac:spMkLst>
        </pc:spChg>
        <pc:spChg chg="mod">
          <ac:chgData name="Chris Speller" userId="0a97f007-b978-4543-a8a0-9ee0abccdf0a" providerId="ADAL" clId="{F4E4FAF5-B139-4F30-B001-B4F3F300C484}" dt="2021-04-13T18:27:59.744" v="680" actId="20577"/>
          <ac:spMkLst>
            <pc:docMk/>
            <pc:sldMk cId="463809555" sldId="4938"/>
            <ac:spMk id="11" creationId="{00000000-0000-0000-0000-000000000000}"/>
          </ac:spMkLst>
        </pc:spChg>
        <pc:spChg chg="mod">
          <ac:chgData name="Chris Speller" userId="0a97f007-b978-4543-a8a0-9ee0abccdf0a" providerId="ADAL" clId="{F4E4FAF5-B139-4F30-B001-B4F3F300C484}" dt="2021-04-13T18:29:21.579" v="687" actId="20577"/>
          <ac:spMkLst>
            <pc:docMk/>
            <pc:sldMk cId="463809555" sldId="4938"/>
            <ac:spMk id="12" creationId="{ABB204BF-F99B-415F-BDC2-DDBA9C6AC34B}"/>
          </ac:spMkLst>
        </pc:spChg>
      </pc:sldChg>
      <pc:sldChg chg="modSp add mod modAnim">
        <pc:chgData name="Chris Speller" userId="0a97f007-b978-4543-a8a0-9ee0abccdf0a" providerId="ADAL" clId="{F4E4FAF5-B139-4F30-B001-B4F3F300C484}" dt="2021-04-16T10:37:12.103" v="29812" actId="1076"/>
        <pc:sldMkLst>
          <pc:docMk/>
          <pc:sldMk cId="2365439793" sldId="4939"/>
        </pc:sldMkLst>
        <pc:spChg chg="mod">
          <ac:chgData name="Chris Speller" userId="0a97f007-b978-4543-a8a0-9ee0abccdf0a" providerId="ADAL" clId="{F4E4FAF5-B139-4F30-B001-B4F3F300C484}" dt="2021-04-13T18:35:24.209" v="1312" actId="20577"/>
          <ac:spMkLst>
            <pc:docMk/>
            <pc:sldMk cId="2365439793" sldId="4939"/>
            <ac:spMk id="10" creationId="{00000000-0000-0000-0000-000000000000}"/>
          </ac:spMkLst>
        </pc:spChg>
        <pc:spChg chg="mod">
          <ac:chgData name="Chris Speller" userId="0a97f007-b978-4543-a8a0-9ee0abccdf0a" providerId="ADAL" clId="{F4E4FAF5-B139-4F30-B001-B4F3F300C484}" dt="2021-04-13T18:35:26.561" v="1313" actId="20577"/>
          <ac:spMkLst>
            <pc:docMk/>
            <pc:sldMk cId="2365439793" sldId="4939"/>
            <ac:spMk id="11" creationId="{00000000-0000-0000-0000-000000000000}"/>
          </ac:spMkLst>
        </pc:spChg>
        <pc:spChg chg="mod">
          <ac:chgData name="Chris Speller" userId="0a97f007-b978-4543-a8a0-9ee0abccdf0a" providerId="ADAL" clId="{F4E4FAF5-B139-4F30-B001-B4F3F300C484}" dt="2021-04-16T10:37:12.103" v="29812" actId="1076"/>
          <ac:spMkLst>
            <pc:docMk/>
            <pc:sldMk cId="2365439793" sldId="4939"/>
            <ac:spMk id="12" creationId="{ABB204BF-F99B-415F-BDC2-DDBA9C6AC34B}"/>
          </ac:spMkLst>
        </pc:spChg>
      </pc:sldChg>
      <pc:sldChg chg="addSp delSp modSp add mod addAnim delAnim modAnim">
        <pc:chgData name="Chris Speller" userId="0a97f007-b978-4543-a8a0-9ee0abccdf0a" providerId="ADAL" clId="{F4E4FAF5-B139-4F30-B001-B4F3F300C484}" dt="2021-04-16T10:35:43.988" v="29811"/>
        <pc:sldMkLst>
          <pc:docMk/>
          <pc:sldMk cId="2287398228" sldId="4940"/>
        </pc:sldMkLst>
        <pc:spChg chg="mod">
          <ac:chgData name="Chris Speller" userId="0a97f007-b978-4543-a8a0-9ee0abccdf0a" providerId="ADAL" clId="{F4E4FAF5-B139-4F30-B001-B4F3F300C484}" dt="2021-04-13T18:37:18.570" v="1458" actId="20577"/>
          <ac:spMkLst>
            <pc:docMk/>
            <pc:sldMk cId="2287398228" sldId="4940"/>
            <ac:spMk id="10" creationId="{00000000-0000-0000-0000-000000000000}"/>
          </ac:spMkLst>
        </pc:spChg>
        <pc:spChg chg="mod">
          <ac:chgData name="Chris Speller" userId="0a97f007-b978-4543-a8a0-9ee0abccdf0a" providerId="ADAL" clId="{F4E4FAF5-B139-4F30-B001-B4F3F300C484}" dt="2021-04-13T18:39:27.483" v="1463"/>
          <ac:spMkLst>
            <pc:docMk/>
            <pc:sldMk cId="2287398228" sldId="4940"/>
            <ac:spMk id="11" creationId="{00000000-0000-0000-0000-000000000000}"/>
          </ac:spMkLst>
        </pc:spChg>
        <pc:spChg chg="mod">
          <ac:chgData name="Chris Speller" userId="0a97f007-b978-4543-a8a0-9ee0abccdf0a" providerId="ADAL" clId="{F4E4FAF5-B139-4F30-B001-B4F3F300C484}" dt="2021-04-13T18:46:33.350" v="1539" actId="20577"/>
          <ac:spMkLst>
            <pc:docMk/>
            <pc:sldMk cId="2287398228" sldId="4940"/>
            <ac:spMk id="12" creationId="{ABB204BF-F99B-415F-BDC2-DDBA9C6AC34B}"/>
          </ac:spMkLst>
        </pc:spChg>
        <pc:spChg chg="add mod">
          <ac:chgData name="Chris Speller" userId="0a97f007-b978-4543-a8a0-9ee0abccdf0a" providerId="ADAL" clId="{F4E4FAF5-B139-4F30-B001-B4F3F300C484}" dt="2021-04-16T10:35:43.988" v="29811"/>
          <ac:spMkLst>
            <pc:docMk/>
            <pc:sldMk cId="2287398228" sldId="4940"/>
            <ac:spMk id="13" creationId="{17785BA3-1FE9-4B61-8854-D2A0D4CC53D0}"/>
          </ac:spMkLst>
        </pc:spChg>
        <pc:picChg chg="add del mod">
          <ac:chgData name="Chris Speller" userId="0a97f007-b978-4543-a8a0-9ee0abccdf0a" providerId="ADAL" clId="{F4E4FAF5-B139-4F30-B001-B4F3F300C484}" dt="2021-04-13T18:40:53.103" v="1472" actId="478"/>
          <ac:picMkLst>
            <pc:docMk/>
            <pc:sldMk cId="2287398228" sldId="4940"/>
            <ac:picMk id="3" creationId="{FE5E5BCF-487A-4728-B2B3-342CF001B8AF}"/>
          </ac:picMkLst>
        </pc:picChg>
        <pc:picChg chg="add del mod">
          <ac:chgData name="Chris Speller" userId="0a97f007-b978-4543-a8a0-9ee0abccdf0a" providerId="ADAL" clId="{F4E4FAF5-B139-4F30-B001-B4F3F300C484}" dt="2021-04-13T18:40:54.080" v="1473" actId="478"/>
          <ac:picMkLst>
            <pc:docMk/>
            <pc:sldMk cId="2287398228" sldId="4940"/>
            <ac:picMk id="7" creationId="{A9E4329F-B2F9-4F24-B35B-BB4110551D7F}"/>
          </ac:picMkLst>
        </pc:picChg>
        <pc:picChg chg="add del mod">
          <ac:chgData name="Chris Speller" userId="0a97f007-b978-4543-a8a0-9ee0abccdf0a" providerId="ADAL" clId="{F4E4FAF5-B139-4F30-B001-B4F3F300C484}" dt="2021-04-13T18:41:06.853" v="1480" actId="478"/>
          <ac:picMkLst>
            <pc:docMk/>
            <pc:sldMk cId="2287398228" sldId="4940"/>
            <ac:picMk id="13" creationId="{37CBD8F1-D648-4C14-88B9-203FB368DC49}"/>
          </ac:picMkLst>
        </pc:picChg>
        <pc:picChg chg="add del mod">
          <ac:chgData name="Chris Speller" userId="0a97f007-b978-4543-a8a0-9ee0abccdf0a" providerId="ADAL" clId="{F4E4FAF5-B139-4F30-B001-B4F3F300C484}" dt="2021-04-13T18:41:40.207" v="1489" actId="478"/>
          <ac:picMkLst>
            <pc:docMk/>
            <pc:sldMk cId="2287398228" sldId="4940"/>
            <ac:picMk id="15" creationId="{064D5E70-DEAA-4A2D-B468-419BFEDBE648}"/>
          </ac:picMkLst>
        </pc:picChg>
        <pc:picChg chg="add del mod">
          <ac:chgData name="Chris Speller" userId="0a97f007-b978-4543-a8a0-9ee0abccdf0a" providerId="ADAL" clId="{F4E4FAF5-B139-4F30-B001-B4F3F300C484}" dt="2021-04-13T18:42:46.370" v="1499" actId="478"/>
          <ac:picMkLst>
            <pc:docMk/>
            <pc:sldMk cId="2287398228" sldId="4940"/>
            <ac:picMk id="16" creationId="{BE7BFBD9-D679-47AD-A1E1-C00D600F6CF3}"/>
          </ac:picMkLst>
        </pc:picChg>
        <pc:picChg chg="add del mod">
          <ac:chgData name="Chris Speller" userId="0a97f007-b978-4543-a8a0-9ee0abccdf0a" providerId="ADAL" clId="{F4E4FAF5-B139-4F30-B001-B4F3F300C484}" dt="2021-04-13T18:42:27.184" v="1494" actId="478"/>
          <ac:picMkLst>
            <pc:docMk/>
            <pc:sldMk cId="2287398228" sldId="4940"/>
            <ac:picMk id="18" creationId="{F99F4B14-03A3-4C83-A226-823B844E5F8A}"/>
          </ac:picMkLst>
        </pc:picChg>
        <pc:picChg chg="add del mod">
          <ac:chgData name="Chris Speller" userId="0a97f007-b978-4543-a8a0-9ee0abccdf0a" providerId="ADAL" clId="{F4E4FAF5-B139-4F30-B001-B4F3F300C484}" dt="2021-04-13T18:48:32.922" v="1563" actId="14100"/>
          <ac:picMkLst>
            <pc:docMk/>
            <pc:sldMk cId="2287398228" sldId="4940"/>
            <ac:picMk id="20" creationId="{B802D796-59C0-401F-80BB-0EBF30367EA3}"/>
          </ac:picMkLst>
        </pc:picChg>
        <pc:picChg chg="add del mod">
          <ac:chgData name="Chris Speller" userId="0a97f007-b978-4543-a8a0-9ee0abccdf0a" providerId="ADAL" clId="{F4E4FAF5-B139-4F30-B001-B4F3F300C484}" dt="2021-04-13T18:44:22.243" v="1515" actId="478"/>
          <ac:picMkLst>
            <pc:docMk/>
            <pc:sldMk cId="2287398228" sldId="4940"/>
            <ac:picMk id="22" creationId="{76892CE2-7D1E-41B8-AE15-1D67593BBDAC}"/>
          </ac:picMkLst>
        </pc:picChg>
        <pc:picChg chg="add del">
          <ac:chgData name="Chris Speller" userId="0a97f007-b978-4543-a8a0-9ee0abccdf0a" providerId="ADAL" clId="{F4E4FAF5-B139-4F30-B001-B4F3F300C484}" dt="2021-04-13T18:44:20.521" v="1514" actId="22"/>
          <ac:picMkLst>
            <pc:docMk/>
            <pc:sldMk cId="2287398228" sldId="4940"/>
            <ac:picMk id="24" creationId="{3EE26CE0-D635-479C-9B7F-7FD1B21100DC}"/>
          </ac:picMkLst>
        </pc:picChg>
      </pc:sldChg>
      <pc:sldChg chg="addSp delSp modSp add mod delAnim modAnim">
        <pc:chgData name="Chris Speller" userId="0a97f007-b978-4543-a8a0-9ee0abccdf0a" providerId="ADAL" clId="{F4E4FAF5-B139-4F30-B001-B4F3F300C484}" dt="2021-04-16T10:35:43.292" v="29810"/>
        <pc:sldMkLst>
          <pc:docMk/>
          <pc:sldMk cId="2121862901" sldId="4941"/>
        </pc:sldMkLst>
        <pc:spChg chg="mod">
          <ac:chgData name="Chris Speller" userId="0a97f007-b978-4543-a8a0-9ee0abccdf0a" providerId="ADAL" clId="{F4E4FAF5-B139-4F30-B001-B4F3F300C484}" dt="2021-04-13T18:46:31.749" v="1538" actId="20577"/>
          <ac:spMkLst>
            <pc:docMk/>
            <pc:sldMk cId="2121862901" sldId="4941"/>
            <ac:spMk id="12" creationId="{ABB204BF-F99B-415F-BDC2-DDBA9C6AC34B}"/>
          </ac:spMkLst>
        </pc:spChg>
        <pc:spChg chg="add mod">
          <ac:chgData name="Chris Speller" userId="0a97f007-b978-4543-a8a0-9ee0abccdf0a" providerId="ADAL" clId="{F4E4FAF5-B139-4F30-B001-B4F3F300C484}" dt="2021-04-16T10:35:43.292" v="29810"/>
          <ac:spMkLst>
            <pc:docMk/>
            <pc:sldMk cId="2121862901" sldId="4941"/>
            <ac:spMk id="13" creationId="{1B05D371-D444-4F7D-8DB0-73DF64D26AD9}"/>
          </ac:spMkLst>
        </pc:spChg>
        <pc:picChg chg="add mod">
          <ac:chgData name="Chris Speller" userId="0a97f007-b978-4543-a8a0-9ee0abccdf0a" providerId="ADAL" clId="{F4E4FAF5-B139-4F30-B001-B4F3F300C484}" dt="2021-04-13T18:44:25.364" v="1517" actId="1076"/>
          <ac:picMkLst>
            <pc:docMk/>
            <pc:sldMk cId="2121862901" sldId="4941"/>
            <ac:picMk id="3" creationId="{69D2E1C3-57BC-4686-A419-64C370393F44}"/>
          </ac:picMkLst>
        </pc:picChg>
        <pc:picChg chg="add mod">
          <ac:chgData name="Chris Speller" userId="0a97f007-b978-4543-a8a0-9ee0abccdf0a" providerId="ADAL" clId="{F4E4FAF5-B139-4F30-B001-B4F3F300C484}" dt="2021-04-13T18:44:44.824" v="1519" actId="1076"/>
          <ac:picMkLst>
            <pc:docMk/>
            <pc:sldMk cId="2121862901" sldId="4941"/>
            <ac:picMk id="7" creationId="{4C9D5504-4DA7-4DB2-B3AB-AE7457C78900}"/>
          </ac:picMkLst>
        </pc:picChg>
        <pc:picChg chg="del">
          <ac:chgData name="Chris Speller" userId="0a97f007-b978-4543-a8a0-9ee0abccdf0a" providerId="ADAL" clId="{F4E4FAF5-B139-4F30-B001-B4F3F300C484}" dt="2021-04-13T18:43:26.696" v="1511" actId="478"/>
          <ac:picMkLst>
            <pc:docMk/>
            <pc:sldMk cId="2121862901" sldId="4941"/>
            <ac:picMk id="20" creationId="{B802D796-59C0-401F-80BB-0EBF30367EA3}"/>
          </ac:picMkLst>
        </pc:picChg>
        <pc:picChg chg="del">
          <ac:chgData name="Chris Speller" userId="0a97f007-b978-4543-a8a0-9ee0abccdf0a" providerId="ADAL" clId="{F4E4FAF5-B139-4F30-B001-B4F3F300C484}" dt="2021-04-13T18:42:56.406" v="1506" actId="478"/>
          <ac:picMkLst>
            <pc:docMk/>
            <pc:sldMk cId="2121862901" sldId="4941"/>
            <ac:picMk id="22" creationId="{76892CE2-7D1E-41B8-AE15-1D67593BBDAC}"/>
          </ac:picMkLst>
        </pc:picChg>
      </pc:sldChg>
      <pc:sldChg chg="addSp delSp modSp add mod delAnim modAnim">
        <pc:chgData name="Chris Speller" userId="0a97f007-b978-4543-a8a0-9ee0abccdf0a" providerId="ADAL" clId="{F4E4FAF5-B139-4F30-B001-B4F3F300C484}" dt="2021-04-16T10:35:30.564" v="29796"/>
        <pc:sldMkLst>
          <pc:docMk/>
          <pc:sldMk cId="2454803253" sldId="4942"/>
        </pc:sldMkLst>
        <pc:spChg chg="mod">
          <ac:chgData name="Chris Speller" userId="0a97f007-b978-4543-a8a0-9ee0abccdf0a" providerId="ADAL" clId="{F4E4FAF5-B139-4F30-B001-B4F3F300C484}" dt="2021-04-13T18:46:29.172" v="1537" actId="207"/>
          <ac:spMkLst>
            <pc:docMk/>
            <pc:sldMk cId="2454803253" sldId="4942"/>
            <ac:spMk id="12" creationId="{ABB204BF-F99B-415F-BDC2-DDBA9C6AC34B}"/>
          </ac:spMkLst>
        </pc:spChg>
        <pc:spChg chg="add mod">
          <ac:chgData name="Chris Speller" userId="0a97f007-b978-4543-a8a0-9ee0abccdf0a" providerId="ADAL" clId="{F4E4FAF5-B139-4F30-B001-B4F3F300C484}" dt="2021-04-16T10:35:30.564" v="29796"/>
          <ac:spMkLst>
            <pc:docMk/>
            <pc:sldMk cId="2454803253" sldId="4942"/>
            <ac:spMk id="13" creationId="{C9CDD320-3DB7-4CBF-B6DA-987C68492F27}"/>
          </ac:spMkLst>
        </pc:spChg>
        <pc:picChg chg="del">
          <ac:chgData name="Chris Speller" userId="0a97f007-b978-4543-a8a0-9ee0abccdf0a" providerId="ADAL" clId="{F4E4FAF5-B139-4F30-B001-B4F3F300C484}" dt="2021-04-13T18:45:04.505" v="1527" actId="478"/>
          <ac:picMkLst>
            <pc:docMk/>
            <pc:sldMk cId="2454803253" sldId="4942"/>
            <ac:picMk id="3" creationId="{69D2E1C3-57BC-4686-A419-64C370393F44}"/>
          </ac:picMkLst>
        </pc:picChg>
        <pc:picChg chg="add mod">
          <ac:chgData name="Chris Speller" userId="0a97f007-b978-4543-a8a0-9ee0abccdf0a" providerId="ADAL" clId="{F4E4FAF5-B139-4F30-B001-B4F3F300C484}" dt="2021-04-13T18:48:36.188" v="1564" actId="1076"/>
          <ac:picMkLst>
            <pc:docMk/>
            <pc:sldMk cId="2454803253" sldId="4942"/>
            <ac:picMk id="6" creationId="{126AF27C-A31B-4467-89A8-64EDCDDFC44A}"/>
          </ac:picMkLst>
        </pc:picChg>
        <pc:picChg chg="del">
          <ac:chgData name="Chris Speller" userId="0a97f007-b978-4543-a8a0-9ee0abccdf0a" providerId="ADAL" clId="{F4E4FAF5-B139-4F30-B001-B4F3F300C484}" dt="2021-04-13T18:45:04.089" v="1526" actId="478"/>
          <ac:picMkLst>
            <pc:docMk/>
            <pc:sldMk cId="2454803253" sldId="4942"/>
            <ac:picMk id="7" creationId="{4C9D5504-4DA7-4DB2-B3AB-AE7457C78900}"/>
          </ac:picMkLst>
        </pc:picChg>
        <pc:picChg chg="add mod">
          <ac:chgData name="Chris Speller" userId="0a97f007-b978-4543-a8a0-9ee0abccdf0a" providerId="ADAL" clId="{F4E4FAF5-B139-4F30-B001-B4F3F300C484}" dt="2021-04-13T18:48:39.266" v="1565" actId="1076"/>
          <ac:picMkLst>
            <pc:docMk/>
            <pc:sldMk cId="2454803253" sldId="4942"/>
            <ac:picMk id="14" creationId="{E89FB14E-39ED-4EA0-846C-DE5BDC47B350}"/>
          </ac:picMkLst>
        </pc:picChg>
      </pc:sldChg>
      <pc:sldChg chg="addSp delSp modSp add mod delAnim modAnim">
        <pc:chgData name="Chris Speller" userId="0a97f007-b978-4543-a8a0-9ee0abccdf0a" providerId="ADAL" clId="{F4E4FAF5-B139-4F30-B001-B4F3F300C484}" dt="2021-04-16T10:35:40.947" v="29809" actId="122"/>
        <pc:sldMkLst>
          <pc:docMk/>
          <pc:sldMk cId="793005663" sldId="4943"/>
        </pc:sldMkLst>
        <pc:spChg chg="mod">
          <ac:chgData name="Chris Speller" userId="0a97f007-b978-4543-a8a0-9ee0abccdf0a" providerId="ADAL" clId="{F4E4FAF5-B139-4F30-B001-B4F3F300C484}" dt="2021-04-16T10:35:40.947" v="29809" actId="122"/>
          <ac:spMkLst>
            <pc:docMk/>
            <pc:sldMk cId="793005663" sldId="4943"/>
            <ac:spMk id="12" creationId="{ABB204BF-F99B-415F-BDC2-DDBA9C6AC34B}"/>
          </ac:spMkLst>
        </pc:spChg>
        <pc:spChg chg="add mod">
          <ac:chgData name="Chris Speller" userId="0a97f007-b978-4543-a8a0-9ee0abccdf0a" providerId="ADAL" clId="{F4E4FAF5-B139-4F30-B001-B4F3F300C484}" dt="2021-04-16T10:35:29.380" v="29795"/>
          <ac:spMkLst>
            <pc:docMk/>
            <pc:sldMk cId="793005663" sldId="4943"/>
            <ac:spMk id="13" creationId="{7EC38930-5747-4E16-951E-E649E0DE7DB4}"/>
          </ac:spMkLst>
        </pc:spChg>
        <pc:picChg chg="add mod">
          <ac:chgData name="Chris Speller" userId="0a97f007-b978-4543-a8a0-9ee0abccdf0a" providerId="ADAL" clId="{F4E4FAF5-B139-4F30-B001-B4F3F300C484}" dt="2021-04-13T18:47:41.324" v="1556" actId="1076"/>
          <ac:picMkLst>
            <pc:docMk/>
            <pc:sldMk cId="793005663" sldId="4943"/>
            <ac:picMk id="3" creationId="{71BE17B5-4D10-47C5-BB59-841FBB215515}"/>
          </ac:picMkLst>
        </pc:picChg>
        <pc:picChg chg="del">
          <ac:chgData name="Chris Speller" userId="0a97f007-b978-4543-a8a0-9ee0abccdf0a" providerId="ADAL" clId="{F4E4FAF5-B139-4F30-B001-B4F3F300C484}" dt="2021-04-13T18:46:50.681" v="1541" actId="478"/>
          <ac:picMkLst>
            <pc:docMk/>
            <pc:sldMk cId="793005663" sldId="4943"/>
            <ac:picMk id="6" creationId="{126AF27C-A31B-4467-89A8-64EDCDDFC44A}"/>
          </ac:picMkLst>
        </pc:picChg>
        <pc:picChg chg="add del mod">
          <ac:chgData name="Chris Speller" userId="0a97f007-b978-4543-a8a0-9ee0abccdf0a" providerId="ADAL" clId="{F4E4FAF5-B139-4F30-B001-B4F3F300C484}" dt="2021-04-13T18:48:42.640" v="1566" actId="478"/>
          <ac:picMkLst>
            <pc:docMk/>
            <pc:sldMk cId="793005663" sldId="4943"/>
            <ac:picMk id="13" creationId="{DC7275D5-1369-4C39-897F-14D8F125757D}"/>
          </ac:picMkLst>
        </pc:picChg>
        <pc:picChg chg="del">
          <ac:chgData name="Chris Speller" userId="0a97f007-b978-4543-a8a0-9ee0abccdf0a" providerId="ADAL" clId="{F4E4FAF5-B139-4F30-B001-B4F3F300C484}" dt="2021-04-13T18:46:51.137" v="1542" actId="478"/>
          <ac:picMkLst>
            <pc:docMk/>
            <pc:sldMk cId="793005663" sldId="4943"/>
            <ac:picMk id="14" creationId="{E89FB14E-39ED-4EA0-846C-DE5BDC47B350}"/>
          </ac:picMkLst>
        </pc:picChg>
        <pc:picChg chg="add mod">
          <ac:chgData name="Chris Speller" userId="0a97f007-b978-4543-a8a0-9ee0abccdf0a" providerId="ADAL" clId="{F4E4FAF5-B139-4F30-B001-B4F3F300C484}" dt="2021-04-13T18:48:52.534" v="1568" actId="1076"/>
          <ac:picMkLst>
            <pc:docMk/>
            <pc:sldMk cId="793005663" sldId="4943"/>
            <ac:picMk id="16" creationId="{9412A3AF-5818-4504-B703-13AE85557DBB}"/>
          </ac:picMkLst>
        </pc:picChg>
      </pc:sldChg>
      <pc:sldChg chg="delSp modSp add mod delAnim modAnim">
        <pc:chgData name="Chris Speller" userId="0a97f007-b978-4543-a8a0-9ee0abccdf0a" providerId="ADAL" clId="{F4E4FAF5-B139-4F30-B001-B4F3F300C484}" dt="2021-04-13T18:51:45.871" v="1612"/>
        <pc:sldMkLst>
          <pc:docMk/>
          <pc:sldMk cId="3569805488" sldId="4944"/>
        </pc:sldMkLst>
        <pc:spChg chg="mod">
          <ac:chgData name="Chris Speller" userId="0a97f007-b978-4543-a8a0-9ee0abccdf0a" providerId="ADAL" clId="{F4E4FAF5-B139-4F30-B001-B4F3F300C484}" dt="2021-04-13T18:49:56.842" v="1609" actId="20577"/>
          <ac:spMkLst>
            <pc:docMk/>
            <pc:sldMk cId="3569805488" sldId="4944"/>
            <ac:spMk id="10" creationId="{00000000-0000-0000-0000-000000000000}"/>
          </ac:spMkLst>
        </pc:spChg>
        <pc:spChg chg="mod">
          <ac:chgData name="Chris Speller" userId="0a97f007-b978-4543-a8a0-9ee0abccdf0a" providerId="ADAL" clId="{F4E4FAF5-B139-4F30-B001-B4F3F300C484}" dt="2021-04-13T18:49:13.491" v="1574" actId="20577"/>
          <ac:spMkLst>
            <pc:docMk/>
            <pc:sldMk cId="3569805488" sldId="4944"/>
            <ac:spMk id="11" creationId="{00000000-0000-0000-0000-000000000000}"/>
          </ac:spMkLst>
        </pc:spChg>
        <pc:spChg chg="mod">
          <ac:chgData name="Chris Speller" userId="0a97f007-b978-4543-a8a0-9ee0abccdf0a" providerId="ADAL" clId="{F4E4FAF5-B139-4F30-B001-B4F3F300C484}" dt="2021-04-13T18:49:34.445" v="1606" actId="20577"/>
          <ac:spMkLst>
            <pc:docMk/>
            <pc:sldMk cId="3569805488" sldId="4944"/>
            <ac:spMk id="12" creationId="{ABB204BF-F99B-415F-BDC2-DDBA9C6AC34B}"/>
          </ac:spMkLst>
        </pc:spChg>
        <pc:picChg chg="del">
          <ac:chgData name="Chris Speller" userId="0a97f007-b978-4543-a8a0-9ee0abccdf0a" providerId="ADAL" clId="{F4E4FAF5-B139-4F30-B001-B4F3F300C484}" dt="2021-04-13T18:49:01.681" v="1571" actId="478"/>
          <ac:picMkLst>
            <pc:docMk/>
            <pc:sldMk cId="3569805488" sldId="4944"/>
            <ac:picMk id="3" creationId="{71BE17B5-4D10-47C5-BB59-841FBB215515}"/>
          </ac:picMkLst>
        </pc:picChg>
        <pc:picChg chg="del">
          <ac:chgData name="Chris Speller" userId="0a97f007-b978-4543-a8a0-9ee0abccdf0a" providerId="ADAL" clId="{F4E4FAF5-B139-4F30-B001-B4F3F300C484}" dt="2021-04-13T18:49:01.257" v="1570" actId="478"/>
          <ac:picMkLst>
            <pc:docMk/>
            <pc:sldMk cId="3569805488" sldId="4944"/>
            <ac:picMk id="16" creationId="{9412A3AF-5818-4504-B703-13AE85557DBB}"/>
          </ac:picMkLst>
        </pc:picChg>
      </pc:sldChg>
      <pc:sldChg chg="modSp add modAnim">
        <pc:chgData name="Chris Speller" userId="0a97f007-b978-4543-a8a0-9ee0abccdf0a" providerId="ADAL" clId="{F4E4FAF5-B139-4F30-B001-B4F3F300C484}" dt="2021-04-13T18:54:38.819" v="2148" actId="20577"/>
        <pc:sldMkLst>
          <pc:docMk/>
          <pc:sldMk cId="1065841824" sldId="4945"/>
        </pc:sldMkLst>
        <pc:spChg chg="mod">
          <ac:chgData name="Chris Speller" userId="0a97f007-b978-4543-a8a0-9ee0abccdf0a" providerId="ADAL" clId="{F4E4FAF5-B139-4F30-B001-B4F3F300C484}" dt="2021-04-13T18:54:38.819" v="2148" actId="20577"/>
          <ac:spMkLst>
            <pc:docMk/>
            <pc:sldMk cId="1065841824" sldId="4945"/>
            <ac:spMk id="10" creationId="{00000000-0000-0000-0000-000000000000}"/>
          </ac:spMkLst>
        </pc:spChg>
        <pc:spChg chg="mod">
          <ac:chgData name="Chris Speller" userId="0a97f007-b978-4543-a8a0-9ee0abccdf0a" providerId="ADAL" clId="{F4E4FAF5-B139-4F30-B001-B4F3F300C484}" dt="2021-04-13T18:53:07.032" v="2128" actId="20577"/>
          <ac:spMkLst>
            <pc:docMk/>
            <pc:sldMk cId="1065841824" sldId="4945"/>
            <ac:spMk id="11" creationId="{00000000-0000-0000-0000-000000000000}"/>
          </ac:spMkLst>
        </pc:spChg>
        <pc:spChg chg="mod">
          <ac:chgData name="Chris Speller" userId="0a97f007-b978-4543-a8a0-9ee0abccdf0a" providerId="ADAL" clId="{F4E4FAF5-B139-4F30-B001-B4F3F300C484}" dt="2021-04-13T18:54:24.891" v="2144" actId="20577"/>
          <ac:spMkLst>
            <pc:docMk/>
            <pc:sldMk cId="1065841824" sldId="4945"/>
            <ac:spMk id="12" creationId="{ABB204BF-F99B-415F-BDC2-DDBA9C6AC34B}"/>
          </ac:spMkLst>
        </pc:spChg>
      </pc:sldChg>
      <pc:sldChg chg="modSp add mod">
        <pc:chgData name="Chris Speller" userId="0a97f007-b978-4543-a8a0-9ee0abccdf0a" providerId="ADAL" clId="{F4E4FAF5-B139-4F30-B001-B4F3F300C484}" dt="2021-04-16T10:37:30.021" v="29817" actId="1076"/>
        <pc:sldMkLst>
          <pc:docMk/>
          <pc:sldMk cId="1212410226" sldId="4946"/>
        </pc:sldMkLst>
        <pc:spChg chg="mod">
          <ac:chgData name="Chris Speller" userId="0a97f007-b978-4543-a8a0-9ee0abccdf0a" providerId="ADAL" clId="{F4E4FAF5-B139-4F30-B001-B4F3F300C484}" dt="2021-04-16T10:37:25.902" v="29815" actId="404"/>
          <ac:spMkLst>
            <pc:docMk/>
            <pc:sldMk cId="1212410226" sldId="4946"/>
            <ac:spMk id="10" creationId="{00000000-0000-0000-0000-000000000000}"/>
          </ac:spMkLst>
        </pc:spChg>
        <pc:spChg chg="mod">
          <ac:chgData name="Chris Speller" userId="0a97f007-b978-4543-a8a0-9ee0abccdf0a" providerId="ADAL" clId="{F4E4FAF5-B139-4F30-B001-B4F3F300C484}" dt="2021-04-16T10:37:23.685" v="29814" actId="404"/>
          <ac:spMkLst>
            <pc:docMk/>
            <pc:sldMk cId="1212410226" sldId="4946"/>
            <ac:spMk id="11" creationId="{00000000-0000-0000-0000-000000000000}"/>
          </ac:spMkLst>
        </pc:spChg>
        <pc:spChg chg="mod">
          <ac:chgData name="Chris Speller" userId="0a97f007-b978-4543-a8a0-9ee0abccdf0a" providerId="ADAL" clId="{F4E4FAF5-B139-4F30-B001-B4F3F300C484}" dt="2021-04-16T10:37:30.021" v="29817" actId="1076"/>
          <ac:spMkLst>
            <pc:docMk/>
            <pc:sldMk cId="1212410226" sldId="4946"/>
            <ac:spMk id="12" creationId="{ABB204BF-F99B-415F-BDC2-DDBA9C6AC34B}"/>
          </ac:spMkLst>
        </pc:spChg>
      </pc:sldChg>
      <pc:sldChg chg="modSp add mod modAnim">
        <pc:chgData name="Chris Speller" userId="0a97f007-b978-4543-a8a0-9ee0abccdf0a" providerId="ADAL" clId="{F4E4FAF5-B139-4F30-B001-B4F3F300C484}" dt="2021-04-16T10:37:46.319" v="29820" actId="1076"/>
        <pc:sldMkLst>
          <pc:docMk/>
          <pc:sldMk cId="623363797" sldId="4947"/>
        </pc:sldMkLst>
        <pc:spChg chg="mod">
          <ac:chgData name="Chris Speller" userId="0a97f007-b978-4543-a8a0-9ee0abccdf0a" providerId="ADAL" clId="{F4E4FAF5-B139-4F30-B001-B4F3F300C484}" dt="2021-04-16T10:37:41.799" v="29818" actId="404"/>
          <ac:spMkLst>
            <pc:docMk/>
            <pc:sldMk cId="623363797" sldId="4947"/>
            <ac:spMk id="10" creationId="{00000000-0000-0000-0000-000000000000}"/>
          </ac:spMkLst>
        </pc:spChg>
        <pc:spChg chg="mod">
          <ac:chgData name="Chris Speller" userId="0a97f007-b978-4543-a8a0-9ee0abccdf0a" providerId="ADAL" clId="{F4E4FAF5-B139-4F30-B001-B4F3F300C484}" dt="2021-04-16T10:37:43.481" v="29819" actId="404"/>
          <ac:spMkLst>
            <pc:docMk/>
            <pc:sldMk cId="623363797" sldId="4947"/>
            <ac:spMk id="11" creationId="{00000000-0000-0000-0000-000000000000}"/>
          </ac:spMkLst>
        </pc:spChg>
        <pc:spChg chg="mod">
          <ac:chgData name="Chris Speller" userId="0a97f007-b978-4543-a8a0-9ee0abccdf0a" providerId="ADAL" clId="{F4E4FAF5-B139-4F30-B001-B4F3F300C484}" dt="2021-04-16T10:37:46.319" v="29820" actId="1076"/>
          <ac:spMkLst>
            <pc:docMk/>
            <pc:sldMk cId="623363797" sldId="4947"/>
            <ac:spMk id="12" creationId="{ABB204BF-F99B-415F-BDC2-DDBA9C6AC34B}"/>
          </ac:spMkLst>
        </pc:spChg>
      </pc:sldChg>
      <pc:sldChg chg="modSp add del mod">
        <pc:chgData name="Chris Speller" userId="0a97f007-b978-4543-a8a0-9ee0abccdf0a" providerId="ADAL" clId="{F4E4FAF5-B139-4F30-B001-B4F3F300C484}" dt="2021-04-13T19:01:36.716" v="3316" actId="47"/>
        <pc:sldMkLst>
          <pc:docMk/>
          <pc:sldMk cId="1182043408" sldId="4948"/>
        </pc:sldMkLst>
        <pc:spChg chg="mod">
          <ac:chgData name="Chris Speller" userId="0a97f007-b978-4543-a8a0-9ee0abccdf0a" providerId="ADAL" clId="{F4E4FAF5-B139-4F30-B001-B4F3F300C484}" dt="2021-04-13T19:01:33.098" v="3315" actId="20577"/>
          <ac:spMkLst>
            <pc:docMk/>
            <pc:sldMk cId="1182043408" sldId="4948"/>
            <ac:spMk id="10" creationId="{00000000-0000-0000-0000-000000000000}"/>
          </ac:spMkLst>
        </pc:spChg>
      </pc:sldChg>
      <pc:sldChg chg="modSp add mod modAnim">
        <pc:chgData name="Chris Speller" userId="0a97f007-b978-4543-a8a0-9ee0abccdf0a" providerId="ADAL" clId="{F4E4FAF5-B139-4F30-B001-B4F3F300C484}" dt="2021-04-13T19:04:46.821" v="3962" actId="20577"/>
        <pc:sldMkLst>
          <pc:docMk/>
          <pc:sldMk cId="1205770486" sldId="4948"/>
        </pc:sldMkLst>
        <pc:spChg chg="mod">
          <ac:chgData name="Chris Speller" userId="0a97f007-b978-4543-a8a0-9ee0abccdf0a" providerId="ADAL" clId="{F4E4FAF5-B139-4F30-B001-B4F3F300C484}" dt="2021-04-13T19:04:46.821" v="3962" actId="20577"/>
          <ac:spMkLst>
            <pc:docMk/>
            <pc:sldMk cId="1205770486" sldId="4948"/>
            <ac:spMk id="10" creationId="{00000000-0000-0000-0000-000000000000}"/>
          </ac:spMkLst>
        </pc:spChg>
        <pc:spChg chg="mod">
          <ac:chgData name="Chris Speller" userId="0a97f007-b978-4543-a8a0-9ee0abccdf0a" providerId="ADAL" clId="{F4E4FAF5-B139-4F30-B001-B4F3F300C484}" dt="2021-04-13T19:03:18.684" v="3839"/>
          <ac:spMkLst>
            <pc:docMk/>
            <pc:sldMk cId="1205770486" sldId="4948"/>
            <ac:spMk id="11" creationId="{00000000-0000-0000-0000-000000000000}"/>
          </ac:spMkLst>
        </pc:spChg>
        <pc:spChg chg="mod">
          <ac:chgData name="Chris Speller" userId="0a97f007-b978-4543-a8a0-9ee0abccdf0a" providerId="ADAL" clId="{F4E4FAF5-B139-4F30-B001-B4F3F300C484}" dt="2021-04-13T19:04:09.980" v="3955" actId="20577"/>
          <ac:spMkLst>
            <pc:docMk/>
            <pc:sldMk cId="1205770486" sldId="4948"/>
            <ac:spMk id="12" creationId="{ABB204BF-F99B-415F-BDC2-DDBA9C6AC34B}"/>
          </ac:spMkLst>
        </pc:spChg>
      </pc:sldChg>
      <pc:sldChg chg="modSp add mod modAnim">
        <pc:chgData name="Chris Speller" userId="0a97f007-b978-4543-a8a0-9ee0abccdf0a" providerId="ADAL" clId="{F4E4FAF5-B139-4F30-B001-B4F3F300C484}" dt="2021-04-13T19:50:18.273" v="4001" actId="20577"/>
        <pc:sldMkLst>
          <pc:docMk/>
          <pc:sldMk cId="1039144738" sldId="4949"/>
        </pc:sldMkLst>
        <pc:spChg chg="mod">
          <ac:chgData name="Chris Speller" userId="0a97f007-b978-4543-a8a0-9ee0abccdf0a" providerId="ADAL" clId="{F4E4FAF5-B139-4F30-B001-B4F3F300C484}" dt="2021-04-13T19:50:18.273" v="4001" actId="20577"/>
          <ac:spMkLst>
            <pc:docMk/>
            <pc:sldMk cId="1039144738" sldId="4949"/>
            <ac:spMk id="10" creationId="{00000000-0000-0000-0000-000000000000}"/>
          </ac:spMkLst>
        </pc:spChg>
        <pc:spChg chg="mod">
          <ac:chgData name="Chris Speller" userId="0a97f007-b978-4543-a8a0-9ee0abccdf0a" providerId="ADAL" clId="{F4E4FAF5-B139-4F30-B001-B4F3F300C484}" dt="2021-04-13T19:49:20.223" v="3966"/>
          <ac:spMkLst>
            <pc:docMk/>
            <pc:sldMk cId="1039144738" sldId="4949"/>
            <ac:spMk id="11" creationId="{00000000-0000-0000-0000-000000000000}"/>
          </ac:spMkLst>
        </pc:spChg>
        <pc:spChg chg="mod">
          <ac:chgData name="Chris Speller" userId="0a97f007-b978-4543-a8a0-9ee0abccdf0a" providerId="ADAL" clId="{F4E4FAF5-B139-4F30-B001-B4F3F300C484}" dt="2021-04-13T19:50:03.615" v="3992" actId="1076"/>
          <ac:spMkLst>
            <pc:docMk/>
            <pc:sldMk cId="1039144738" sldId="4949"/>
            <ac:spMk id="12" creationId="{ABB204BF-F99B-415F-BDC2-DDBA9C6AC34B}"/>
          </ac:spMkLst>
        </pc:spChg>
      </pc:sldChg>
      <pc:sldChg chg="modSp add mod">
        <pc:chgData name="Chris Speller" userId="0a97f007-b978-4543-a8a0-9ee0abccdf0a" providerId="ADAL" clId="{F4E4FAF5-B139-4F30-B001-B4F3F300C484}" dt="2021-04-13T19:53:37.733" v="4109" actId="6549"/>
        <pc:sldMkLst>
          <pc:docMk/>
          <pc:sldMk cId="651194453" sldId="4950"/>
        </pc:sldMkLst>
        <pc:spChg chg="mod">
          <ac:chgData name="Chris Speller" userId="0a97f007-b978-4543-a8a0-9ee0abccdf0a" providerId="ADAL" clId="{F4E4FAF5-B139-4F30-B001-B4F3F300C484}" dt="2021-04-13T19:53:37.733" v="4109" actId="6549"/>
          <ac:spMkLst>
            <pc:docMk/>
            <pc:sldMk cId="651194453" sldId="4950"/>
            <ac:spMk id="10" creationId="{00000000-0000-0000-0000-000000000000}"/>
          </ac:spMkLst>
        </pc:spChg>
        <pc:spChg chg="mod">
          <ac:chgData name="Chris Speller" userId="0a97f007-b978-4543-a8a0-9ee0abccdf0a" providerId="ADAL" clId="{F4E4FAF5-B139-4F30-B001-B4F3F300C484}" dt="2021-04-13T19:51:57.971" v="4010" actId="6549"/>
          <ac:spMkLst>
            <pc:docMk/>
            <pc:sldMk cId="651194453" sldId="4950"/>
            <ac:spMk id="11" creationId="{00000000-0000-0000-0000-000000000000}"/>
          </ac:spMkLst>
        </pc:spChg>
        <pc:spChg chg="mod">
          <ac:chgData name="Chris Speller" userId="0a97f007-b978-4543-a8a0-9ee0abccdf0a" providerId="ADAL" clId="{F4E4FAF5-B139-4F30-B001-B4F3F300C484}" dt="2021-04-13T19:53:18.885" v="4097" actId="120"/>
          <ac:spMkLst>
            <pc:docMk/>
            <pc:sldMk cId="651194453" sldId="4950"/>
            <ac:spMk id="12" creationId="{ABB204BF-F99B-415F-BDC2-DDBA9C6AC34B}"/>
          </ac:spMkLst>
        </pc:spChg>
      </pc:sldChg>
      <pc:sldChg chg="addSp delSp modSp add mod">
        <pc:chgData name="Chris Speller" userId="0a97f007-b978-4543-a8a0-9ee0abccdf0a" providerId="ADAL" clId="{F4E4FAF5-B139-4F30-B001-B4F3F300C484}" dt="2021-04-16T10:37:57.011" v="29821" actId="1076"/>
        <pc:sldMkLst>
          <pc:docMk/>
          <pc:sldMk cId="327711237" sldId="4951"/>
        </pc:sldMkLst>
        <pc:spChg chg="mod">
          <ac:chgData name="Chris Speller" userId="0a97f007-b978-4543-a8a0-9ee0abccdf0a" providerId="ADAL" clId="{F4E4FAF5-B139-4F30-B001-B4F3F300C484}" dt="2021-04-13T19:55:55.004" v="4367" actId="20577"/>
          <ac:spMkLst>
            <pc:docMk/>
            <pc:sldMk cId="327711237" sldId="4951"/>
            <ac:spMk id="10" creationId="{00000000-0000-0000-0000-000000000000}"/>
          </ac:spMkLst>
        </pc:spChg>
        <pc:spChg chg="mod">
          <ac:chgData name="Chris Speller" userId="0a97f007-b978-4543-a8a0-9ee0abccdf0a" providerId="ADAL" clId="{F4E4FAF5-B139-4F30-B001-B4F3F300C484}" dt="2021-04-13T19:55:09.764" v="4331" actId="20577"/>
          <ac:spMkLst>
            <pc:docMk/>
            <pc:sldMk cId="327711237" sldId="4951"/>
            <ac:spMk id="11" creationId="{00000000-0000-0000-0000-000000000000}"/>
          </ac:spMkLst>
        </pc:spChg>
        <pc:spChg chg="mod">
          <ac:chgData name="Chris Speller" userId="0a97f007-b978-4543-a8a0-9ee0abccdf0a" providerId="ADAL" clId="{F4E4FAF5-B139-4F30-B001-B4F3F300C484}" dt="2021-04-16T10:37:57.011" v="29821" actId="1076"/>
          <ac:spMkLst>
            <pc:docMk/>
            <pc:sldMk cId="327711237" sldId="4951"/>
            <ac:spMk id="12" creationId="{ABB204BF-F99B-415F-BDC2-DDBA9C6AC34B}"/>
          </ac:spMkLst>
        </pc:spChg>
        <pc:spChg chg="add del">
          <ac:chgData name="Chris Speller" userId="0a97f007-b978-4543-a8a0-9ee0abccdf0a" providerId="ADAL" clId="{F4E4FAF5-B139-4F30-B001-B4F3F300C484}" dt="2021-04-13T19:56:04.055" v="4369" actId="22"/>
          <ac:spMkLst>
            <pc:docMk/>
            <pc:sldMk cId="327711237" sldId="4951"/>
            <ac:spMk id="13" creationId="{8D37632E-6350-4410-9BC7-46C0CB6049AB}"/>
          </ac:spMkLst>
        </pc:spChg>
      </pc:sldChg>
      <pc:sldChg chg="modSp add mod">
        <pc:chgData name="Chris Speller" userId="0a97f007-b978-4543-a8a0-9ee0abccdf0a" providerId="ADAL" clId="{F4E4FAF5-B139-4F30-B001-B4F3F300C484}" dt="2021-04-13T19:58:23.998" v="4778" actId="20577"/>
        <pc:sldMkLst>
          <pc:docMk/>
          <pc:sldMk cId="154473412" sldId="4952"/>
        </pc:sldMkLst>
        <pc:spChg chg="mod">
          <ac:chgData name="Chris Speller" userId="0a97f007-b978-4543-a8a0-9ee0abccdf0a" providerId="ADAL" clId="{F4E4FAF5-B139-4F30-B001-B4F3F300C484}" dt="2021-04-13T19:58:23.998" v="4778" actId="20577"/>
          <ac:spMkLst>
            <pc:docMk/>
            <pc:sldMk cId="154473412" sldId="4952"/>
            <ac:spMk id="10" creationId="{00000000-0000-0000-0000-000000000000}"/>
          </ac:spMkLst>
        </pc:spChg>
        <pc:spChg chg="mod">
          <ac:chgData name="Chris Speller" userId="0a97f007-b978-4543-a8a0-9ee0abccdf0a" providerId="ADAL" clId="{F4E4FAF5-B139-4F30-B001-B4F3F300C484}" dt="2021-04-13T19:58:11.813" v="4774" actId="20577"/>
          <ac:spMkLst>
            <pc:docMk/>
            <pc:sldMk cId="154473412" sldId="4952"/>
            <ac:spMk id="11" creationId="{00000000-0000-0000-0000-000000000000}"/>
          </ac:spMkLst>
        </pc:spChg>
        <pc:spChg chg="mod">
          <ac:chgData name="Chris Speller" userId="0a97f007-b978-4543-a8a0-9ee0abccdf0a" providerId="ADAL" clId="{F4E4FAF5-B139-4F30-B001-B4F3F300C484}" dt="2021-04-13T19:58:15.005" v="4775" actId="1076"/>
          <ac:spMkLst>
            <pc:docMk/>
            <pc:sldMk cId="154473412" sldId="4952"/>
            <ac:spMk id="12" creationId="{ABB204BF-F99B-415F-BDC2-DDBA9C6AC34B}"/>
          </ac:spMkLst>
        </pc:spChg>
      </pc:sldChg>
      <pc:sldChg chg="modSp add mod">
        <pc:chgData name="Chris Speller" userId="0a97f007-b978-4543-a8a0-9ee0abccdf0a" providerId="ADAL" clId="{F4E4FAF5-B139-4F30-B001-B4F3F300C484}" dt="2021-04-13T21:42:00.402" v="4800" actId="20577"/>
        <pc:sldMkLst>
          <pc:docMk/>
          <pc:sldMk cId="3506341109" sldId="4953"/>
        </pc:sldMkLst>
        <pc:spChg chg="mod">
          <ac:chgData name="Chris Speller" userId="0a97f007-b978-4543-a8a0-9ee0abccdf0a" providerId="ADAL" clId="{F4E4FAF5-B139-4F30-B001-B4F3F300C484}" dt="2021-04-13T21:41:49.045" v="4795" actId="20577"/>
          <ac:spMkLst>
            <pc:docMk/>
            <pc:sldMk cId="3506341109" sldId="4953"/>
            <ac:spMk id="10" creationId="{00000000-0000-0000-0000-000000000000}"/>
          </ac:spMkLst>
        </pc:spChg>
        <pc:spChg chg="mod">
          <ac:chgData name="Chris Speller" userId="0a97f007-b978-4543-a8a0-9ee0abccdf0a" providerId="ADAL" clId="{F4E4FAF5-B139-4F30-B001-B4F3F300C484}" dt="2021-04-13T21:41:35.992" v="4790" actId="20577"/>
          <ac:spMkLst>
            <pc:docMk/>
            <pc:sldMk cId="3506341109" sldId="4953"/>
            <ac:spMk id="11" creationId="{00000000-0000-0000-0000-000000000000}"/>
          </ac:spMkLst>
        </pc:spChg>
        <pc:spChg chg="mod">
          <ac:chgData name="Chris Speller" userId="0a97f007-b978-4543-a8a0-9ee0abccdf0a" providerId="ADAL" clId="{F4E4FAF5-B139-4F30-B001-B4F3F300C484}" dt="2021-04-13T21:42:00.402" v="4800" actId="20577"/>
          <ac:spMkLst>
            <pc:docMk/>
            <pc:sldMk cId="3506341109" sldId="4953"/>
            <ac:spMk id="12" creationId="{ABB204BF-F99B-415F-BDC2-DDBA9C6AC34B}"/>
          </ac:spMkLst>
        </pc:spChg>
      </pc:sldChg>
      <pc:sldChg chg="modSp add mod">
        <pc:chgData name="Chris Speller" userId="0a97f007-b978-4543-a8a0-9ee0abccdf0a" providerId="ADAL" clId="{F4E4FAF5-B139-4F30-B001-B4F3F300C484}" dt="2021-04-13T21:43:33.876" v="5105" actId="20577"/>
        <pc:sldMkLst>
          <pc:docMk/>
          <pc:sldMk cId="2064734493" sldId="4954"/>
        </pc:sldMkLst>
        <pc:spChg chg="mod">
          <ac:chgData name="Chris Speller" userId="0a97f007-b978-4543-a8a0-9ee0abccdf0a" providerId="ADAL" clId="{F4E4FAF5-B139-4F30-B001-B4F3F300C484}" dt="2021-04-13T21:43:33.876" v="5105" actId="20577"/>
          <ac:spMkLst>
            <pc:docMk/>
            <pc:sldMk cId="2064734493" sldId="4954"/>
            <ac:spMk id="10" creationId="{00000000-0000-0000-0000-000000000000}"/>
          </ac:spMkLst>
        </pc:spChg>
        <pc:spChg chg="mod">
          <ac:chgData name="Chris Speller" userId="0a97f007-b978-4543-a8a0-9ee0abccdf0a" providerId="ADAL" clId="{F4E4FAF5-B139-4F30-B001-B4F3F300C484}" dt="2021-04-13T21:43:14.558" v="5096" actId="20577"/>
          <ac:spMkLst>
            <pc:docMk/>
            <pc:sldMk cId="2064734493" sldId="4954"/>
            <ac:spMk id="11" creationId="{00000000-0000-0000-0000-000000000000}"/>
          </ac:spMkLst>
        </pc:spChg>
        <pc:spChg chg="mod">
          <ac:chgData name="Chris Speller" userId="0a97f007-b978-4543-a8a0-9ee0abccdf0a" providerId="ADAL" clId="{F4E4FAF5-B139-4F30-B001-B4F3F300C484}" dt="2021-04-13T21:43:26.923" v="5102" actId="20577"/>
          <ac:spMkLst>
            <pc:docMk/>
            <pc:sldMk cId="2064734493" sldId="4954"/>
            <ac:spMk id="12" creationId="{ABB204BF-F99B-415F-BDC2-DDBA9C6AC34B}"/>
          </ac:spMkLst>
        </pc:spChg>
      </pc:sldChg>
      <pc:sldChg chg="modSp add mod modAnim">
        <pc:chgData name="Chris Speller" userId="0a97f007-b978-4543-a8a0-9ee0abccdf0a" providerId="ADAL" clId="{F4E4FAF5-B139-4F30-B001-B4F3F300C484}" dt="2021-04-13T21:45:25.646" v="5477"/>
        <pc:sldMkLst>
          <pc:docMk/>
          <pc:sldMk cId="614402287" sldId="4955"/>
        </pc:sldMkLst>
        <pc:spChg chg="mod">
          <ac:chgData name="Chris Speller" userId="0a97f007-b978-4543-a8a0-9ee0abccdf0a" providerId="ADAL" clId="{F4E4FAF5-B139-4F30-B001-B4F3F300C484}" dt="2021-04-13T21:45:00.524" v="5460" actId="20577"/>
          <ac:spMkLst>
            <pc:docMk/>
            <pc:sldMk cId="614402287" sldId="4955"/>
            <ac:spMk id="10" creationId="{00000000-0000-0000-0000-000000000000}"/>
          </ac:spMkLst>
        </pc:spChg>
        <pc:spChg chg="mod">
          <ac:chgData name="Chris Speller" userId="0a97f007-b978-4543-a8a0-9ee0abccdf0a" providerId="ADAL" clId="{F4E4FAF5-B139-4F30-B001-B4F3F300C484}" dt="2021-04-13T21:44:55.393" v="5455" actId="20577"/>
          <ac:spMkLst>
            <pc:docMk/>
            <pc:sldMk cId="614402287" sldId="4955"/>
            <ac:spMk id="11" creationId="{00000000-0000-0000-0000-000000000000}"/>
          </ac:spMkLst>
        </pc:spChg>
        <pc:spChg chg="mod">
          <ac:chgData name="Chris Speller" userId="0a97f007-b978-4543-a8a0-9ee0abccdf0a" providerId="ADAL" clId="{F4E4FAF5-B139-4F30-B001-B4F3F300C484}" dt="2021-04-13T21:45:25.646" v="5477"/>
          <ac:spMkLst>
            <pc:docMk/>
            <pc:sldMk cId="614402287" sldId="4955"/>
            <ac:spMk id="12" creationId="{ABB204BF-F99B-415F-BDC2-DDBA9C6AC34B}"/>
          </ac:spMkLst>
        </pc:spChg>
      </pc:sldChg>
      <pc:sldChg chg="modSp add mod modAnim">
        <pc:chgData name="Chris Speller" userId="0a97f007-b978-4543-a8a0-9ee0abccdf0a" providerId="ADAL" clId="{F4E4FAF5-B139-4F30-B001-B4F3F300C484}" dt="2021-04-13T21:49:32.257" v="5554" actId="20577"/>
        <pc:sldMkLst>
          <pc:docMk/>
          <pc:sldMk cId="1984645731" sldId="4956"/>
        </pc:sldMkLst>
        <pc:spChg chg="mod">
          <ac:chgData name="Chris Speller" userId="0a97f007-b978-4543-a8a0-9ee0abccdf0a" providerId="ADAL" clId="{F4E4FAF5-B139-4F30-B001-B4F3F300C484}" dt="2021-04-13T21:49:32.257" v="5554" actId="20577"/>
          <ac:spMkLst>
            <pc:docMk/>
            <pc:sldMk cId="1984645731" sldId="4956"/>
            <ac:spMk id="10" creationId="{00000000-0000-0000-0000-000000000000}"/>
          </ac:spMkLst>
        </pc:spChg>
        <pc:spChg chg="mod">
          <ac:chgData name="Chris Speller" userId="0a97f007-b978-4543-a8a0-9ee0abccdf0a" providerId="ADAL" clId="{F4E4FAF5-B139-4F30-B001-B4F3F300C484}" dt="2021-04-13T21:49:21.153" v="5549" actId="20577"/>
          <ac:spMkLst>
            <pc:docMk/>
            <pc:sldMk cId="1984645731" sldId="4956"/>
            <ac:spMk id="11" creationId="{00000000-0000-0000-0000-000000000000}"/>
          </ac:spMkLst>
        </pc:spChg>
        <pc:spChg chg="mod">
          <ac:chgData name="Chris Speller" userId="0a97f007-b978-4543-a8a0-9ee0abccdf0a" providerId="ADAL" clId="{F4E4FAF5-B139-4F30-B001-B4F3F300C484}" dt="2021-04-13T21:48:55.096" v="5543"/>
          <ac:spMkLst>
            <pc:docMk/>
            <pc:sldMk cId="1984645731" sldId="4956"/>
            <ac:spMk id="12" creationId="{ABB204BF-F99B-415F-BDC2-DDBA9C6AC34B}"/>
          </ac:spMkLst>
        </pc:spChg>
      </pc:sldChg>
      <pc:sldChg chg="modSp add mod modAnim">
        <pc:chgData name="Chris Speller" userId="0a97f007-b978-4543-a8a0-9ee0abccdf0a" providerId="ADAL" clId="{F4E4FAF5-B139-4F30-B001-B4F3F300C484}" dt="2021-04-16T10:38:03.971" v="29822" actId="1076"/>
        <pc:sldMkLst>
          <pc:docMk/>
          <pc:sldMk cId="2234442089" sldId="4957"/>
        </pc:sldMkLst>
        <pc:spChg chg="mod">
          <ac:chgData name="Chris Speller" userId="0a97f007-b978-4543-a8a0-9ee0abccdf0a" providerId="ADAL" clId="{F4E4FAF5-B139-4F30-B001-B4F3F300C484}" dt="2021-04-13T21:51:04.626" v="5824" actId="6549"/>
          <ac:spMkLst>
            <pc:docMk/>
            <pc:sldMk cId="2234442089" sldId="4957"/>
            <ac:spMk id="10" creationId="{00000000-0000-0000-0000-000000000000}"/>
          </ac:spMkLst>
        </pc:spChg>
        <pc:spChg chg="mod">
          <ac:chgData name="Chris Speller" userId="0a97f007-b978-4543-a8a0-9ee0abccdf0a" providerId="ADAL" clId="{F4E4FAF5-B139-4F30-B001-B4F3F300C484}" dt="2021-04-13T21:50:27.361" v="5793" actId="20577"/>
          <ac:spMkLst>
            <pc:docMk/>
            <pc:sldMk cId="2234442089" sldId="4957"/>
            <ac:spMk id="11" creationId="{00000000-0000-0000-0000-000000000000}"/>
          </ac:spMkLst>
        </pc:spChg>
        <pc:spChg chg="mod">
          <ac:chgData name="Chris Speller" userId="0a97f007-b978-4543-a8a0-9ee0abccdf0a" providerId="ADAL" clId="{F4E4FAF5-B139-4F30-B001-B4F3F300C484}" dt="2021-04-16T10:38:03.971" v="29822" actId="1076"/>
          <ac:spMkLst>
            <pc:docMk/>
            <pc:sldMk cId="2234442089" sldId="4957"/>
            <ac:spMk id="12" creationId="{ABB204BF-F99B-415F-BDC2-DDBA9C6AC34B}"/>
          </ac:spMkLst>
        </pc:spChg>
      </pc:sldChg>
      <pc:sldChg chg="modSp add mod">
        <pc:chgData name="Chris Speller" userId="0a97f007-b978-4543-a8a0-9ee0abccdf0a" providerId="ADAL" clId="{F4E4FAF5-B139-4F30-B001-B4F3F300C484}" dt="2021-04-13T21:53:49.258" v="5949" actId="20577"/>
        <pc:sldMkLst>
          <pc:docMk/>
          <pc:sldMk cId="2619604034" sldId="4958"/>
        </pc:sldMkLst>
        <pc:spChg chg="mod">
          <ac:chgData name="Chris Speller" userId="0a97f007-b978-4543-a8a0-9ee0abccdf0a" providerId="ADAL" clId="{F4E4FAF5-B139-4F30-B001-B4F3F300C484}" dt="2021-04-13T21:53:49.258" v="5949" actId="20577"/>
          <ac:spMkLst>
            <pc:docMk/>
            <pc:sldMk cId="2619604034" sldId="4958"/>
            <ac:spMk id="10" creationId="{00000000-0000-0000-0000-000000000000}"/>
          </ac:spMkLst>
        </pc:spChg>
        <pc:spChg chg="mod">
          <ac:chgData name="Chris Speller" userId="0a97f007-b978-4543-a8a0-9ee0abccdf0a" providerId="ADAL" clId="{F4E4FAF5-B139-4F30-B001-B4F3F300C484}" dt="2021-04-13T21:52:39.115" v="5924" actId="20577"/>
          <ac:spMkLst>
            <pc:docMk/>
            <pc:sldMk cId="2619604034" sldId="4958"/>
            <ac:spMk id="11" creationId="{00000000-0000-0000-0000-000000000000}"/>
          </ac:spMkLst>
        </pc:spChg>
        <pc:spChg chg="mod">
          <ac:chgData name="Chris Speller" userId="0a97f007-b978-4543-a8a0-9ee0abccdf0a" providerId="ADAL" clId="{F4E4FAF5-B139-4F30-B001-B4F3F300C484}" dt="2021-04-13T21:52:46.507" v="5938" actId="1076"/>
          <ac:spMkLst>
            <pc:docMk/>
            <pc:sldMk cId="2619604034" sldId="4958"/>
            <ac:spMk id="12" creationId="{ABB204BF-F99B-415F-BDC2-DDBA9C6AC34B}"/>
          </ac:spMkLst>
        </pc:spChg>
      </pc:sldChg>
      <pc:sldChg chg="modSp add mod">
        <pc:chgData name="Chris Speller" userId="0a97f007-b978-4543-a8a0-9ee0abccdf0a" providerId="ADAL" clId="{F4E4FAF5-B139-4F30-B001-B4F3F300C484}" dt="2021-04-13T21:55:28.134" v="6033" actId="20577"/>
        <pc:sldMkLst>
          <pc:docMk/>
          <pc:sldMk cId="2926486451" sldId="4959"/>
        </pc:sldMkLst>
        <pc:spChg chg="mod">
          <ac:chgData name="Chris Speller" userId="0a97f007-b978-4543-a8a0-9ee0abccdf0a" providerId="ADAL" clId="{F4E4FAF5-B139-4F30-B001-B4F3F300C484}" dt="2021-04-13T21:55:28.134" v="6033" actId="20577"/>
          <ac:spMkLst>
            <pc:docMk/>
            <pc:sldMk cId="2926486451" sldId="4959"/>
            <ac:spMk id="10" creationId="{00000000-0000-0000-0000-000000000000}"/>
          </ac:spMkLst>
        </pc:spChg>
        <pc:spChg chg="mod">
          <ac:chgData name="Chris Speller" userId="0a97f007-b978-4543-a8a0-9ee0abccdf0a" providerId="ADAL" clId="{F4E4FAF5-B139-4F30-B001-B4F3F300C484}" dt="2021-04-13T21:55:26.917" v="6032" actId="20577"/>
          <ac:spMkLst>
            <pc:docMk/>
            <pc:sldMk cId="2926486451" sldId="4959"/>
            <ac:spMk id="11" creationId="{00000000-0000-0000-0000-000000000000}"/>
          </ac:spMkLst>
        </pc:spChg>
        <pc:spChg chg="mod">
          <ac:chgData name="Chris Speller" userId="0a97f007-b978-4543-a8a0-9ee0abccdf0a" providerId="ADAL" clId="{F4E4FAF5-B139-4F30-B001-B4F3F300C484}" dt="2021-04-13T21:55:23.515" v="6031" actId="20577"/>
          <ac:spMkLst>
            <pc:docMk/>
            <pc:sldMk cId="2926486451" sldId="4959"/>
            <ac:spMk id="12" creationId="{ABB204BF-F99B-415F-BDC2-DDBA9C6AC34B}"/>
          </ac:spMkLst>
        </pc:spChg>
      </pc:sldChg>
      <pc:sldChg chg="modSp add mod">
        <pc:chgData name="Chris Speller" userId="0a97f007-b978-4543-a8a0-9ee0abccdf0a" providerId="ADAL" clId="{F4E4FAF5-B139-4F30-B001-B4F3F300C484}" dt="2021-04-16T10:38:10.661" v="29823" actId="1076"/>
        <pc:sldMkLst>
          <pc:docMk/>
          <pc:sldMk cId="135902967" sldId="4960"/>
        </pc:sldMkLst>
        <pc:spChg chg="mod">
          <ac:chgData name="Chris Speller" userId="0a97f007-b978-4543-a8a0-9ee0abccdf0a" providerId="ADAL" clId="{F4E4FAF5-B139-4F30-B001-B4F3F300C484}" dt="2021-04-13T21:58:39.320" v="6304" actId="20577"/>
          <ac:spMkLst>
            <pc:docMk/>
            <pc:sldMk cId="135902967" sldId="4960"/>
            <ac:spMk id="10" creationId="{00000000-0000-0000-0000-000000000000}"/>
          </ac:spMkLst>
        </pc:spChg>
        <pc:spChg chg="mod">
          <ac:chgData name="Chris Speller" userId="0a97f007-b978-4543-a8a0-9ee0abccdf0a" providerId="ADAL" clId="{F4E4FAF5-B139-4F30-B001-B4F3F300C484}" dt="2021-04-13T21:58:27.639" v="6298" actId="20577"/>
          <ac:spMkLst>
            <pc:docMk/>
            <pc:sldMk cId="135902967" sldId="4960"/>
            <ac:spMk id="11" creationId="{00000000-0000-0000-0000-000000000000}"/>
          </ac:spMkLst>
        </pc:spChg>
        <pc:spChg chg="mod">
          <ac:chgData name="Chris Speller" userId="0a97f007-b978-4543-a8a0-9ee0abccdf0a" providerId="ADAL" clId="{F4E4FAF5-B139-4F30-B001-B4F3F300C484}" dt="2021-04-16T10:38:10.661" v="29823" actId="1076"/>
          <ac:spMkLst>
            <pc:docMk/>
            <pc:sldMk cId="135902967" sldId="4960"/>
            <ac:spMk id="12" creationId="{ABB204BF-F99B-415F-BDC2-DDBA9C6AC34B}"/>
          </ac:spMkLst>
        </pc:spChg>
      </pc:sldChg>
      <pc:sldChg chg="modSp add mod">
        <pc:chgData name="Chris Speller" userId="0a97f007-b978-4543-a8a0-9ee0abccdf0a" providerId="ADAL" clId="{F4E4FAF5-B139-4F30-B001-B4F3F300C484}" dt="2021-04-13T22:01:40.482" v="6574" actId="404"/>
        <pc:sldMkLst>
          <pc:docMk/>
          <pc:sldMk cId="4079478784" sldId="4961"/>
        </pc:sldMkLst>
        <pc:spChg chg="mod">
          <ac:chgData name="Chris Speller" userId="0a97f007-b978-4543-a8a0-9ee0abccdf0a" providerId="ADAL" clId="{F4E4FAF5-B139-4F30-B001-B4F3F300C484}" dt="2021-04-13T22:01:40.482" v="6574" actId="404"/>
          <ac:spMkLst>
            <pc:docMk/>
            <pc:sldMk cId="4079478784" sldId="4961"/>
            <ac:spMk id="10" creationId="{00000000-0000-0000-0000-000000000000}"/>
          </ac:spMkLst>
        </pc:spChg>
        <pc:spChg chg="mod">
          <ac:chgData name="Chris Speller" userId="0a97f007-b978-4543-a8a0-9ee0abccdf0a" providerId="ADAL" clId="{F4E4FAF5-B139-4F30-B001-B4F3F300C484}" dt="2021-04-13T22:01:11.753" v="6552" actId="20577"/>
          <ac:spMkLst>
            <pc:docMk/>
            <pc:sldMk cId="4079478784" sldId="4961"/>
            <ac:spMk id="11" creationId="{00000000-0000-0000-0000-000000000000}"/>
          </ac:spMkLst>
        </pc:spChg>
        <pc:spChg chg="mod">
          <ac:chgData name="Chris Speller" userId="0a97f007-b978-4543-a8a0-9ee0abccdf0a" providerId="ADAL" clId="{F4E4FAF5-B139-4F30-B001-B4F3F300C484}" dt="2021-04-13T22:01:16.835" v="6558" actId="20577"/>
          <ac:spMkLst>
            <pc:docMk/>
            <pc:sldMk cId="4079478784" sldId="4961"/>
            <ac:spMk id="12" creationId="{ABB204BF-F99B-415F-BDC2-DDBA9C6AC34B}"/>
          </ac:spMkLst>
        </pc:spChg>
      </pc:sldChg>
      <pc:sldChg chg="modSp add del">
        <pc:chgData name="Chris Speller" userId="0a97f007-b978-4543-a8a0-9ee0abccdf0a" providerId="ADAL" clId="{F4E4FAF5-B139-4F30-B001-B4F3F300C484}" dt="2021-04-13T22:02:40.283" v="6628" actId="47"/>
        <pc:sldMkLst>
          <pc:docMk/>
          <pc:sldMk cId="2044850282" sldId="4962"/>
        </pc:sldMkLst>
        <pc:spChg chg="mod">
          <ac:chgData name="Chris Speller" userId="0a97f007-b978-4543-a8a0-9ee0abccdf0a" providerId="ADAL" clId="{F4E4FAF5-B139-4F30-B001-B4F3F300C484}" dt="2021-04-13T22:02:26.771" v="6626" actId="20577"/>
          <ac:spMkLst>
            <pc:docMk/>
            <pc:sldMk cId="2044850282" sldId="4962"/>
            <ac:spMk id="11" creationId="{00000000-0000-0000-0000-000000000000}"/>
          </ac:spMkLst>
        </pc:spChg>
      </pc:sldChg>
      <pc:sldChg chg="modSp add mod">
        <pc:chgData name="Chris Speller" userId="0a97f007-b978-4543-a8a0-9ee0abccdf0a" providerId="ADAL" clId="{F4E4FAF5-B139-4F30-B001-B4F3F300C484}" dt="2021-04-13T22:03:55.637" v="6733" actId="1076"/>
        <pc:sldMkLst>
          <pc:docMk/>
          <pc:sldMk cId="2737735739" sldId="4963"/>
        </pc:sldMkLst>
        <pc:spChg chg="mod">
          <ac:chgData name="Chris Speller" userId="0a97f007-b978-4543-a8a0-9ee0abccdf0a" providerId="ADAL" clId="{F4E4FAF5-B139-4F30-B001-B4F3F300C484}" dt="2021-04-13T22:03:41.717" v="6726" actId="20577"/>
          <ac:spMkLst>
            <pc:docMk/>
            <pc:sldMk cId="2737735739" sldId="4963"/>
            <ac:spMk id="10" creationId="{00000000-0000-0000-0000-000000000000}"/>
          </ac:spMkLst>
        </pc:spChg>
        <pc:spChg chg="mod">
          <ac:chgData name="Chris Speller" userId="0a97f007-b978-4543-a8a0-9ee0abccdf0a" providerId="ADAL" clId="{F4E4FAF5-B139-4F30-B001-B4F3F300C484}" dt="2021-04-13T22:03:03.820" v="6714" actId="20577"/>
          <ac:spMkLst>
            <pc:docMk/>
            <pc:sldMk cId="2737735739" sldId="4963"/>
            <ac:spMk id="11" creationId="{00000000-0000-0000-0000-000000000000}"/>
          </ac:spMkLst>
        </pc:spChg>
        <pc:spChg chg="mod">
          <ac:chgData name="Chris Speller" userId="0a97f007-b978-4543-a8a0-9ee0abccdf0a" providerId="ADAL" clId="{F4E4FAF5-B139-4F30-B001-B4F3F300C484}" dt="2021-04-13T22:03:55.637" v="6733" actId="1076"/>
          <ac:spMkLst>
            <pc:docMk/>
            <pc:sldMk cId="2737735739" sldId="4963"/>
            <ac:spMk id="12" creationId="{ABB204BF-F99B-415F-BDC2-DDBA9C6AC34B}"/>
          </ac:spMkLst>
        </pc:spChg>
      </pc:sldChg>
      <pc:sldChg chg="modSp add mod modAnim">
        <pc:chgData name="Chris Speller" userId="0a97f007-b978-4543-a8a0-9ee0abccdf0a" providerId="ADAL" clId="{F4E4FAF5-B139-4F30-B001-B4F3F300C484}" dt="2021-04-13T22:05:45.567" v="6807" actId="20577"/>
        <pc:sldMkLst>
          <pc:docMk/>
          <pc:sldMk cId="3926550253" sldId="4964"/>
        </pc:sldMkLst>
        <pc:spChg chg="mod">
          <ac:chgData name="Chris Speller" userId="0a97f007-b978-4543-a8a0-9ee0abccdf0a" providerId="ADAL" clId="{F4E4FAF5-B139-4F30-B001-B4F3F300C484}" dt="2021-04-13T22:05:24.953" v="6774" actId="20577"/>
          <ac:spMkLst>
            <pc:docMk/>
            <pc:sldMk cId="3926550253" sldId="4964"/>
            <ac:spMk id="10" creationId="{00000000-0000-0000-0000-000000000000}"/>
          </ac:spMkLst>
        </pc:spChg>
        <pc:spChg chg="mod">
          <ac:chgData name="Chris Speller" userId="0a97f007-b978-4543-a8a0-9ee0abccdf0a" providerId="ADAL" clId="{F4E4FAF5-B139-4F30-B001-B4F3F300C484}" dt="2021-04-13T22:05:25.730" v="6775" actId="20577"/>
          <ac:spMkLst>
            <pc:docMk/>
            <pc:sldMk cId="3926550253" sldId="4964"/>
            <ac:spMk id="11" creationId="{00000000-0000-0000-0000-000000000000}"/>
          </ac:spMkLst>
        </pc:spChg>
        <pc:spChg chg="mod">
          <ac:chgData name="Chris Speller" userId="0a97f007-b978-4543-a8a0-9ee0abccdf0a" providerId="ADAL" clId="{F4E4FAF5-B139-4F30-B001-B4F3F300C484}" dt="2021-04-13T22:05:45.567" v="6807" actId="20577"/>
          <ac:spMkLst>
            <pc:docMk/>
            <pc:sldMk cId="3926550253" sldId="4964"/>
            <ac:spMk id="12" creationId="{ABB204BF-F99B-415F-BDC2-DDBA9C6AC34B}"/>
          </ac:spMkLst>
        </pc:spChg>
      </pc:sldChg>
      <pc:sldChg chg="modSp add mod">
        <pc:chgData name="Chris Speller" userId="0a97f007-b978-4543-a8a0-9ee0abccdf0a" providerId="ADAL" clId="{F4E4FAF5-B139-4F30-B001-B4F3F300C484}" dt="2021-04-13T22:16:53.586" v="7857" actId="20577"/>
        <pc:sldMkLst>
          <pc:docMk/>
          <pc:sldMk cId="2377565316" sldId="4965"/>
        </pc:sldMkLst>
        <pc:spChg chg="mod">
          <ac:chgData name="Chris Speller" userId="0a97f007-b978-4543-a8a0-9ee0abccdf0a" providerId="ADAL" clId="{F4E4FAF5-B139-4F30-B001-B4F3F300C484}" dt="2021-04-13T22:16:53.586" v="7857" actId="20577"/>
          <ac:spMkLst>
            <pc:docMk/>
            <pc:sldMk cId="2377565316" sldId="4965"/>
            <ac:spMk id="10" creationId="{00000000-0000-0000-0000-000000000000}"/>
          </ac:spMkLst>
        </pc:spChg>
        <pc:spChg chg="mod">
          <ac:chgData name="Chris Speller" userId="0a97f007-b978-4543-a8a0-9ee0abccdf0a" providerId="ADAL" clId="{F4E4FAF5-B139-4F30-B001-B4F3F300C484}" dt="2021-04-13T22:16:07.580" v="7838" actId="20577"/>
          <ac:spMkLst>
            <pc:docMk/>
            <pc:sldMk cId="2377565316" sldId="4965"/>
            <ac:spMk id="11" creationId="{00000000-0000-0000-0000-000000000000}"/>
          </ac:spMkLst>
        </pc:spChg>
        <pc:spChg chg="mod">
          <ac:chgData name="Chris Speller" userId="0a97f007-b978-4543-a8a0-9ee0abccdf0a" providerId="ADAL" clId="{F4E4FAF5-B139-4F30-B001-B4F3F300C484}" dt="2021-04-13T22:16:15.731" v="7852" actId="20577"/>
          <ac:spMkLst>
            <pc:docMk/>
            <pc:sldMk cId="2377565316" sldId="4965"/>
            <ac:spMk id="12" creationId="{ABB204BF-F99B-415F-BDC2-DDBA9C6AC34B}"/>
          </ac:spMkLst>
        </pc:spChg>
      </pc:sldChg>
      <pc:sldChg chg="modSp add mod modAnim">
        <pc:chgData name="Chris Speller" userId="0a97f007-b978-4543-a8a0-9ee0abccdf0a" providerId="ADAL" clId="{F4E4FAF5-B139-4F30-B001-B4F3F300C484}" dt="2021-04-13T22:13:42.534" v="7592" actId="20577"/>
        <pc:sldMkLst>
          <pc:docMk/>
          <pc:sldMk cId="1726462834" sldId="4966"/>
        </pc:sldMkLst>
        <pc:spChg chg="mod">
          <ac:chgData name="Chris Speller" userId="0a97f007-b978-4543-a8a0-9ee0abccdf0a" providerId="ADAL" clId="{F4E4FAF5-B139-4F30-B001-B4F3F300C484}" dt="2021-04-13T22:13:42.534" v="7592" actId="20577"/>
          <ac:spMkLst>
            <pc:docMk/>
            <pc:sldMk cId="1726462834" sldId="4966"/>
            <ac:spMk id="10" creationId="{00000000-0000-0000-0000-000000000000}"/>
          </ac:spMkLst>
        </pc:spChg>
        <pc:spChg chg="mod">
          <ac:chgData name="Chris Speller" userId="0a97f007-b978-4543-a8a0-9ee0abccdf0a" providerId="ADAL" clId="{F4E4FAF5-B139-4F30-B001-B4F3F300C484}" dt="2021-04-13T22:13:18.490" v="7584" actId="20577"/>
          <ac:spMkLst>
            <pc:docMk/>
            <pc:sldMk cId="1726462834" sldId="4966"/>
            <ac:spMk id="11" creationId="{00000000-0000-0000-0000-000000000000}"/>
          </ac:spMkLst>
        </pc:spChg>
        <pc:spChg chg="mod">
          <ac:chgData name="Chris Speller" userId="0a97f007-b978-4543-a8a0-9ee0abccdf0a" providerId="ADAL" clId="{F4E4FAF5-B139-4F30-B001-B4F3F300C484}" dt="2021-04-13T22:13:22.617" v="7585" actId="1076"/>
          <ac:spMkLst>
            <pc:docMk/>
            <pc:sldMk cId="1726462834" sldId="4966"/>
            <ac:spMk id="12" creationId="{ABB204BF-F99B-415F-BDC2-DDBA9C6AC34B}"/>
          </ac:spMkLst>
        </pc:spChg>
      </pc:sldChg>
      <pc:sldChg chg="modSp add mod">
        <pc:chgData name="Chris Speller" userId="0a97f007-b978-4543-a8a0-9ee0abccdf0a" providerId="ADAL" clId="{F4E4FAF5-B139-4F30-B001-B4F3F300C484}" dt="2021-04-13T22:20:11.255" v="7894" actId="20577"/>
        <pc:sldMkLst>
          <pc:docMk/>
          <pc:sldMk cId="2988967725" sldId="4967"/>
        </pc:sldMkLst>
        <pc:spChg chg="mod">
          <ac:chgData name="Chris Speller" userId="0a97f007-b978-4543-a8a0-9ee0abccdf0a" providerId="ADAL" clId="{F4E4FAF5-B139-4F30-B001-B4F3F300C484}" dt="2021-04-13T22:20:11.255" v="7894" actId="20577"/>
          <ac:spMkLst>
            <pc:docMk/>
            <pc:sldMk cId="2988967725" sldId="4967"/>
            <ac:spMk id="10" creationId="{00000000-0000-0000-0000-000000000000}"/>
          </ac:spMkLst>
        </pc:spChg>
        <pc:spChg chg="mod">
          <ac:chgData name="Chris Speller" userId="0a97f007-b978-4543-a8a0-9ee0abccdf0a" providerId="ADAL" clId="{F4E4FAF5-B139-4F30-B001-B4F3F300C484}" dt="2021-04-13T22:19:52.894" v="7891" actId="20577"/>
          <ac:spMkLst>
            <pc:docMk/>
            <pc:sldMk cId="2988967725" sldId="4967"/>
            <ac:spMk id="11" creationId="{00000000-0000-0000-0000-000000000000}"/>
          </ac:spMkLst>
        </pc:spChg>
        <pc:spChg chg="mod">
          <ac:chgData name="Chris Speller" userId="0a97f007-b978-4543-a8a0-9ee0abccdf0a" providerId="ADAL" clId="{F4E4FAF5-B139-4F30-B001-B4F3F300C484}" dt="2021-04-13T22:19:24.227" v="7876" actId="20577"/>
          <ac:spMkLst>
            <pc:docMk/>
            <pc:sldMk cId="2988967725" sldId="4967"/>
            <ac:spMk id="12" creationId="{ABB204BF-F99B-415F-BDC2-DDBA9C6AC34B}"/>
          </ac:spMkLst>
        </pc:spChg>
      </pc:sldChg>
      <pc:sldChg chg="modSp add mod">
        <pc:chgData name="Chris Speller" userId="0a97f007-b978-4543-a8a0-9ee0abccdf0a" providerId="ADAL" clId="{F4E4FAF5-B139-4F30-B001-B4F3F300C484}" dt="2021-04-13T22:23:25.035" v="7936" actId="20577"/>
        <pc:sldMkLst>
          <pc:docMk/>
          <pc:sldMk cId="1889518822" sldId="4968"/>
        </pc:sldMkLst>
        <pc:spChg chg="mod">
          <ac:chgData name="Chris Speller" userId="0a97f007-b978-4543-a8a0-9ee0abccdf0a" providerId="ADAL" clId="{F4E4FAF5-B139-4F30-B001-B4F3F300C484}" dt="2021-04-13T22:23:25.035" v="7936" actId="20577"/>
          <ac:spMkLst>
            <pc:docMk/>
            <pc:sldMk cId="1889518822" sldId="4968"/>
            <ac:spMk id="10" creationId="{00000000-0000-0000-0000-000000000000}"/>
          </ac:spMkLst>
        </pc:spChg>
        <pc:spChg chg="mod">
          <ac:chgData name="Chris Speller" userId="0a97f007-b978-4543-a8a0-9ee0abccdf0a" providerId="ADAL" clId="{F4E4FAF5-B139-4F30-B001-B4F3F300C484}" dt="2021-04-13T22:22:17.058" v="7920" actId="20577"/>
          <ac:spMkLst>
            <pc:docMk/>
            <pc:sldMk cId="1889518822" sldId="4968"/>
            <ac:spMk id="11" creationId="{00000000-0000-0000-0000-000000000000}"/>
          </ac:spMkLst>
        </pc:spChg>
        <pc:spChg chg="mod">
          <ac:chgData name="Chris Speller" userId="0a97f007-b978-4543-a8a0-9ee0abccdf0a" providerId="ADAL" clId="{F4E4FAF5-B139-4F30-B001-B4F3F300C484}" dt="2021-04-13T22:22:03.715" v="7911" actId="20577"/>
          <ac:spMkLst>
            <pc:docMk/>
            <pc:sldMk cId="1889518822" sldId="4968"/>
            <ac:spMk id="12" creationId="{ABB204BF-F99B-415F-BDC2-DDBA9C6AC34B}"/>
          </ac:spMkLst>
        </pc:spChg>
      </pc:sldChg>
      <pc:sldChg chg="modSp add mod modAnim">
        <pc:chgData name="Chris Speller" userId="0a97f007-b978-4543-a8a0-9ee0abccdf0a" providerId="ADAL" clId="{F4E4FAF5-B139-4F30-B001-B4F3F300C484}" dt="2021-04-16T10:38:20.511" v="29824" actId="1076"/>
        <pc:sldMkLst>
          <pc:docMk/>
          <pc:sldMk cId="847234422" sldId="4969"/>
        </pc:sldMkLst>
        <pc:spChg chg="mod">
          <ac:chgData name="Chris Speller" userId="0a97f007-b978-4543-a8a0-9ee0abccdf0a" providerId="ADAL" clId="{F4E4FAF5-B139-4F30-B001-B4F3F300C484}" dt="2021-04-13T22:30:23.540" v="9019" actId="6549"/>
          <ac:spMkLst>
            <pc:docMk/>
            <pc:sldMk cId="847234422" sldId="4969"/>
            <ac:spMk id="10" creationId="{00000000-0000-0000-0000-000000000000}"/>
          </ac:spMkLst>
        </pc:spChg>
        <pc:spChg chg="mod">
          <ac:chgData name="Chris Speller" userId="0a97f007-b978-4543-a8a0-9ee0abccdf0a" providerId="ADAL" clId="{F4E4FAF5-B139-4F30-B001-B4F3F300C484}" dt="2021-04-13T22:27:53.606" v="8960" actId="404"/>
          <ac:spMkLst>
            <pc:docMk/>
            <pc:sldMk cId="847234422" sldId="4969"/>
            <ac:spMk id="11" creationId="{00000000-0000-0000-0000-000000000000}"/>
          </ac:spMkLst>
        </pc:spChg>
        <pc:spChg chg="mod">
          <ac:chgData name="Chris Speller" userId="0a97f007-b978-4543-a8a0-9ee0abccdf0a" providerId="ADAL" clId="{F4E4FAF5-B139-4F30-B001-B4F3F300C484}" dt="2021-04-16T10:38:20.511" v="29824" actId="1076"/>
          <ac:spMkLst>
            <pc:docMk/>
            <pc:sldMk cId="847234422" sldId="4969"/>
            <ac:spMk id="12" creationId="{ABB204BF-F99B-415F-BDC2-DDBA9C6AC34B}"/>
          </ac:spMkLst>
        </pc:spChg>
      </pc:sldChg>
      <pc:sldChg chg="modSp add mod modAnim">
        <pc:chgData name="Chris Speller" userId="0a97f007-b978-4543-a8a0-9ee0abccdf0a" providerId="ADAL" clId="{F4E4FAF5-B139-4F30-B001-B4F3F300C484}" dt="2021-04-13T22:32:24.861" v="9083" actId="20577"/>
        <pc:sldMkLst>
          <pc:docMk/>
          <pc:sldMk cId="101033088" sldId="4970"/>
        </pc:sldMkLst>
        <pc:spChg chg="mod">
          <ac:chgData name="Chris Speller" userId="0a97f007-b978-4543-a8a0-9ee0abccdf0a" providerId="ADAL" clId="{F4E4FAF5-B139-4F30-B001-B4F3F300C484}" dt="2021-04-13T22:32:24.861" v="9083" actId="20577"/>
          <ac:spMkLst>
            <pc:docMk/>
            <pc:sldMk cId="101033088" sldId="4970"/>
            <ac:spMk id="10" creationId="{00000000-0000-0000-0000-000000000000}"/>
          </ac:spMkLst>
        </pc:spChg>
        <pc:spChg chg="mod">
          <ac:chgData name="Chris Speller" userId="0a97f007-b978-4543-a8a0-9ee0abccdf0a" providerId="ADAL" clId="{F4E4FAF5-B139-4F30-B001-B4F3F300C484}" dt="2021-04-13T22:32:01.966" v="9074" actId="20577"/>
          <ac:spMkLst>
            <pc:docMk/>
            <pc:sldMk cId="101033088" sldId="4970"/>
            <ac:spMk id="11" creationId="{00000000-0000-0000-0000-000000000000}"/>
          </ac:spMkLst>
        </pc:spChg>
        <pc:spChg chg="mod">
          <ac:chgData name="Chris Speller" userId="0a97f007-b978-4543-a8a0-9ee0abccdf0a" providerId="ADAL" clId="{F4E4FAF5-B139-4F30-B001-B4F3F300C484}" dt="2021-04-13T22:31:41.775" v="9065" actId="20577"/>
          <ac:spMkLst>
            <pc:docMk/>
            <pc:sldMk cId="101033088" sldId="4970"/>
            <ac:spMk id="12" creationId="{ABB204BF-F99B-415F-BDC2-DDBA9C6AC34B}"/>
          </ac:spMkLst>
        </pc:spChg>
      </pc:sldChg>
      <pc:sldChg chg="modSp add mod ord modAnim">
        <pc:chgData name="Chris Speller" userId="0a97f007-b978-4543-a8a0-9ee0abccdf0a" providerId="ADAL" clId="{F4E4FAF5-B139-4F30-B001-B4F3F300C484}" dt="2021-04-13T22:40:15.279" v="10052"/>
        <pc:sldMkLst>
          <pc:docMk/>
          <pc:sldMk cId="1433974799" sldId="4971"/>
        </pc:sldMkLst>
        <pc:spChg chg="mod">
          <ac:chgData name="Chris Speller" userId="0a97f007-b978-4543-a8a0-9ee0abccdf0a" providerId="ADAL" clId="{F4E4FAF5-B139-4F30-B001-B4F3F300C484}" dt="2021-04-13T22:36:12.285" v="9510" actId="6549"/>
          <ac:spMkLst>
            <pc:docMk/>
            <pc:sldMk cId="1433974799" sldId="4971"/>
            <ac:spMk id="10" creationId="{00000000-0000-0000-0000-000000000000}"/>
          </ac:spMkLst>
        </pc:spChg>
        <pc:spChg chg="mod">
          <ac:chgData name="Chris Speller" userId="0a97f007-b978-4543-a8a0-9ee0abccdf0a" providerId="ADAL" clId="{F4E4FAF5-B139-4F30-B001-B4F3F300C484}" dt="2021-04-13T22:35:19.210" v="9465" actId="20577"/>
          <ac:spMkLst>
            <pc:docMk/>
            <pc:sldMk cId="1433974799" sldId="4971"/>
            <ac:spMk id="11" creationId="{00000000-0000-0000-0000-000000000000}"/>
          </ac:spMkLst>
        </pc:spChg>
        <pc:spChg chg="mod">
          <ac:chgData name="Chris Speller" userId="0a97f007-b978-4543-a8a0-9ee0abccdf0a" providerId="ADAL" clId="{F4E4FAF5-B139-4F30-B001-B4F3F300C484}" dt="2021-04-13T22:35:28.420" v="9485" actId="1076"/>
          <ac:spMkLst>
            <pc:docMk/>
            <pc:sldMk cId="1433974799" sldId="4971"/>
            <ac:spMk id="12" creationId="{ABB204BF-F99B-415F-BDC2-DDBA9C6AC34B}"/>
          </ac:spMkLst>
        </pc:spChg>
      </pc:sldChg>
      <pc:sldChg chg="modSp add mod">
        <pc:chgData name="Chris Speller" userId="0a97f007-b978-4543-a8a0-9ee0abccdf0a" providerId="ADAL" clId="{F4E4FAF5-B139-4F30-B001-B4F3F300C484}" dt="2021-04-16T10:38:39.865" v="29825" actId="1076"/>
        <pc:sldMkLst>
          <pc:docMk/>
          <pc:sldMk cId="1635142076" sldId="4972"/>
        </pc:sldMkLst>
        <pc:spChg chg="mod">
          <ac:chgData name="Chris Speller" userId="0a97f007-b978-4543-a8a0-9ee0abccdf0a" providerId="ADAL" clId="{F4E4FAF5-B139-4F30-B001-B4F3F300C484}" dt="2021-04-13T22:38:55.824" v="10049" actId="14100"/>
          <ac:spMkLst>
            <pc:docMk/>
            <pc:sldMk cId="1635142076" sldId="4972"/>
            <ac:spMk id="10" creationId="{00000000-0000-0000-0000-000000000000}"/>
          </ac:spMkLst>
        </pc:spChg>
        <pc:spChg chg="mod">
          <ac:chgData name="Chris Speller" userId="0a97f007-b978-4543-a8a0-9ee0abccdf0a" providerId="ADAL" clId="{F4E4FAF5-B139-4F30-B001-B4F3F300C484}" dt="2021-04-13T22:37:59.275" v="9984" actId="20577"/>
          <ac:spMkLst>
            <pc:docMk/>
            <pc:sldMk cId="1635142076" sldId="4972"/>
            <ac:spMk id="11" creationId="{00000000-0000-0000-0000-000000000000}"/>
          </ac:spMkLst>
        </pc:spChg>
        <pc:spChg chg="mod">
          <ac:chgData name="Chris Speller" userId="0a97f007-b978-4543-a8a0-9ee0abccdf0a" providerId="ADAL" clId="{F4E4FAF5-B139-4F30-B001-B4F3F300C484}" dt="2021-04-16T10:38:39.865" v="29825" actId="1076"/>
          <ac:spMkLst>
            <pc:docMk/>
            <pc:sldMk cId="1635142076" sldId="4972"/>
            <ac:spMk id="12" creationId="{ABB204BF-F99B-415F-BDC2-DDBA9C6AC34B}"/>
          </ac:spMkLst>
        </pc:spChg>
      </pc:sldChg>
      <pc:sldChg chg="modSp add mod">
        <pc:chgData name="Chris Speller" userId="0a97f007-b978-4543-a8a0-9ee0abccdf0a" providerId="ADAL" clId="{F4E4FAF5-B139-4F30-B001-B4F3F300C484}" dt="2021-04-16T10:39:28.091" v="29842" actId="122"/>
        <pc:sldMkLst>
          <pc:docMk/>
          <pc:sldMk cId="3999729010" sldId="4973"/>
        </pc:sldMkLst>
        <pc:spChg chg="mod">
          <ac:chgData name="Chris Speller" userId="0a97f007-b978-4543-a8a0-9ee0abccdf0a" providerId="ADAL" clId="{F4E4FAF5-B139-4F30-B001-B4F3F300C484}" dt="2021-04-16T10:39:14.497" v="29832" actId="20577"/>
          <ac:spMkLst>
            <pc:docMk/>
            <pc:sldMk cId="3999729010" sldId="4973"/>
            <ac:spMk id="10" creationId="{00000000-0000-0000-0000-000000000000}"/>
          </ac:spMkLst>
        </pc:spChg>
        <pc:spChg chg="mod">
          <ac:chgData name="Chris Speller" userId="0a97f007-b978-4543-a8a0-9ee0abccdf0a" providerId="ADAL" clId="{F4E4FAF5-B139-4F30-B001-B4F3F300C484}" dt="2021-04-16T10:39:22.029" v="29838" actId="20577"/>
          <ac:spMkLst>
            <pc:docMk/>
            <pc:sldMk cId="3999729010" sldId="4973"/>
            <ac:spMk id="11" creationId="{00000000-0000-0000-0000-000000000000}"/>
          </ac:spMkLst>
        </pc:spChg>
        <pc:spChg chg="mod">
          <ac:chgData name="Chris Speller" userId="0a97f007-b978-4543-a8a0-9ee0abccdf0a" providerId="ADAL" clId="{F4E4FAF5-B139-4F30-B001-B4F3F300C484}" dt="2021-04-16T10:39:28.091" v="29842" actId="122"/>
          <ac:spMkLst>
            <pc:docMk/>
            <pc:sldMk cId="3999729010" sldId="4973"/>
            <ac:spMk id="12" creationId="{ABB204BF-F99B-415F-BDC2-DDBA9C6AC34B}"/>
          </ac:spMkLst>
        </pc:spChg>
      </pc:sldChg>
      <pc:sldChg chg="modSp add mod">
        <pc:chgData name="Chris Speller" userId="0a97f007-b978-4543-a8a0-9ee0abccdf0a" providerId="ADAL" clId="{F4E4FAF5-B139-4F30-B001-B4F3F300C484}" dt="2021-04-14T07:38:03.672" v="10744" actId="6549"/>
        <pc:sldMkLst>
          <pc:docMk/>
          <pc:sldMk cId="3911400410" sldId="4974"/>
        </pc:sldMkLst>
        <pc:spChg chg="mod">
          <ac:chgData name="Chris Speller" userId="0a97f007-b978-4543-a8a0-9ee0abccdf0a" providerId="ADAL" clId="{F4E4FAF5-B139-4F30-B001-B4F3F300C484}" dt="2021-04-14T07:38:03.672" v="10744" actId="6549"/>
          <ac:spMkLst>
            <pc:docMk/>
            <pc:sldMk cId="3911400410" sldId="4974"/>
            <ac:spMk id="10" creationId="{00000000-0000-0000-0000-000000000000}"/>
          </ac:spMkLst>
        </pc:spChg>
        <pc:spChg chg="mod">
          <ac:chgData name="Chris Speller" userId="0a97f007-b978-4543-a8a0-9ee0abccdf0a" providerId="ADAL" clId="{F4E4FAF5-B139-4F30-B001-B4F3F300C484}" dt="2021-04-14T07:36:08.312" v="10718"/>
          <ac:spMkLst>
            <pc:docMk/>
            <pc:sldMk cId="3911400410" sldId="4974"/>
            <ac:spMk id="11" creationId="{00000000-0000-0000-0000-000000000000}"/>
          </ac:spMkLst>
        </pc:spChg>
        <pc:spChg chg="mod">
          <ac:chgData name="Chris Speller" userId="0a97f007-b978-4543-a8a0-9ee0abccdf0a" providerId="ADAL" clId="{F4E4FAF5-B139-4F30-B001-B4F3F300C484}" dt="2021-04-14T07:37:48.425" v="10735" actId="122"/>
          <ac:spMkLst>
            <pc:docMk/>
            <pc:sldMk cId="3911400410" sldId="4974"/>
            <ac:spMk id="12" creationId="{ABB204BF-F99B-415F-BDC2-DDBA9C6AC34B}"/>
          </ac:spMkLst>
        </pc:spChg>
      </pc:sldChg>
      <pc:sldChg chg="modSp add mod">
        <pc:chgData name="Chris Speller" userId="0a97f007-b978-4543-a8a0-9ee0abccdf0a" providerId="ADAL" clId="{F4E4FAF5-B139-4F30-B001-B4F3F300C484}" dt="2021-04-14T07:39:07.669" v="10752" actId="1076"/>
        <pc:sldMkLst>
          <pc:docMk/>
          <pc:sldMk cId="4161477444" sldId="4975"/>
        </pc:sldMkLst>
        <pc:spChg chg="mod">
          <ac:chgData name="Chris Speller" userId="0a97f007-b978-4543-a8a0-9ee0abccdf0a" providerId="ADAL" clId="{F4E4FAF5-B139-4F30-B001-B4F3F300C484}" dt="2021-04-14T07:38:40.287" v="10745"/>
          <ac:spMkLst>
            <pc:docMk/>
            <pc:sldMk cId="4161477444" sldId="4975"/>
            <ac:spMk id="10" creationId="{00000000-0000-0000-0000-000000000000}"/>
          </ac:spMkLst>
        </pc:spChg>
        <pc:spChg chg="mod">
          <ac:chgData name="Chris Speller" userId="0a97f007-b978-4543-a8a0-9ee0abccdf0a" providerId="ADAL" clId="{F4E4FAF5-B139-4F30-B001-B4F3F300C484}" dt="2021-04-14T07:38:44.589" v="10746"/>
          <ac:spMkLst>
            <pc:docMk/>
            <pc:sldMk cId="4161477444" sldId="4975"/>
            <ac:spMk id="11" creationId="{00000000-0000-0000-0000-000000000000}"/>
          </ac:spMkLst>
        </pc:spChg>
        <pc:spChg chg="mod">
          <ac:chgData name="Chris Speller" userId="0a97f007-b978-4543-a8a0-9ee0abccdf0a" providerId="ADAL" clId="{F4E4FAF5-B139-4F30-B001-B4F3F300C484}" dt="2021-04-14T07:39:07.669" v="10752" actId="1076"/>
          <ac:spMkLst>
            <pc:docMk/>
            <pc:sldMk cId="4161477444" sldId="4975"/>
            <ac:spMk id="12" creationId="{ABB204BF-F99B-415F-BDC2-DDBA9C6AC34B}"/>
          </ac:spMkLst>
        </pc:spChg>
      </pc:sldChg>
      <pc:sldChg chg="modSp add">
        <pc:chgData name="Chris Speller" userId="0a97f007-b978-4543-a8a0-9ee0abccdf0a" providerId="ADAL" clId="{F4E4FAF5-B139-4F30-B001-B4F3F300C484}" dt="2021-04-14T07:39:27.613" v="10758" actId="20577"/>
        <pc:sldMkLst>
          <pc:docMk/>
          <pc:sldMk cId="1121769103" sldId="4976"/>
        </pc:sldMkLst>
        <pc:spChg chg="mod">
          <ac:chgData name="Chris Speller" userId="0a97f007-b978-4543-a8a0-9ee0abccdf0a" providerId="ADAL" clId="{F4E4FAF5-B139-4F30-B001-B4F3F300C484}" dt="2021-04-14T07:39:25.453" v="10757" actId="20577"/>
          <ac:spMkLst>
            <pc:docMk/>
            <pc:sldMk cId="1121769103" sldId="4976"/>
            <ac:spMk id="10" creationId="{00000000-0000-0000-0000-000000000000}"/>
          </ac:spMkLst>
        </pc:spChg>
        <pc:spChg chg="mod">
          <ac:chgData name="Chris Speller" userId="0a97f007-b978-4543-a8a0-9ee0abccdf0a" providerId="ADAL" clId="{F4E4FAF5-B139-4F30-B001-B4F3F300C484}" dt="2021-04-14T07:39:27.613" v="10758" actId="20577"/>
          <ac:spMkLst>
            <pc:docMk/>
            <pc:sldMk cId="1121769103" sldId="4976"/>
            <ac:spMk id="11" creationId="{00000000-0000-0000-0000-000000000000}"/>
          </ac:spMkLst>
        </pc:spChg>
      </pc:sldChg>
      <pc:sldChg chg="modSp add mod">
        <pc:chgData name="Chris Speller" userId="0a97f007-b978-4543-a8a0-9ee0abccdf0a" providerId="ADAL" clId="{F4E4FAF5-B139-4F30-B001-B4F3F300C484}" dt="2021-04-16T10:40:03.167" v="29860" actId="1076"/>
        <pc:sldMkLst>
          <pc:docMk/>
          <pc:sldMk cId="3289361299" sldId="4977"/>
        </pc:sldMkLst>
        <pc:spChg chg="mod">
          <ac:chgData name="Chris Speller" userId="0a97f007-b978-4543-a8a0-9ee0abccdf0a" providerId="ADAL" clId="{F4E4FAF5-B139-4F30-B001-B4F3F300C484}" dt="2021-04-14T07:40:09.744" v="10765" actId="20577"/>
          <ac:spMkLst>
            <pc:docMk/>
            <pc:sldMk cId="3289361299" sldId="4977"/>
            <ac:spMk id="10" creationId="{00000000-0000-0000-0000-000000000000}"/>
          </ac:spMkLst>
        </pc:spChg>
        <pc:spChg chg="mod">
          <ac:chgData name="Chris Speller" userId="0a97f007-b978-4543-a8a0-9ee0abccdf0a" providerId="ADAL" clId="{F4E4FAF5-B139-4F30-B001-B4F3F300C484}" dt="2021-04-14T07:40:02.422" v="10762"/>
          <ac:spMkLst>
            <pc:docMk/>
            <pc:sldMk cId="3289361299" sldId="4977"/>
            <ac:spMk id="11" creationId="{00000000-0000-0000-0000-000000000000}"/>
          </ac:spMkLst>
        </pc:spChg>
        <pc:spChg chg="mod">
          <ac:chgData name="Chris Speller" userId="0a97f007-b978-4543-a8a0-9ee0abccdf0a" providerId="ADAL" clId="{F4E4FAF5-B139-4F30-B001-B4F3F300C484}" dt="2021-04-16T10:40:03.167" v="29860" actId="1076"/>
          <ac:spMkLst>
            <pc:docMk/>
            <pc:sldMk cId="3289361299" sldId="4977"/>
            <ac:spMk id="12" creationId="{ABB204BF-F99B-415F-BDC2-DDBA9C6AC34B}"/>
          </ac:spMkLst>
        </pc:spChg>
      </pc:sldChg>
      <pc:sldChg chg="modSp add mod">
        <pc:chgData name="Chris Speller" userId="0a97f007-b978-4543-a8a0-9ee0abccdf0a" providerId="ADAL" clId="{F4E4FAF5-B139-4F30-B001-B4F3F300C484}" dt="2021-04-14T07:43:04.859" v="10887" actId="20577"/>
        <pc:sldMkLst>
          <pc:docMk/>
          <pc:sldMk cId="3219669161" sldId="4978"/>
        </pc:sldMkLst>
        <pc:spChg chg="mod">
          <ac:chgData name="Chris Speller" userId="0a97f007-b978-4543-a8a0-9ee0abccdf0a" providerId="ADAL" clId="{F4E4FAF5-B139-4F30-B001-B4F3F300C484}" dt="2021-04-14T07:41:05.155" v="10780" actId="20577"/>
          <ac:spMkLst>
            <pc:docMk/>
            <pc:sldMk cId="3219669161" sldId="4978"/>
            <ac:spMk id="10" creationId="{00000000-0000-0000-0000-000000000000}"/>
          </ac:spMkLst>
        </pc:spChg>
        <pc:spChg chg="mod">
          <ac:chgData name="Chris Speller" userId="0a97f007-b978-4543-a8a0-9ee0abccdf0a" providerId="ADAL" clId="{F4E4FAF5-B139-4F30-B001-B4F3F300C484}" dt="2021-04-14T07:42:30.672" v="10798" actId="20577"/>
          <ac:spMkLst>
            <pc:docMk/>
            <pc:sldMk cId="3219669161" sldId="4978"/>
            <ac:spMk id="11" creationId="{00000000-0000-0000-0000-000000000000}"/>
          </ac:spMkLst>
        </pc:spChg>
        <pc:spChg chg="mod">
          <ac:chgData name="Chris Speller" userId="0a97f007-b978-4543-a8a0-9ee0abccdf0a" providerId="ADAL" clId="{F4E4FAF5-B139-4F30-B001-B4F3F300C484}" dt="2021-04-14T07:43:04.859" v="10887" actId="20577"/>
          <ac:spMkLst>
            <pc:docMk/>
            <pc:sldMk cId="3219669161" sldId="4978"/>
            <ac:spMk id="12" creationId="{ABB204BF-F99B-415F-BDC2-DDBA9C6AC34B}"/>
          </ac:spMkLst>
        </pc:spChg>
      </pc:sldChg>
      <pc:sldChg chg="modSp add mod">
        <pc:chgData name="Chris Speller" userId="0a97f007-b978-4543-a8a0-9ee0abccdf0a" providerId="ADAL" clId="{F4E4FAF5-B139-4F30-B001-B4F3F300C484}" dt="2021-04-14T07:44:16.847" v="11179" actId="20577"/>
        <pc:sldMkLst>
          <pc:docMk/>
          <pc:sldMk cId="1785165266" sldId="4979"/>
        </pc:sldMkLst>
        <pc:spChg chg="mod">
          <ac:chgData name="Chris Speller" userId="0a97f007-b978-4543-a8a0-9ee0abccdf0a" providerId="ADAL" clId="{F4E4FAF5-B139-4F30-B001-B4F3F300C484}" dt="2021-04-14T07:44:16.847" v="11179" actId="20577"/>
          <ac:spMkLst>
            <pc:docMk/>
            <pc:sldMk cId="1785165266" sldId="4979"/>
            <ac:spMk id="10" creationId="{00000000-0000-0000-0000-000000000000}"/>
          </ac:spMkLst>
        </pc:spChg>
        <pc:spChg chg="mod">
          <ac:chgData name="Chris Speller" userId="0a97f007-b978-4543-a8a0-9ee0abccdf0a" providerId="ADAL" clId="{F4E4FAF5-B139-4F30-B001-B4F3F300C484}" dt="2021-04-14T07:44:00.568" v="11169" actId="20577"/>
          <ac:spMkLst>
            <pc:docMk/>
            <pc:sldMk cId="1785165266" sldId="4979"/>
            <ac:spMk id="11" creationId="{00000000-0000-0000-0000-000000000000}"/>
          </ac:spMkLst>
        </pc:spChg>
        <pc:spChg chg="mod">
          <ac:chgData name="Chris Speller" userId="0a97f007-b978-4543-a8a0-9ee0abccdf0a" providerId="ADAL" clId="{F4E4FAF5-B139-4F30-B001-B4F3F300C484}" dt="2021-04-14T07:44:05.450" v="11174" actId="20577"/>
          <ac:spMkLst>
            <pc:docMk/>
            <pc:sldMk cId="1785165266" sldId="4979"/>
            <ac:spMk id="12" creationId="{ABB204BF-F99B-415F-BDC2-DDBA9C6AC34B}"/>
          </ac:spMkLst>
        </pc:spChg>
      </pc:sldChg>
      <pc:sldChg chg="modSp add mod">
        <pc:chgData name="Chris Speller" userId="0a97f007-b978-4543-a8a0-9ee0abccdf0a" providerId="ADAL" clId="{F4E4FAF5-B139-4F30-B001-B4F3F300C484}" dt="2021-04-14T07:47:08.515" v="11226" actId="20577"/>
        <pc:sldMkLst>
          <pc:docMk/>
          <pc:sldMk cId="2093605415" sldId="4980"/>
        </pc:sldMkLst>
        <pc:spChg chg="mod">
          <ac:chgData name="Chris Speller" userId="0a97f007-b978-4543-a8a0-9ee0abccdf0a" providerId="ADAL" clId="{F4E4FAF5-B139-4F30-B001-B4F3F300C484}" dt="2021-04-14T07:47:08.515" v="11226" actId="20577"/>
          <ac:spMkLst>
            <pc:docMk/>
            <pc:sldMk cId="2093605415" sldId="4980"/>
            <ac:spMk id="10" creationId="{00000000-0000-0000-0000-000000000000}"/>
          </ac:spMkLst>
        </pc:spChg>
        <pc:spChg chg="mod">
          <ac:chgData name="Chris Speller" userId="0a97f007-b978-4543-a8a0-9ee0abccdf0a" providerId="ADAL" clId="{F4E4FAF5-B139-4F30-B001-B4F3F300C484}" dt="2021-04-14T07:46:48.577" v="11213" actId="20577"/>
          <ac:spMkLst>
            <pc:docMk/>
            <pc:sldMk cId="2093605415" sldId="4980"/>
            <ac:spMk id="11" creationId="{00000000-0000-0000-0000-000000000000}"/>
          </ac:spMkLst>
        </pc:spChg>
        <pc:spChg chg="mod">
          <ac:chgData name="Chris Speller" userId="0a97f007-b978-4543-a8a0-9ee0abccdf0a" providerId="ADAL" clId="{F4E4FAF5-B139-4F30-B001-B4F3F300C484}" dt="2021-04-14T07:45:19.770" v="11203" actId="20577"/>
          <ac:spMkLst>
            <pc:docMk/>
            <pc:sldMk cId="2093605415" sldId="4980"/>
            <ac:spMk id="12" creationId="{ABB204BF-F99B-415F-BDC2-DDBA9C6AC34B}"/>
          </ac:spMkLst>
        </pc:spChg>
      </pc:sldChg>
      <pc:sldChg chg="modSp add mod">
        <pc:chgData name="Chris Speller" userId="0a97f007-b978-4543-a8a0-9ee0abccdf0a" providerId="ADAL" clId="{F4E4FAF5-B139-4F30-B001-B4F3F300C484}" dt="2021-04-14T07:50:05.913" v="11694" actId="20577"/>
        <pc:sldMkLst>
          <pc:docMk/>
          <pc:sldMk cId="3401328811" sldId="4981"/>
        </pc:sldMkLst>
        <pc:spChg chg="mod">
          <ac:chgData name="Chris Speller" userId="0a97f007-b978-4543-a8a0-9ee0abccdf0a" providerId="ADAL" clId="{F4E4FAF5-B139-4F30-B001-B4F3F300C484}" dt="2021-04-14T07:50:05.913" v="11694" actId="20577"/>
          <ac:spMkLst>
            <pc:docMk/>
            <pc:sldMk cId="3401328811" sldId="4981"/>
            <ac:spMk id="10" creationId="{00000000-0000-0000-0000-000000000000}"/>
          </ac:spMkLst>
        </pc:spChg>
        <pc:spChg chg="mod">
          <ac:chgData name="Chris Speller" userId="0a97f007-b978-4543-a8a0-9ee0abccdf0a" providerId="ADAL" clId="{F4E4FAF5-B139-4F30-B001-B4F3F300C484}" dt="2021-04-14T07:49:23.809" v="11672" actId="20577"/>
          <ac:spMkLst>
            <pc:docMk/>
            <pc:sldMk cId="3401328811" sldId="4981"/>
            <ac:spMk id="11" creationId="{00000000-0000-0000-0000-000000000000}"/>
          </ac:spMkLst>
        </pc:spChg>
        <pc:spChg chg="mod">
          <ac:chgData name="Chris Speller" userId="0a97f007-b978-4543-a8a0-9ee0abccdf0a" providerId="ADAL" clId="{F4E4FAF5-B139-4F30-B001-B4F3F300C484}" dt="2021-04-14T07:49:37.917" v="11679" actId="207"/>
          <ac:spMkLst>
            <pc:docMk/>
            <pc:sldMk cId="3401328811" sldId="4981"/>
            <ac:spMk id="12" creationId="{ABB204BF-F99B-415F-BDC2-DDBA9C6AC34B}"/>
          </ac:spMkLst>
        </pc:spChg>
      </pc:sldChg>
      <pc:sldChg chg="modSp add mod ord">
        <pc:chgData name="Chris Speller" userId="0a97f007-b978-4543-a8a0-9ee0abccdf0a" providerId="ADAL" clId="{F4E4FAF5-B139-4F30-B001-B4F3F300C484}" dt="2021-04-14T07:53:58.381" v="11725" actId="20577"/>
        <pc:sldMkLst>
          <pc:docMk/>
          <pc:sldMk cId="1876752288" sldId="4982"/>
        </pc:sldMkLst>
        <pc:spChg chg="mod">
          <ac:chgData name="Chris Speller" userId="0a97f007-b978-4543-a8a0-9ee0abccdf0a" providerId="ADAL" clId="{F4E4FAF5-B139-4F30-B001-B4F3F300C484}" dt="2021-04-14T07:53:58.381" v="11725" actId="20577"/>
          <ac:spMkLst>
            <pc:docMk/>
            <pc:sldMk cId="1876752288" sldId="4982"/>
            <ac:spMk id="10" creationId="{00000000-0000-0000-0000-000000000000}"/>
          </ac:spMkLst>
        </pc:spChg>
        <pc:spChg chg="mod">
          <ac:chgData name="Chris Speller" userId="0a97f007-b978-4543-a8a0-9ee0abccdf0a" providerId="ADAL" clId="{F4E4FAF5-B139-4F30-B001-B4F3F300C484}" dt="2021-04-14T07:51:10.050" v="11702" actId="20577"/>
          <ac:spMkLst>
            <pc:docMk/>
            <pc:sldMk cId="1876752288" sldId="4982"/>
            <ac:spMk id="11" creationId="{00000000-0000-0000-0000-000000000000}"/>
          </ac:spMkLst>
        </pc:spChg>
        <pc:spChg chg="mod">
          <ac:chgData name="Chris Speller" userId="0a97f007-b978-4543-a8a0-9ee0abccdf0a" providerId="ADAL" clId="{F4E4FAF5-B139-4F30-B001-B4F3F300C484}" dt="2021-04-14T07:53:35.921" v="11720" actId="20577"/>
          <ac:spMkLst>
            <pc:docMk/>
            <pc:sldMk cId="1876752288" sldId="4982"/>
            <ac:spMk id="12" creationId="{ABB204BF-F99B-415F-BDC2-DDBA9C6AC34B}"/>
          </ac:spMkLst>
        </pc:spChg>
      </pc:sldChg>
      <pc:sldChg chg="modSp add mod">
        <pc:chgData name="Chris Speller" userId="0a97f007-b978-4543-a8a0-9ee0abccdf0a" providerId="ADAL" clId="{F4E4FAF5-B139-4F30-B001-B4F3F300C484}" dt="2021-04-14T07:59:41.005" v="11738" actId="20577"/>
        <pc:sldMkLst>
          <pc:docMk/>
          <pc:sldMk cId="1269379071" sldId="4983"/>
        </pc:sldMkLst>
        <pc:spChg chg="mod">
          <ac:chgData name="Chris Speller" userId="0a97f007-b978-4543-a8a0-9ee0abccdf0a" providerId="ADAL" clId="{F4E4FAF5-B139-4F30-B001-B4F3F300C484}" dt="2021-04-14T07:59:41.005" v="11738" actId="20577"/>
          <ac:spMkLst>
            <pc:docMk/>
            <pc:sldMk cId="1269379071" sldId="4983"/>
            <ac:spMk id="10" creationId="{00000000-0000-0000-0000-000000000000}"/>
          </ac:spMkLst>
        </pc:spChg>
        <pc:spChg chg="mod">
          <ac:chgData name="Chris Speller" userId="0a97f007-b978-4543-a8a0-9ee0abccdf0a" providerId="ADAL" clId="{F4E4FAF5-B139-4F30-B001-B4F3F300C484}" dt="2021-04-14T07:56:33.114" v="11730" actId="20577"/>
          <ac:spMkLst>
            <pc:docMk/>
            <pc:sldMk cId="1269379071" sldId="4983"/>
            <ac:spMk id="11" creationId="{00000000-0000-0000-0000-000000000000}"/>
          </ac:spMkLst>
        </pc:spChg>
        <pc:spChg chg="mod">
          <ac:chgData name="Chris Speller" userId="0a97f007-b978-4543-a8a0-9ee0abccdf0a" providerId="ADAL" clId="{F4E4FAF5-B139-4F30-B001-B4F3F300C484}" dt="2021-04-14T07:59:28.509" v="11735" actId="207"/>
          <ac:spMkLst>
            <pc:docMk/>
            <pc:sldMk cId="1269379071" sldId="4983"/>
            <ac:spMk id="12" creationId="{ABB204BF-F99B-415F-BDC2-DDBA9C6AC34B}"/>
          </ac:spMkLst>
        </pc:spChg>
      </pc:sldChg>
      <pc:sldChg chg="modSp add modAnim">
        <pc:chgData name="Chris Speller" userId="0a97f007-b978-4543-a8a0-9ee0abccdf0a" providerId="ADAL" clId="{F4E4FAF5-B139-4F30-B001-B4F3F300C484}" dt="2021-04-14T08:03:08.128" v="12110" actId="20577"/>
        <pc:sldMkLst>
          <pc:docMk/>
          <pc:sldMk cId="371376498" sldId="4984"/>
        </pc:sldMkLst>
        <pc:spChg chg="mod">
          <ac:chgData name="Chris Speller" userId="0a97f007-b978-4543-a8a0-9ee0abccdf0a" providerId="ADAL" clId="{F4E4FAF5-B139-4F30-B001-B4F3F300C484}" dt="2021-04-14T08:03:08.128" v="12110" actId="20577"/>
          <ac:spMkLst>
            <pc:docMk/>
            <pc:sldMk cId="371376498" sldId="4984"/>
            <ac:spMk id="10" creationId="{00000000-0000-0000-0000-000000000000}"/>
          </ac:spMkLst>
        </pc:spChg>
        <pc:spChg chg="mod">
          <ac:chgData name="Chris Speller" userId="0a97f007-b978-4543-a8a0-9ee0abccdf0a" providerId="ADAL" clId="{F4E4FAF5-B139-4F30-B001-B4F3F300C484}" dt="2021-04-14T08:01:32.041" v="12064" actId="20577"/>
          <ac:spMkLst>
            <pc:docMk/>
            <pc:sldMk cId="371376498" sldId="4984"/>
            <ac:spMk id="11" creationId="{00000000-0000-0000-0000-000000000000}"/>
          </ac:spMkLst>
        </pc:spChg>
        <pc:spChg chg="mod">
          <ac:chgData name="Chris Speller" userId="0a97f007-b978-4543-a8a0-9ee0abccdf0a" providerId="ADAL" clId="{F4E4FAF5-B139-4F30-B001-B4F3F300C484}" dt="2021-04-14T08:01:54.270" v="12102" actId="20577"/>
          <ac:spMkLst>
            <pc:docMk/>
            <pc:sldMk cId="371376498" sldId="4984"/>
            <ac:spMk id="12" creationId="{ABB204BF-F99B-415F-BDC2-DDBA9C6AC34B}"/>
          </ac:spMkLst>
        </pc:spChg>
      </pc:sldChg>
      <pc:sldChg chg="modSp add mod modAnim">
        <pc:chgData name="Chris Speller" userId="0a97f007-b978-4543-a8a0-9ee0abccdf0a" providerId="ADAL" clId="{F4E4FAF5-B139-4F30-B001-B4F3F300C484}" dt="2021-04-16T10:40:24.779" v="29862" actId="1076"/>
        <pc:sldMkLst>
          <pc:docMk/>
          <pc:sldMk cId="782371332" sldId="4985"/>
        </pc:sldMkLst>
        <pc:spChg chg="mod">
          <ac:chgData name="Chris Speller" userId="0a97f007-b978-4543-a8a0-9ee0abccdf0a" providerId="ADAL" clId="{F4E4FAF5-B139-4F30-B001-B4F3F300C484}" dt="2021-04-14T08:07:09.684" v="12556" actId="20577"/>
          <ac:spMkLst>
            <pc:docMk/>
            <pc:sldMk cId="782371332" sldId="4985"/>
            <ac:spMk id="10" creationId="{00000000-0000-0000-0000-000000000000}"/>
          </ac:spMkLst>
        </pc:spChg>
        <pc:spChg chg="mod">
          <ac:chgData name="Chris Speller" userId="0a97f007-b978-4543-a8a0-9ee0abccdf0a" providerId="ADAL" clId="{F4E4FAF5-B139-4F30-B001-B4F3F300C484}" dt="2021-04-14T08:06:45.960" v="12527" actId="20577"/>
          <ac:spMkLst>
            <pc:docMk/>
            <pc:sldMk cId="782371332" sldId="4985"/>
            <ac:spMk id="11" creationId="{00000000-0000-0000-0000-000000000000}"/>
          </ac:spMkLst>
        </pc:spChg>
        <pc:spChg chg="mod">
          <ac:chgData name="Chris Speller" userId="0a97f007-b978-4543-a8a0-9ee0abccdf0a" providerId="ADAL" clId="{F4E4FAF5-B139-4F30-B001-B4F3F300C484}" dt="2021-04-16T10:40:24.779" v="29862" actId="1076"/>
          <ac:spMkLst>
            <pc:docMk/>
            <pc:sldMk cId="782371332" sldId="4985"/>
            <ac:spMk id="12" creationId="{ABB204BF-F99B-415F-BDC2-DDBA9C6AC34B}"/>
          </ac:spMkLst>
        </pc:spChg>
      </pc:sldChg>
      <pc:sldChg chg="modSp add mod modAnim">
        <pc:chgData name="Chris Speller" userId="0a97f007-b978-4543-a8a0-9ee0abccdf0a" providerId="ADAL" clId="{F4E4FAF5-B139-4F30-B001-B4F3F300C484}" dt="2021-04-14T08:12:28.322" v="13181" actId="1076"/>
        <pc:sldMkLst>
          <pc:docMk/>
          <pc:sldMk cId="2194372002" sldId="4986"/>
        </pc:sldMkLst>
        <pc:spChg chg="mod">
          <ac:chgData name="Chris Speller" userId="0a97f007-b978-4543-a8a0-9ee0abccdf0a" providerId="ADAL" clId="{F4E4FAF5-B139-4F30-B001-B4F3F300C484}" dt="2021-04-14T08:12:22.660" v="13179" actId="404"/>
          <ac:spMkLst>
            <pc:docMk/>
            <pc:sldMk cId="2194372002" sldId="4986"/>
            <ac:spMk id="10" creationId="{00000000-0000-0000-0000-000000000000}"/>
          </ac:spMkLst>
        </pc:spChg>
        <pc:spChg chg="mod">
          <ac:chgData name="Chris Speller" userId="0a97f007-b978-4543-a8a0-9ee0abccdf0a" providerId="ADAL" clId="{F4E4FAF5-B139-4F30-B001-B4F3F300C484}" dt="2021-04-14T08:12:24.916" v="13180" actId="404"/>
          <ac:spMkLst>
            <pc:docMk/>
            <pc:sldMk cId="2194372002" sldId="4986"/>
            <ac:spMk id="11" creationId="{00000000-0000-0000-0000-000000000000}"/>
          </ac:spMkLst>
        </pc:spChg>
        <pc:spChg chg="mod">
          <ac:chgData name="Chris Speller" userId="0a97f007-b978-4543-a8a0-9ee0abccdf0a" providerId="ADAL" clId="{F4E4FAF5-B139-4F30-B001-B4F3F300C484}" dt="2021-04-14T08:12:28.322" v="13181" actId="1076"/>
          <ac:spMkLst>
            <pc:docMk/>
            <pc:sldMk cId="2194372002" sldId="4986"/>
            <ac:spMk id="12" creationId="{ABB204BF-F99B-415F-BDC2-DDBA9C6AC34B}"/>
          </ac:spMkLst>
        </pc:spChg>
      </pc:sldChg>
      <pc:sldChg chg="modSp add mod modAnim">
        <pc:chgData name="Chris Speller" userId="0a97f007-b978-4543-a8a0-9ee0abccdf0a" providerId="ADAL" clId="{F4E4FAF5-B139-4F30-B001-B4F3F300C484}" dt="2021-04-14T08:41:51.871" v="13236" actId="20577"/>
        <pc:sldMkLst>
          <pc:docMk/>
          <pc:sldMk cId="2051321655" sldId="4987"/>
        </pc:sldMkLst>
        <pc:spChg chg="mod">
          <ac:chgData name="Chris Speller" userId="0a97f007-b978-4543-a8a0-9ee0abccdf0a" providerId="ADAL" clId="{F4E4FAF5-B139-4F30-B001-B4F3F300C484}" dt="2021-04-14T08:41:51.871" v="13236" actId="20577"/>
          <ac:spMkLst>
            <pc:docMk/>
            <pc:sldMk cId="2051321655" sldId="4987"/>
            <ac:spMk id="10" creationId="{00000000-0000-0000-0000-000000000000}"/>
          </ac:spMkLst>
        </pc:spChg>
        <pc:spChg chg="mod">
          <ac:chgData name="Chris Speller" userId="0a97f007-b978-4543-a8a0-9ee0abccdf0a" providerId="ADAL" clId="{F4E4FAF5-B139-4F30-B001-B4F3F300C484}" dt="2021-04-14T08:41:43.612" v="13233" actId="20577"/>
          <ac:spMkLst>
            <pc:docMk/>
            <pc:sldMk cId="2051321655" sldId="4987"/>
            <ac:spMk id="11" creationId="{00000000-0000-0000-0000-000000000000}"/>
          </ac:spMkLst>
        </pc:spChg>
        <pc:spChg chg="mod">
          <ac:chgData name="Chris Speller" userId="0a97f007-b978-4543-a8a0-9ee0abccdf0a" providerId="ADAL" clId="{F4E4FAF5-B139-4F30-B001-B4F3F300C484}" dt="2021-04-14T08:41:46.026" v="13234" actId="1076"/>
          <ac:spMkLst>
            <pc:docMk/>
            <pc:sldMk cId="2051321655" sldId="4987"/>
            <ac:spMk id="12" creationId="{ABB204BF-F99B-415F-BDC2-DDBA9C6AC34B}"/>
          </ac:spMkLst>
        </pc:spChg>
      </pc:sldChg>
      <pc:sldChg chg="modSp add mod modAnim">
        <pc:chgData name="Chris Speller" userId="0a97f007-b978-4543-a8a0-9ee0abccdf0a" providerId="ADAL" clId="{F4E4FAF5-B139-4F30-B001-B4F3F300C484}" dt="2021-04-14T08:44:30.553" v="13913" actId="20577"/>
        <pc:sldMkLst>
          <pc:docMk/>
          <pc:sldMk cId="1272607084" sldId="4988"/>
        </pc:sldMkLst>
        <pc:spChg chg="mod">
          <ac:chgData name="Chris Speller" userId="0a97f007-b978-4543-a8a0-9ee0abccdf0a" providerId="ADAL" clId="{F4E4FAF5-B139-4F30-B001-B4F3F300C484}" dt="2021-04-14T08:44:30.553" v="13913" actId="20577"/>
          <ac:spMkLst>
            <pc:docMk/>
            <pc:sldMk cId="1272607084" sldId="4988"/>
            <ac:spMk id="10" creationId="{00000000-0000-0000-0000-000000000000}"/>
          </ac:spMkLst>
        </pc:spChg>
        <pc:spChg chg="mod">
          <ac:chgData name="Chris Speller" userId="0a97f007-b978-4543-a8a0-9ee0abccdf0a" providerId="ADAL" clId="{F4E4FAF5-B139-4F30-B001-B4F3F300C484}" dt="2021-04-14T08:43:57.514" v="13876" actId="20577"/>
          <ac:spMkLst>
            <pc:docMk/>
            <pc:sldMk cId="1272607084" sldId="4988"/>
            <ac:spMk id="11" creationId="{00000000-0000-0000-0000-000000000000}"/>
          </ac:spMkLst>
        </pc:spChg>
        <pc:spChg chg="mod">
          <ac:chgData name="Chris Speller" userId="0a97f007-b978-4543-a8a0-9ee0abccdf0a" providerId="ADAL" clId="{F4E4FAF5-B139-4F30-B001-B4F3F300C484}" dt="2021-04-14T08:44:08.197" v="13898" actId="122"/>
          <ac:spMkLst>
            <pc:docMk/>
            <pc:sldMk cId="1272607084" sldId="4988"/>
            <ac:spMk id="12" creationId="{ABB204BF-F99B-415F-BDC2-DDBA9C6AC34B}"/>
          </ac:spMkLst>
        </pc:spChg>
      </pc:sldChg>
      <pc:sldChg chg="modSp add mod modAnim">
        <pc:chgData name="Chris Speller" userId="0a97f007-b978-4543-a8a0-9ee0abccdf0a" providerId="ADAL" clId="{F4E4FAF5-B139-4F30-B001-B4F3F300C484}" dt="2021-04-16T10:40:48.579" v="29863" actId="1076"/>
        <pc:sldMkLst>
          <pc:docMk/>
          <pc:sldMk cId="2223160121" sldId="4989"/>
        </pc:sldMkLst>
        <pc:spChg chg="mod">
          <ac:chgData name="Chris Speller" userId="0a97f007-b978-4543-a8a0-9ee0abccdf0a" providerId="ADAL" clId="{F4E4FAF5-B139-4F30-B001-B4F3F300C484}" dt="2021-04-14T08:49:34.163" v="14249" actId="20577"/>
          <ac:spMkLst>
            <pc:docMk/>
            <pc:sldMk cId="2223160121" sldId="4989"/>
            <ac:spMk id="10" creationId="{00000000-0000-0000-0000-000000000000}"/>
          </ac:spMkLst>
        </pc:spChg>
        <pc:spChg chg="mod">
          <ac:chgData name="Chris Speller" userId="0a97f007-b978-4543-a8a0-9ee0abccdf0a" providerId="ADAL" clId="{F4E4FAF5-B139-4F30-B001-B4F3F300C484}" dt="2021-04-14T08:48:55.803" v="14218" actId="207"/>
          <ac:spMkLst>
            <pc:docMk/>
            <pc:sldMk cId="2223160121" sldId="4989"/>
            <ac:spMk id="11" creationId="{00000000-0000-0000-0000-000000000000}"/>
          </ac:spMkLst>
        </pc:spChg>
        <pc:spChg chg="mod">
          <ac:chgData name="Chris Speller" userId="0a97f007-b978-4543-a8a0-9ee0abccdf0a" providerId="ADAL" clId="{F4E4FAF5-B139-4F30-B001-B4F3F300C484}" dt="2021-04-16T10:40:48.579" v="29863" actId="1076"/>
          <ac:spMkLst>
            <pc:docMk/>
            <pc:sldMk cId="2223160121" sldId="4989"/>
            <ac:spMk id="12" creationId="{ABB204BF-F99B-415F-BDC2-DDBA9C6AC34B}"/>
          </ac:spMkLst>
        </pc:spChg>
      </pc:sldChg>
      <pc:sldChg chg="modSp add mod modAnim">
        <pc:chgData name="Chris Speller" userId="0a97f007-b978-4543-a8a0-9ee0abccdf0a" providerId="ADAL" clId="{F4E4FAF5-B139-4F30-B001-B4F3F300C484}" dt="2021-04-14T08:51:27.613" v="14279" actId="122"/>
        <pc:sldMkLst>
          <pc:docMk/>
          <pc:sldMk cId="3411576120" sldId="4990"/>
        </pc:sldMkLst>
        <pc:spChg chg="mod">
          <ac:chgData name="Chris Speller" userId="0a97f007-b978-4543-a8a0-9ee0abccdf0a" providerId="ADAL" clId="{F4E4FAF5-B139-4F30-B001-B4F3F300C484}" dt="2021-04-14T08:51:13.767" v="14260" actId="20577"/>
          <ac:spMkLst>
            <pc:docMk/>
            <pc:sldMk cId="3411576120" sldId="4990"/>
            <ac:spMk id="10" creationId="{00000000-0000-0000-0000-000000000000}"/>
          </ac:spMkLst>
        </pc:spChg>
        <pc:spChg chg="mod">
          <ac:chgData name="Chris Speller" userId="0a97f007-b978-4543-a8a0-9ee0abccdf0a" providerId="ADAL" clId="{F4E4FAF5-B139-4F30-B001-B4F3F300C484}" dt="2021-04-14T08:50:59.955" v="14256" actId="20577"/>
          <ac:spMkLst>
            <pc:docMk/>
            <pc:sldMk cId="3411576120" sldId="4990"/>
            <ac:spMk id="11" creationId="{00000000-0000-0000-0000-000000000000}"/>
          </ac:spMkLst>
        </pc:spChg>
        <pc:spChg chg="mod">
          <ac:chgData name="Chris Speller" userId="0a97f007-b978-4543-a8a0-9ee0abccdf0a" providerId="ADAL" clId="{F4E4FAF5-B139-4F30-B001-B4F3F300C484}" dt="2021-04-14T08:51:27.613" v="14279" actId="122"/>
          <ac:spMkLst>
            <pc:docMk/>
            <pc:sldMk cId="3411576120" sldId="4990"/>
            <ac:spMk id="12" creationId="{ABB204BF-F99B-415F-BDC2-DDBA9C6AC34B}"/>
          </ac:spMkLst>
        </pc:spChg>
      </pc:sldChg>
      <pc:sldChg chg="modSp add mod">
        <pc:chgData name="Chris Speller" userId="0a97f007-b978-4543-a8a0-9ee0abccdf0a" providerId="ADAL" clId="{F4E4FAF5-B139-4F30-B001-B4F3F300C484}" dt="2021-04-16T10:40:54.007" v="29864" actId="1076"/>
        <pc:sldMkLst>
          <pc:docMk/>
          <pc:sldMk cId="1487265805" sldId="4991"/>
        </pc:sldMkLst>
        <pc:spChg chg="mod">
          <ac:chgData name="Chris Speller" userId="0a97f007-b978-4543-a8a0-9ee0abccdf0a" providerId="ADAL" clId="{F4E4FAF5-B139-4F30-B001-B4F3F300C484}" dt="2021-04-14T08:53:08.819" v="14482" actId="20577"/>
          <ac:spMkLst>
            <pc:docMk/>
            <pc:sldMk cId="1487265805" sldId="4991"/>
            <ac:spMk id="10" creationId="{00000000-0000-0000-0000-000000000000}"/>
          </ac:spMkLst>
        </pc:spChg>
        <pc:spChg chg="mod">
          <ac:chgData name="Chris Speller" userId="0a97f007-b978-4543-a8a0-9ee0abccdf0a" providerId="ADAL" clId="{F4E4FAF5-B139-4F30-B001-B4F3F300C484}" dt="2021-04-14T08:52:00.173" v="14459" actId="20577"/>
          <ac:spMkLst>
            <pc:docMk/>
            <pc:sldMk cId="1487265805" sldId="4991"/>
            <ac:spMk id="11" creationId="{00000000-0000-0000-0000-000000000000}"/>
          </ac:spMkLst>
        </pc:spChg>
        <pc:spChg chg="mod">
          <ac:chgData name="Chris Speller" userId="0a97f007-b978-4543-a8a0-9ee0abccdf0a" providerId="ADAL" clId="{F4E4FAF5-B139-4F30-B001-B4F3F300C484}" dt="2021-04-16T10:40:54.007" v="29864" actId="1076"/>
          <ac:spMkLst>
            <pc:docMk/>
            <pc:sldMk cId="1487265805" sldId="4991"/>
            <ac:spMk id="12" creationId="{ABB204BF-F99B-415F-BDC2-DDBA9C6AC34B}"/>
          </ac:spMkLst>
        </pc:spChg>
      </pc:sldChg>
      <pc:sldChg chg="modSp add mod">
        <pc:chgData name="Chris Speller" userId="0a97f007-b978-4543-a8a0-9ee0abccdf0a" providerId="ADAL" clId="{F4E4FAF5-B139-4F30-B001-B4F3F300C484}" dt="2021-04-14T08:54:54.771" v="14505" actId="20577"/>
        <pc:sldMkLst>
          <pc:docMk/>
          <pc:sldMk cId="774196674" sldId="4992"/>
        </pc:sldMkLst>
        <pc:spChg chg="mod">
          <ac:chgData name="Chris Speller" userId="0a97f007-b978-4543-a8a0-9ee0abccdf0a" providerId="ADAL" clId="{F4E4FAF5-B139-4F30-B001-B4F3F300C484}" dt="2021-04-14T08:54:54.771" v="14505" actId="20577"/>
          <ac:spMkLst>
            <pc:docMk/>
            <pc:sldMk cId="774196674" sldId="4992"/>
            <ac:spMk id="10" creationId="{00000000-0000-0000-0000-000000000000}"/>
          </ac:spMkLst>
        </pc:spChg>
        <pc:spChg chg="mod">
          <ac:chgData name="Chris Speller" userId="0a97f007-b978-4543-a8a0-9ee0abccdf0a" providerId="ADAL" clId="{F4E4FAF5-B139-4F30-B001-B4F3F300C484}" dt="2021-04-14T08:54:05.612" v="14492" actId="20577"/>
          <ac:spMkLst>
            <pc:docMk/>
            <pc:sldMk cId="774196674" sldId="4992"/>
            <ac:spMk id="11" creationId="{00000000-0000-0000-0000-000000000000}"/>
          </ac:spMkLst>
        </pc:spChg>
        <pc:spChg chg="mod">
          <ac:chgData name="Chris Speller" userId="0a97f007-b978-4543-a8a0-9ee0abccdf0a" providerId="ADAL" clId="{F4E4FAF5-B139-4F30-B001-B4F3F300C484}" dt="2021-04-14T08:54:40.684" v="14497" actId="20577"/>
          <ac:spMkLst>
            <pc:docMk/>
            <pc:sldMk cId="774196674" sldId="4992"/>
            <ac:spMk id="12" creationId="{ABB204BF-F99B-415F-BDC2-DDBA9C6AC34B}"/>
          </ac:spMkLst>
        </pc:spChg>
      </pc:sldChg>
      <pc:sldChg chg="modSp add mod">
        <pc:chgData name="Chris Speller" userId="0a97f007-b978-4543-a8a0-9ee0abccdf0a" providerId="ADAL" clId="{F4E4FAF5-B139-4F30-B001-B4F3F300C484}" dt="2021-04-14T08:57:41.287" v="14998" actId="20577"/>
        <pc:sldMkLst>
          <pc:docMk/>
          <pc:sldMk cId="4038936989" sldId="4993"/>
        </pc:sldMkLst>
        <pc:spChg chg="mod">
          <ac:chgData name="Chris Speller" userId="0a97f007-b978-4543-a8a0-9ee0abccdf0a" providerId="ADAL" clId="{F4E4FAF5-B139-4F30-B001-B4F3F300C484}" dt="2021-04-14T08:57:41.287" v="14998" actId="20577"/>
          <ac:spMkLst>
            <pc:docMk/>
            <pc:sldMk cId="4038936989" sldId="4993"/>
            <ac:spMk id="10" creationId="{00000000-0000-0000-0000-000000000000}"/>
          </ac:spMkLst>
        </pc:spChg>
        <pc:spChg chg="mod">
          <ac:chgData name="Chris Speller" userId="0a97f007-b978-4543-a8a0-9ee0abccdf0a" providerId="ADAL" clId="{F4E4FAF5-B139-4F30-B001-B4F3F300C484}" dt="2021-04-14T08:56:23.507" v="14968" actId="20577"/>
          <ac:spMkLst>
            <pc:docMk/>
            <pc:sldMk cId="4038936989" sldId="4993"/>
            <ac:spMk id="11" creationId="{00000000-0000-0000-0000-000000000000}"/>
          </ac:spMkLst>
        </pc:spChg>
        <pc:spChg chg="mod">
          <ac:chgData name="Chris Speller" userId="0a97f007-b978-4543-a8a0-9ee0abccdf0a" providerId="ADAL" clId="{F4E4FAF5-B139-4F30-B001-B4F3F300C484}" dt="2021-04-14T08:57:12.098" v="14981" actId="20577"/>
          <ac:spMkLst>
            <pc:docMk/>
            <pc:sldMk cId="4038936989" sldId="4993"/>
            <ac:spMk id="12" creationId="{ABB204BF-F99B-415F-BDC2-DDBA9C6AC34B}"/>
          </ac:spMkLst>
        </pc:spChg>
      </pc:sldChg>
      <pc:sldChg chg="modSp add">
        <pc:chgData name="Chris Speller" userId="0a97f007-b978-4543-a8a0-9ee0abccdf0a" providerId="ADAL" clId="{F4E4FAF5-B139-4F30-B001-B4F3F300C484}" dt="2021-04-14T09:00:14.735" v="15495" actId="20577"/>
        <pc:sldMkLst>
          <pc:docMk/>
          <pc:sldMk cId="3220665565" sldId="4994"/>
        </pc:sldMkLst>
        <pc:spChg chg="mod">
          <ac:chgData name="Chris Speller" userId="0a97f007-b978-4543-a8a0-9ee0abccdf0a" providerId="ADAL" clId="{F4E4FAF5-B139-4F30-B001-B4F3F300C484}" dt="2021-04-14T09:00:14.735" v="15495" actId="20577"/>
          <ac:spMkLst>
            <pc:docMk/>
            <pc:sldMk cId="3220665565" sldId="4994"/>
            <ac:spMk id="10" creationId="{00000000-0000-0000-0000-000000000000}"/>
          </ac:spMkLst>
        </pc:spChg>
        <pc:spChg chg="mod">
          <ac:chgData name="Chris Speller" userId="0a97f007-b978-4543-a8a0-9ee0abccdf0a" providerId="ADAL" clId="{F4E4FAF5-B139-4F30-B001-B4F3F300C484}" dt="2021-04-14T08:59:55.243" v="15470" actId="20577"/>
          <ac:spMkLst>
            <pc:docMk/>
            <pc:sldMk cId="3220665565" sldId="4994"/>
            <ac:spMk id="11" creationId="{00000000-0000-0000-0000-000000000000}"/>
          </ac:spMkLst>
        </pc:spChg>
        <pc:spChg chg="mod">
          <ac:chgData name="Chris Speller" userId="0a97f007-b978-4543-a8a0-9ee0abccdf0a" providerId="ADAL" clId="{F4E4FAF5-B139-4F30-B001-B4F3F300C484}" dt="2021-04-14T09:00:02.956" v="15487" actId="20577"/>
          <ac:spMkLst>
            <pc:docMk/>
            <pc:sldMk cId="3220665565" sldId="4994"/>
            <ac:spMk id="12" creationId="{ABB204BF-F99B-415F-BDC2-DDBA9C6AC34B}"/>
          </ac:spMkLst>
        </pc:spChg>
      </pc:sldChg>
      <pc:sldChg chg="modSp add del mod">
        <pc:chgData name="Chris Speller" userId="0a97f007-b978-4543-a8a0-9ee0abccdf0a" providerId="ADAL" clId="{F4E4FAF5-B139-4F30-B001-B4F3F300C484}" dt="2021-04-16T10:41:04.561" v="29865" actId="47"/>
        <pc:sldMkLst>
          <pc:docMk/>
          <pc:sldMk cId="3525557477" sldId="4995"/>
        </pc:sldMkLst>
        <pc:spChg chg="mod">
          <ac:chgData name="Chris Speller" userId="0a97f007-b978-4543-a8a0-9ee0abccdf0a" providerId="ADAL" clId="{F4E4FAF5-B139-4F30-B001-B4F3F300C484}" dt="2021-04-14T09:04:18.481" v="15953" actId="20577"/>
          <ac:spMkLst>
            <pc:docMk/>
            <pc:sldMk cId="3525557477" sldId="4995"/>
            <ac:spMk id="10" creationId="{00000000-0000-0000-0000-000000000000}"/>
          </ac:spMkLst>
        </pc:spChg>
        <pc:spChg chg="mod">
          <ac:chgData name="Chris Speller" userId="0a97f007-b978-4543-a8a0-9ee0abccdf0a" providerId="ADAL" clId="{F4E4FAF5-B139-4F30-B001-B4F3F300C484}" dt="2021-04-14T09:03:49.217" v="15928" actId="1076"/>
          <ac:spMkLst>
            <pc:docMk/>
            <pc:sldMk cId="3525557477" sldId="4995"/>
            <ac:spMk id="11" creationId="{00000000-0000-0000-0000-000000000000}"/>
          </ac:spMkLst>
        </pc:spChg>
        <pc:spChg chg="mod">
          <ac:chgData name="Chris Speller" userId="0a97f007-b978-4543-a8a0-9ee0abccdf0a" providerId="ADAL" clId="{F4E4FAF5-B139-4F30-B001-B4F3F300C484}" dt="2021-04-14T09:03:59.784" v="15944" actId="20577"/>
          <ac:spMkLst>
            <pc:docMk/>
            <pc:sldMk cId="3525557477" sldId="4995"/>
            <ac:spMk id="12" creationId="{ABB204BF-F99B-415F-BDC2-DDBA9C6AC34B}"/>
          </ac:spMkLst>
        </pc:spChg>
      </pc:sldChg>
      <pc:sldChg chg="addSp delSp modSp add mod modAnim">
        <pc:chgData name="Chris Speller" userId="0a97f007-b978-4543-a8a0-9ee0abccdf0a" providerId="ADAL" clId="{F4E4FAF5-B139-4F30-B001-B4F3F300C484}" dt="2021-04-16T10:34:59.580" v="29794"/>
        <pc:sldMkLst>
          <pc:docMk/>
          <pc:sldMk cId="4193980996" sldId="4996"/>
        </pc:sldMkLst>
        <pc:spChg chg="mod">
          <ac:chgData name="Chris Speller" userId="0a97f007-b978-4543-a8a0-9ee0abccdf0a" providerId="ADAL" clId="{F4E4FAF5-B139-4F30-B001-B4F3F300C484}" dt="2021-04-14T09:24:17.660" v="16092" actId="20577"/>
          <ac:spMkLst>
            <pc:docMk/>
            <pc:sldMk cId="4193980996" sldId="4996"/>
            <ac:spMk id="10" creationId="{00000000-0000-0000-0000-000000000000}"/>
          </ac:spMkLst>
        </pc:spChg>
        <pc:spChg chg="mod">
          <ac:chgData name="Chris Speller" userId="0a97f007-b978-4543-a8a0-9ee0abccdf0a" providerId="ADAL" clId="{F4E4FAF5-B139-4F30-B001-B4F3F300C484}" dt="2021-04-14T09:24:42.599" v="16098"/>
          <ac:spMkLst>
            <pc:docMk/>
            <pc:sldMk cId="4193980996" sldId="4996"/>
            <ac:spMk id="11" creationId="{00000000-0000-0000-0000-000000000000}"/>
          </ac:spMkLst>
        </pc:spChg>
        <pc:spChg chg="mod">
          <ac:chgData name="Chris Speller" userId="0a97f007-b978-4543-a8a0-9ee0abccdf0a" providerId="ADAL" clId="{F4E4FAF5-B139-4F30-B001-B4F3F300C484}" dt="2021-04-14T09:25:12.689" v="16110" actId="20577"/>
          <ac:spMkLst>
            <pc:docMk/>
            <pc:sldMk cId="4193980996" sldId="4996"/>
            <ac:spMk id="12" creationId="{ABB204BF-F99B-415F-BDC2-DDBA9C6AC34B}"/>
          </ac:spMkLst>
        </pc:spChg>
        <pc:spChg chg="add mod">
          <ac:chgData name="Chris Speller" userId="0a97f007-b978-4543-a8a0-9ee0abccdf0a" providerId="ADAL" clId="{F4E4FAF5-B139-4F30-B001-B4F3F300C484}" dt="2021-04-16T10:34:59.580" v="29794"/>
          <ac:spMkLst>
            <pc:docMk/>
            <pc:sldMk cId="4193980996" sldId="4996"/>
            <ac:spMk id="18" creationId="{F5C1D1CC-3634-476C-89C9-F0C687476FCD}"/>
          </ac:spMkLst>
        </pc:spChg>
        <pc:picChg chg="add del mod">
          <ac:chgData name="Chris Speller" userId="0a97f007-b978-4543-a8a0-9ee0abccdf0a" providerId="ADAL" clId="{F4E4FAF5-B139-4F30-B001-B4F3F300C484}" dt="2021-04-14T09:24:39.780" v="16095" actId="478"/>
          <ac:picMkLst>
            <pc:docMk/>
            <pc:sldMk cId="4193980996" sldId="4996"/>
            <ac:picMk id="3" creationId="{FBC9138C-E542-4E29-AD63-46C7AD09864B}"/>
          </ac:picMkLst>
        </pc:picChg>
        <pc:picChg chg="add mod">
          <ac:chgData name="Chris Speller" userId="0a97f007-b978-4543-a8a0-9ee0abccdf0a" providerId="ADAL" clId="{F4E4FAF5-B139-4F30-B001-B4F3F300C484}" dt="2021-04-14T09:33:43.270" v="16649" actId="1076"/>
          <ac:picMkLst>
            <pc:docMk/>
            <pc:sldMk cId="4193980996" sldId="4996"/>
            <ac:picMk id="7" creationId="{FED7787D-DDC2-4D61-88B1-350EB16B2A35}"/>
          </ac:picMkLst>
        </pc:picChg>
        <pc:picChg chg="add mod">
          <ac:chgData name="Chris Speller" userId="0a97f007-b978-4543-a8a0-9ee0abccdf0a" providerId="ADAL" clId="{F4E4FAF5-B139-4F30-B001-B4F3F300C484}" dt="2021-04-14T09:25:21.056" v="16113" actId="1076"/>
          <ac:picMkLst>
            <pc:docMk/>
            <pc:sldMk cId="4193980996" sldId="4996"/>
            <ac:picMk id="14" creationId="{8DAEA3AD-E638-412E-A70A-65DDF5A52F80}"/>
          </ac:picMkLst>
        </pc:picChg>
        <pc:picChg chg="add mod">
          <ac:chgData name="Chris Speller" userId="0a97f007-b978-4543-a8a0-9ee0abccdf0a" providerId="ADAL" clId="{F4E4FAF5-B139-4F30-B001-B4F3F300C484}" dt="2021-04-14T09:33:31.198" v="16643" actId="1076"/>
          <ac:picMkLst>
            <pc:docMk/>
            <pc:sldMk cId="4193980996" sldId="4996"/>
            <ac:picMk id="16" creationId="{63694485-1C67-4B6D-9AE7-C78B4F682963}"/>
          </ac:picMkLst>
        </pc:picChg>
        <pc:picChg chg="add mod">
          <ac:chgData name="Chris Speller" userId="0a97f007-b978-4543-a8a0-9ee0abccdf0a" providerId="ADAL" clId="{F4E4FAF5-B139-4F30-B001-B4F3F300C484}" dt="2021-04-14T09:33:44.362" v="16650" actId="1076"/>
          <ac:picMkLst>
            <pc:docMk/>
            <pc:sldMk cId="4193980996" sldId="4996"/>
            <ac:picMk id="17" creationId="{CA471317-87AD-4FB7-9A81-C762ABAC16BB}"/>
          </ac:picMkLst>
        </pc:picChg>
      </pc:sldChg>
      <pc:sldChg chg="add">
        <pc:chgData name="Chris Speller" userId="0a97f007-b978-4543-a8a0-9ee0abccdf0a" providerId="ADAL" clId="{F4E4FAF5-B139-4F30-B001-B4F3F300C484}" dt="2021-04-14T09:05:00.884" v="15958"/>
        <pc:sldMkLst>
          <pc:docMk/>
          <pc:sldMk cId="44025525" sldId="4997"/>
        </pc:sldMkLst>
      </pc:sldChg>
      <pc:sldChg chg="modSp add mod modAnim">
        <pc:chgData name="Chris Speller" userId="0a97f007-b978-4543-a8a0-9ee0abccdf0a" providerId="ADAL" clId="{F4E4FAF5-B139-4F30-B001-B4F3F300C484}" dt="2021-04-16T10:41:09.219" v="29866" actId="1076"/>
        <pc:sldMkLst>
          <pc:docMk/>
          <pc:sldMk cId="3218761835" sldId="4998"/>
        </pc:sldMkLst>
        <pc:spChg chg="mod">
          <ac:chgData name="Chris Speller" userId="0a97f007-b978-4543-a8a0-9ee0abccdf0a" providerId="ADAL" clId="{F4E4FAF5-B139-4F30-B001-B4F3F300C484}" dt="2021-04-14T09:09:46.389" v="16006" actId="20577"/>
          <ac:spMkLst>
            <pc:docMk/>
            <pc:sldMk cId="3218761835" sldId="4998"/>
            <ac:spMk id="10" creationId="{00000000-0000-0000-0000-000000000000}"/>
          </ac:spMkLst>
        </pc:spChg>
        <pc:spChg chg="mod">
          <ac:chgData name="Chris Speller" userId="0a97f007-b978-4543-a8a0-9ee0abccdf0a" providerId="ADAL" clId="{F4E4FAF5-B139-4F30-B001-B4F3F300C484}" dt="2021-04-14T09:09:20.010" v="15999" actId="20577"/>
          <ac:spMkLst>
            <pc:docMk/>
            <pc:sldMk cId="3218761835" sldId="4998"/>
            <ac:spMk id="11" creationId="{00000000-0000-0000-0000-000000000000}"/>
          </ac:spMkLst>
        </pc:spChg>
        <pc:spChg chg="mod">
          <ac:chgData name="Chris Speller" userId="0a97f007-b978-4543-a8a0-9ee0abccdf0a" providerId="ADAL" clId="{F4E4FAF5-B139-4F30-B001-B4F3F300C484}" dt="2021-04-16T10:41:09.219" v="29866" actId="1076"/>
          <ac:spMkLst>
            <pc:docMk/>
            <pc:sldMk cId="3218761835" sldId="4998"/>
            <ac:spMk id="12" creationId="{ABB204BF-F99B-415F-BDC2-DDBA9C6AC34B}"/>
          </ac:spMkLst>
        </pc:spChg>
      </pc:sldChg>
      <pc:sldChg chg="addSp delSp modSp add mod delAnim modAnim">
        <pc:chgData name="Chris Speller" userId="0a97f007-b978-4543-a8a0-9ee0abccdf0a" providerId="ADAL" clId="{F4E4FAF5-B139-4F30-B001-B4F3F300C484}" dt="2021-04-16T10:34:58.965" v="29793"/>
        <pc:sldMkLst>
          <pc:docMk/>
          <pc:sldMk cId="1500809912" sldId="4999"/>
        </pc:sldMkLst>
        <pc:spChg chg="mod">
          <ac:chgData name="Chris Speller" userId="0a97f007-b978-4543-a8a0-9ee0abccdf0a" providerId="ADAL" clId="{F4E4FAF5-B139-4F30-B001-B4F3F300C484}" dt="2021-04-14T09:25:45.370" v="16126" actId="20577"/>
          <ac:spMkLst>
            <pc:docMk/>
            <pc:sldMk cId="1500809912" sldId="4999"/>
            <ac:spMk id="12" creationId="{ABB204BF-F99B-415F-BDC2-DDBA9C6AC34B}"/>
          </ac:spMkLst>
        </pc:spChg>
        <pc:spChg chg="add mod">
          <ac:chgData name="Chris Speller" userId="0a97f007-b978-4543-a8a0-9ee0abccdf0a" providerId="ADAL" clId="{F4E4FAF5-B139-4F30-B001-B4F3F300C484}" dt="2021-04-16T10:34:58.965" v="29793"/>
          <ac:spMkLst>
            <pc:docMk/>
            <pc:sldMk cId="1500809912" sldId="4999"/>
            <ac:spMk id="17" creationId="{40CFEFA1-0E04-4187-A2E1-4D104A1A75EE}"/>
          </ac:spMkLst>
        </pc:spChg>
        <pc:picChg chg="add mod">
          <ac:chgData name="Chris Speller" userId="0a97f007-b978-4543-a8a0-9ee0abccdf0a" providerId="ADAL" clId="{F4E4FAF5-B139-4F30-B001-B4F3F300C484}" dt="2021-04-14T09:33:58.220" v="16655" actId="1076"/>
          <ac:picMkLst>
            <pc:docMk/>
            <pc:sldMk cId="1500809912" sldId="4999"/>
            <ac:picMk id="3" creationId="{2BB51EA3-36A2-4613-8EC2-AC367089A766}"/>
          </ac:picMkLst>
        </pc:picChg>
        <pc:picChg chg="del">
          <ac:chgData name="Chris Speller" userId="0a97f007-b978-4543-a8a0-9ee0abccdf0a" providerId="ADAL" clId="{F4E4FAF5-B139-4F30-B001-B4F3F300C484}" dt="2021-04-14T09:25:31.978" v="16118" actId="478"/>
          <ac:picMkLst>
            <pc:docMk/>
            <pc:sldMk cId="1500809912" sldId="4999"/>
            <ac:picMk id="7" creationId="{FED7787D-DDC2-4D61-88B1-350EB16B2A35}"/>
          </ac:picMkLst>
        </pc:picChg>
        <pc:picChg chg="add mod">
          <ac:chgData name="Chris Speller" userId="0a97f007-b978-4543-a8a0-9ee0abccdf0a" providerId="ADAL" clId="{F4E4FAF5-B139-4F30-B001-B4F3F300C484}" dt="2021-04-14T09:26:07.442" v="16128" actId="1076"/>
          <ac:picMkLst>
            <pc:docMk/>
            <pc:sldMk cId="1500809912" sldId="4999"/>
            <ac:picMk id="13" creationId="{DA2FA93E-15A8-41CA-863F-FD4A3D3E0E29}"/>
          </ac:picMkLst>
        </pc:picChg>
        <pc:picChg chg="del">
          <ac:chgData name="Chris Speller" userId="0a97f007-b978-4543-a8a0-9ee0abccdf0a" providerId="ADAL" clId="{F4E4FAF5-B139-4F30-B001-B4F3F300C484}" dt="2021-04-14T09:25:32.420" v="16119" actId="478"/>
          <ac:picMkLst>
            <pc:docMk/>
            <pc:sldMk cId="1500809912" sldId="4999"/>
            <ac:picMk id="14" creationId="{8DAEA3AD-E638-412E-A70A-65DDF5A52F80}"/>
          </ac:picMkLst>
        </pc:picChg>
        <pc:picChg chg="add mod">
          <ac:chgData name="Chris Speller" userId="0a97f007-b978-4543-a8a0-9ee0abccdf0a" providerId="ADAL" clId="{F4E4FAF5-B139-4F30-B001-B4F3F300C484}" dt="2021-04-14T09:33:52.092" v="16652" actId="1076"/>
          <ac:picMkLst>
            <pc:docMk/>
            <pc:sldMk cId="1500809912" sldId="4999"/>
            <ac:picMk id="15" creationId="{71FFB3DB-7100-40DE-90CE-C9D716197A75}"/>
          </ac:picMkLst>
        </pc:picChg>
        <pc:picChg chg="add mod">
          <ac:chgData name="Chris Speller" userId="0a97f007-b978-4543-a8a0-9ee0abccdf0a" providerId="ADAL" clId="{F4E4FAF5-B139-4F30-B001-B4F3F300C484}" dt="2021-04-14T09:33:57.196" v="16654" actId="1076"/>
          <ac:picMkLst>
            <pc:docMk/>
            <pc:sldMk cId="1500809912" sldId="4999"/>
            <ac:picMk id="16" creationId="{DD2481D6-0713-4A56-A48F-E85E3C8B88D2}"/>
          </ac:picMkLst>
        </pc:picChg>
      </pc:sldChg>
      <pc:sldChg chg="addSp delSp modSp add mod delAnim modAnim">
        <pc:chgData name="Chris Speller" userId="0a97f007-b978-4543-a8a0-9ee0abccdf0a" providerId="ADAL" clId="{F4E4FAF5-B139-4F30-B001-B4F3F300C484}" dt="2021-04-16T10:34:58.310" v="29792"/>
        <pc:sldMkLst>
          <pc:docMk/>
          <pc:sldMk cId="3587701998" sldId="5000"/>
        </pc:sldMkLst>
        <pc:spChg chg="mod">
          <ac:chgData name="Chris Speller" userId="0a97f007-b978-4543-a8a0-9ee0abccdf0a" providerId="ADAL" clId="{F4E4FAF5-B139-4F30-B001-B4F3F300C484}" dt="2021-04-14T09:26:32.354" v="16140" actId="20577"/>
          <ac:spMkLst>
            <pc:docMk/>
            <pc:sldMk cId="3587701998" sldId="5000"/>
            <ac:spMk id="12" creationId="{ABB204BF-F99B-415F-BDC2-DDBA9C6AC34B}"/>
          </ac:spMkLst>
        </pc:spChg>
        <pc:spChg chg="add mod">
          <ac:chgData name="Chris Speller" userId="0a97f007-b978-4543-a8a0-9ee0abccdf0a" providerId="ADAL" clId="{F4E4FAF5-B139-4F30-B001-B4F3F300C484}" dt="2021-04-16T10:34:58.310" v="29792"/>
          <ac:spMkLst>
            <pc:docMk/>
            <pc:sldMk cId="3587701998" sldId="5000"/>
            <ac:spMk id="17" creationId="{DE8A9994-9111-4904-8E13-A25B1FB0B91B}"/>
          </ac:spMkLst>
        </pc:spChg>
        <pc:picChg chg="del">
          <ac:chgData name="Chris Speller" userId="0a97f007-b978-4543-a8a0-9ee0abccdf0a" providerId="ADAL" clId="{F4E4FAF5-B139-4F30-B001-B4F3F300C484}" dt="2021-04-14T09:26:14.670" v="16133" actId="478"/>
          <ac:picMkLst>
            <pc:docMk/>
            <pc:sldMk cId="3587701998" sldId="5000"/>
            <ac:picMk id="3" creationId="{2BB51EA3-36A2-4613-8EC2-AC367089A766}"/>
          </ac:picMkLst>
        </pc:picChg>
        <pc:picChg chg="add mod">
          <ac:chgData name="Chris Speller" userId="0a97f007-b978-4543-a8a0-9ee0abccdf0a" providerId="ADAL" clId="{F4E4FAF5-B139-4F30-B001-B4F3F300C484}" dt="2021-04-14T09:34:09.571" v="16664" actId="1076"/>
          <ac:picMkLst>
            <pc:docMk/>
            <pc:sldMk cId="3587701998" sldId="5000"/>
            <ac:picMk id="6" creationId="{44FC6565-A6CC-46DE-8788-BB1F4A4F1780}"/>
          </ac:picMkLst>
        </pc:picChg>
        <pc:picChg chg="del">
          <ac:chgData name="Chris Speller" userId="0a97f007-b978-4543-a8a0-9ee0abccdf0a" providerId="ADAL" clId="{F4E4FAF5-B139-4F30-B001-B4F3F300C484}" dt="2021-04-14T09:26:15.067" v="16134" actId="478"/>
          <ac:picMkLst>
            <pc:docMk/>
            <pc:sldMk cId="3587701998" sldId="5000"/>
            <ac:picMk id="13" creationId="{DA2FA93E-15A8-41CA-863F-FD4A3D3E0E29}"/>
          </ac:picMkLst>
        </pc:picChg>
        <pc:picChg chg="add mod">
          <ac:chgData name="Chris Speller" userId="0a97f007-b978-4543-a8a0-9ee0abccdf0a" providerId="ADAL" clId="{F4E4FAF5-B139-4F30-B001-B4F3F300C484}" dt="2021-04-14T09:34:04.515" v="16660" actId="1076"/>
          <ac:picMkLst>
            <pc:docMk/>
            <pc:sldMk cId="3587701998" sldId="5000"/>
            <ac:picMk id="14" creationId="{BC6036B5-0B9D-492C-AB4F-54D47C82F875}"/>
          </ac:picMkLst>
        </pc:picChg>
        <pc:picChg chg="add mod">
          <ac:chgData name="Chris Speller" userId="0a97f007-b978-4543-a8a0-9ee0abccdf0a" providerId="ADAL" clId="{F4E4FAF5-B139-4F30-B001-B4F3F300C484}" dt="2021-04-14T09:34:06.018" v="16661" actId="1076"/>
          <ac:picMkLst>
            <pc:docMk/>
            <pc:sldMk cId="3587701998" sldId="5000"/>
            <ac:picMk id="15" creationId="{55A149BE-227E-4ABA-8EC4-813D4636E3A8}"/>
          </ac:picMkLst>
        </pc:picChg>
        <pc:picChg chg="add mod">
          <ac:chgData name="Chris Speller" userId="0a97f007-b978-4543-a8a0-9ee0abccdf0a" providerId="ADAL" clId="{F4E4FAF5-B139-4F30-B001-B4F3F300C484}" dt="2021-04-14T09:34:08.609" v="16663" actId="1076"/>
          <ac:picMkLst>
            <pc:docMk/>
            <pc:sldMk cId="3587701998" sldId="5000"/>
            <ac:picMk id="16" creationId="{D1B9400C-5657-4D0D-83A5-BAF3CDA3A6B9}"/>
          </ac:picMkLst>
        </pc:picChg>
      </pc:sldChg>
      <pc:sldChg chg="addSp delSp modSp add mod delAnim modAnim">
        <pc:chgData name="Chris Speller" userId="0a97f007-b978-4543-a8a0-9ee0abccdf0a" providerId="ADAL" clId="{F4E4FAF5-B139-4F30-B001-B4F3F300C484}" dt="2021-04-16T10:34:57.073" v="29791"/>
        <pc:sldMkLst>
          <pc:docMk/>
          <pc:sldMk cId="272100072" sldId="5001"/>
        </pc:sldMkLst>
        <pc:spChg chg="mod">
          <ac:chgData name="Chris Speller" userId="0a97f007-b978-4543-a8a0-9ee0abccdf0a" providerId="ADAL" clId="{F4E4FAF5-B139-4F30-B001-B4F3F300C484}" dt="2021-04-14T09:30:10.821" v="16186" actId="20577"/>
          <ac:spMkLst>
            <pc:docMk/>
            <pc:sldMk cId="272100072" sldId="5001"/>
            <ac:spMk id="12" creationId="{ABB204BF-F99B-415F-BDC2-DDBA9C6AC34B}"/>
          </ac:spMkLst>
        </pc:spChg>
        <pc:spChg chg="add mod">
          <ac:chgData name="Chris Speller" userId="0a97f007-b978-4543-a8a0-9ee0abccdf0a" providerId="ADAL" clId="{F4E4FAF5-B139-4F30-B001-B4F3F300C484}" dt="2021-04-16T10:34:57.073" v="29791"/>
          <ac:spMkLst>
            <pc:docMk/>
            <pc:sldMk cId="272100072" sldId="5001"/>
            <ac:spMk id="17" creationId="{CAC40C6B-431C-48DE-A48D-DED6F93312F8}"/>
          </ac:spMkLst>
        </pc:spChg>
        <pc:picChg chg="add mod">
          <ac:chgData name="Chris Speller" userId="0a97f007-b978-4543-a8a0-9ee0abccdf0a" providerId="ADAL" clId="{F4E4FAF5-B139-4F30-B001-B4F3F300C484}" dt="2021-04-14T09:27:36.066" v="16152" actId="1076"/>
          <ac:picMkLst>
            <pc:docMk/>
            <pc:sldMk cId="272100072" sldId="5001"/>
            <ac:picMk id="3" creationId="{E113C8C3-8D0D-417D-BF36-3FED06CFFAC1}"/>
          </ac:picMkLst>
        </pc:picChg>
        <pc:picChg chg="del">
          <ac:chgData name="Chris Speller" userId="0a97f007-b978-4543-a8a0-9ee0abccdf0a" providerId="ADAL" clId="{F4E4FAF5-B139-4F30-B001-B4F3F300C484}" dt="2021-04-14T09:27:24.054" v="16148" actId="478"/>
          <ac:picMkLst>
            <pc:docMk/>
            <pc:sldMk cId="272100072" sldId="5001"/>
            <ac:picMk id="6" creationId="{44FC6565-A6CC-46DE-8788-BB1F4A4F1780}"/>
          </ac:picMkLst>
        </pc:picChg>
        <pc:picChg chg="add mod">
          <ac:chgData name="Chris Speller" userId="0a97f007-b978-4543-a8a0-9ee0abccdf0a" providerId="ADAL" clId="{F4E4FAF5-B139-4F30-B001-B4F3F300C484}" dt="2021-04-14T09:28:14.508" v="16157" actId="1076"/>
          <ac:picMkLst>
            <pc:docMk/>
            <pc:sldMk cId="272100072" sldId="5001"/>
            <ac:picMk id="13" creationId="{2F7652F1-8C27-41AF-92A7-0D7CB69C8F1D}"/>
          </ac:picMkLst>
        </pc:picChg>
        <pc:picChg chg="del">
          <ac:chgData name="Chris Speller" userId="0a97f007-b978-4543-a8a0-9ee0abccdf0a" providerId="ADAL" clId="{F4E4FAF5-B139-4F30-B001-B4F3F300C484}" dt="2021-04-14T09:27:24.412" v="16149" actId="478"/>
          <ac:picMkLst>
            <pc:docMk/>
            <pc:sldMk cId="272100072" sldId="5001"/>
            <ac:picMk id="14" creationId="{BC6036B5-0B9D-492C-AB4F-54D47C82F875}"/>
          </ac:picMkLst>
        </pc:picChg>
        <pc:picChg chg="add mod">
          <ac:chgData name="Chris Speller" userId="0a97f007-b978-4543-a8a0-9ee0abccdf0a" providerId="ADAL" clId="{F4E4FAF5-B139-4F30-B001-B4F3F300C484}" dt="2021-04-14T09:34:17.201" v="16669" actId="1076"/>
          <ac:picMkLst>
            <pc:docMk/>
            <pc:sldMk cId="272100072" sldId="5001"/>
            <ac:picMk id="15" creationId="{DEB81A2E-1FBB-42F3-847C-0C0E3316F668}"/>
          </ac:picMkLst>
        </pc:picChg>
        <pc:picChg chg="add mod">
          <ac:chgData name="Chris Speller" userId="0a97f007-b978-4543-a8a0-9ee0abccdf0a" providerId="ADAL" clId="{F4E4FAF5-B139-4F30-B001-B4F3F300C484}" dt="2021-04-14T09:34:21.155" v="16671" actId="1076"/>
          <ac:picMkLst>
            <pc:docMk/>
            <pc:sldMk cId="272100072" sldId="5001"/>
            <ac:picMk id="16" creationId="{D24E68B0-7EC2-437E-B953-4BDEAC3CD22A}"/>
          </ac:picMkLst>
        </pc:picChg>
      </pc:sldChg>
      <pc:sldChg chg="addSp delSp modSp add mod delAnim modAnim">
        <pc:chgData name="Chris Speller" userId="0a97f007-b978-4543-a8a0-9ee0abccdf0a" providerId="ADAL" clId="{F4E4FAF5-B139-4F30-B001-B4F3F300C484}" dt="2021-04-16T10:34:56.391" v="29790"/>
        <pc:sldMkLst>
          <pc:docMk/>
          <pc:sldMk cId="3935753970" sldId="5002"/>
        </pc:sldMkLst>
        <pc:spChg chg="mod">
          <ac:chgData name="Chris Speller" userId="0a97f007-b978-4543-a8a0-9ee0abccdf0a" providerId="ADAL" clId="{F4E4FAF5-B139-4F30-B001-B4F3F300C484}" dt="2021-04-14T09:30:20.037" v="16227" actId="20577"/>
          <ac:spMkLst>
            <pc:docMk/>
            <pc:sldMk cId="3935753970" sldId="5002"/>
            <ac:spMk id="12" creationId="{ABB204BF-F99B-415F-BDC2-DDBA9C6AC34B}"/>
          </ac:spMkLst>
        </pc:spChg>
        <pc:spChg chg="add mod">
          <ac:chgData name="Chris Speller" userId="0a97f007-b978-4543-a8a0-9ee0abccdf0a" providerId="ADAL" clId="{F4E4FAF5-B139-4F30-B001-B4F3F300C484}" dt="2021-04-16T10:34:56.391" v="29790"/>
          <ac:spMkLst>
            <pc:docMk/>
            <pc:sldMk cId="3935753970" sldId="5002"/>
            <ac:spMk id="18" creationId="{21E60ECA-E174-4225-8ECE-1CC2BE83578F}"/>
          </ac:spMkLst>
        </pc:spChg>
        <pc:picChg chg="del">
          <ac:chgData name="Chris Speller" userId="0a97f007-b978-4543-a8a0-9ee0abccdf0a" providerId="ADAL" clId="{F4E4FAF5-B139-4F30-B001-B4F3F300C484}" dt="2021-04-14T09:29:37.333" v="16159" actId="478"/>
          <ac:picMkLst>
            <pc:docMk/>
            <pc:sldMk cId="3935753970" sldId="5002"/>
            <ac:picMk id="3" creationId="{E113C8C3-8D0D-417D-BF36-3FED06CFFAC1}"/>
          </ac:picMkLst>
        </pc:picChg>
        <pc:picChg chg="add del mod">
          <ac:chgData name="Chris Speller" userId="0a97f007-b978-4543-a8a0-9ee0abccdf0a" providerId="ADAL" clId="{F4E4FAF5-B139-4F30-B001-B4F3F300C484}" dt="2021-04-14T09:30:46.932" v="16232" actId="478"/>
          <ac:picMkLst>
            <pc:docMk/>
            <pc:sldMk cId="3935753970" sldId="5002"/>
            <ac:picMk id="6" creationId="{F4510235-0CB9-4F03-8A4A-AAC46A695C7F}"/>
          </ac:picMkLst>
        </pc:picChg>
        <pc:picChg chg="del">
          <ac:chgData name="Chris Speller" userId="0a97f007-b978-4543-a8a0-9ee0abccdf0a" providerId="ADAL" clId="{F4E4FAF5-B139-4F30-B001-B4F3F300C484}" dt="2021-04-14T09:29:37.595" v="16160" actId="478"/>
          <ac:picMkLst>
            <pc:docMk/>
            <pc:sldMk cId="3935753970" sldId="5002"/>
            <ac:picMk id="13" creationId="{2F7652F1-8C27-41AF-92A7-0D7CB69C8F1D}"/>
          </ac:picMkLst>
        </pc:picChg>
        <pc:picChg chg="add mod">
          <ac:chgData name="Chris Speller" userId="0a97f007-b978-4543-a8a0-9ee0abccdf0a" providerId="ADAL" clId="{F4E4FAF5-B139-4F30-B001-B4F3F300C484}" dt="2021-04-14T09:30:45.886" v="16231" actId="1076"/>
          <ac:picMkLst>
            <pc:docMk/>
            <pc:sldMk cId="3935753970" sldId="5002"/>
            <ac:picMk id="14" creationId="{6BA92D3B-0C71-43C5-8CFD-FFB3B700EB3D}"/>
          </ac:picMkLst>
        </pc:picChg>
        <pc:picChg chg="add mod">
          <ac:chgData name="Chris Speller" userId="0a97f007-b978-4543-a8a0-9ee0abccdf0a" providerId="ADAL" clId="{F4E4FAF5-B139-4F30-B001-B4F3F300C484}" dt="2021-04-14T09:31:04.660" v="16234" actId="1076"/>
          <ac:picMkLst>
            <pc:docMk/>
            <pc:sldMk cId="3935753970" sldId="5002"/>
            <ac:picMk id="15" creationId="{90A24AB0-CEBF-4161-B0A2-21C27008516E}"/>
          </ac:picMkLst>
        </pc:picChg>
        <pc:picChg chg="add mod">
          <ac:chgData name="Chris Speller" userId="0a97f007-b978-4543-a8a0-9ee0abccdf0a" providerId="ADAL" clId="{F4E4FAF5-B139-4F30-B001-B4F3F300C484}" dt="2021-04-14T09:34:27.353" v="16676" actId="1076"/>
          <ac:picMkLst>
            <pc:docMk/>
            <pc:sldMk cId="3935753970" sldId="5002"/>
            <ac:picMk id="16" creationId="{9DB2532A-976C-4DFD-BC2B-FF1EE13C50E8}"/>
          </ac:picMkLst>
        </pc:picChg>
        <pc:picChg chg="add mod">
          <ac:chgData name="Chris Speller" userId="0a97f007-b978-4543-a8a0-9ee0abccdf0a" providerId="ADAL" clId="{F4E4FAF5-B139-4F30-B001-B4F3F300C484}" dt="2021-04-14T09:34:30.836" v="16678" actId="1076"/>
          <ac:picMkLst>
            <pc:docMk/>
            <pc:sldMk cId="3935753970" sldId="5002"/>
            <ac:picMk id="17" creationId="{A09736D4-A0E2-440E-9DFE-0F92B7FBD40A}"/>
          </ac:picMkLst>
        </pc:picChg>
      </pc:sldChg>
      <pc:sldChg chg="modSp add mod modAnim">
        <pc:chgData name="Chris Speller" userId="0a97f007-b978-4543-a8a0-9ee0abccdf0a" providerId="ADAL" clId="{F4E4FAF5-B139-4F30-B001-B4F3F300C484}" dt="2021-04-14T09:35:18.390" v="16727" actId="20577"/>
        <pc:sldMkLst>
          <pc:docMk/>
          <pc:sldMk cId="2303138203" sldId="5003"/>
        </pc:sldMkLst>
        <pc:spChg chg="mod">
          <ac:chgData name="Chris Speller" userId="0a97f007-b978-4543-a8a0-9ee0abccdf0a" providerId="ADAL" clId="{F4E4FAF5-B139-4F30-B001-B4F3F300C484}" dt="2021-04-14T09:35:18.390" v="16727" actId="20577"/>
          <ac:spMkLst>
            <pc:docMk/>
            <pc:sldMk cId="2303138203" sldId="5003"/>
            <ac:spMk id="10" creationId="{00000000-0000-0000-0000-000000000000}"/>
          </ac:spMkLst>
        </pc:spChg>
        <pc:spChg chg="mod">
          <ac:chgData name="Chris Speller" userId="0a97f007-b978-4543-a8a0-9ee0abccdf0a" providerId="ADAL" clId="{F4E4FAF5-B139-4F30-B001-B4F3F300C484}" dt="2021-04-14T09:32:45.334" v="16628" actId="20577"/>
          <ac:spMkLst>
            <pc:docMk/>
            <pc:sldMk cId="2303138203" sldId="5003"/>
            <ac:spMk id="11" creationId="{00000000-0000-0000-0000-000000000000}"/>
          </ac:spMkLst>
        </pc:spChg>
        <pc:spChg chg="mod">
          <ac:chgData name="Chris Speller" userId="0a97f007-b978-4543-a8a0-9ee0abccdf0a" providerId="ADAL" clId="{F4E4FAF5-B139-4F30-B001-B4F3F300C484}" dt="2021-04-14T09:34:51.254" v="16720" actId="20577"/>
          <ac:spMkLst>
            <pc:docMk/>
            <pc:sldMk cId="2303138203" sldId="5003"/>
            <ac:spMk id="12" creationId="{ABB204BF-F99B-415F-BDC2-DDBA9C6AC34B}"/>
          </ac:spMkLst>
        </pc:spChg>
      </pc:sldChg>
      <pc:sldChg chg="addSp delSp modSp add mod">
        <pc:chgData name="Chris Speller" userId="0a97f007-b978-4543-a8a0-9ee0abccdf0a" providerId="ADAL" clId="{F4E4FAF5-B139-4F30-B001-B4F3F300C484}" dt="2021-04-14T09:36:57.551" v="16757" actId="6549"/>
        <pc:sldMkLst>
          <pc:docMk/>
          <pc:sldMk cId="2771823841" sldId="5004"/>
        </pc:sldMkLst>
        <pc:spChg chg="mod">
          <ac:chgData name="Chris Speller" userId="0a97f007-b978-4543-a8a0-9ee0abccdf0a" providerId="ADAL" clId="{F4E4FAF5-B139-4F30-B001-B4F3F300C484}" dt="2021-04-14T09:36:57.551" v="16757" actId="6549"/>
          <ac:spMkLst>
            <pc:docMk/>
            <pc:sldMk cId="2771823841" sldId="5004"/>
            <ac:spMk id="10" creationId="{00000000-0000-0000-0000-000000000000}"/>
          </ac:spMkLst>
        </pc:spChg>
        <pc:spChg chg="mod">
          <ac:chgData name="Chris Speller" userId="0a97f007-b978-4543-a8a0-9ee0abccdf0a" providerId="ADAL" clId="{F4E4FAF5-B139-4F30-B001-B4F3F300C484}" dt="2021-04-14T09:35:45.201" v="16733" actId="20577"/>
          <ac:spMkLst>
            <pc:docMk/>
            <pc:sldMk cId="2771823841" sldId="5004"/>
            <ac:spMk id="11" creationId="{00000000-0000-0000-0000-000000000000}"/>
          </ac:spMkLst>
        </pc:spChg>
        <pc:spChg chg="mod">
          <ac:chgData name="Chris Speller" userId="0a97f007-b978-4543-a8a0-9ee0abccdf0a" providerId="ADAL" clId="{F4E4FAF5-B139-4F30-B001-B4F3F300C484}" dt="2021-04-14T09:36:26.229" v="16746" actId="207"/>
          <ac:spMkLst>
            <pc:docMk/>
            <pc:sldMk cId="2771823841" sldId="5004"/>
            <ac:spMk id="12" creationId="{ABB204BF-F99B-415F-BDC2-DDBA9C6AC34B}"/>
          </ac:spMkLst>
        </pc:spChg>
        <pc:spChg chg="add del">
          <ac:chgData name="Chris Speller" userId="0a97f007-b978-4543-a8a0-9ee0abccdf0a" providerId="ADAL" clId="{F4E4FAF5-B139-4F30-B001-B4F3F300C484}" dt="2021-04-14T09:35:32.253" v="16730" actId="22"/>
          <ac:spMkLst>
            <pc:docMk/>
            <pc:sldMk cId="2771823841" sldId="5004"/>
            <ac:spMk id="13" creationId="{8A5A49CD-F6AF-4B38-A2EB-1B4CC576AF81}"/>
          </ac:spMkLst>
        </pc:spChg>
      </pc:sldChg>
      <pc:sldChg chg="modSp add mod modAnim">
        <pc:chgData name="Chris Speller" userId="0a97f007-b978-4543-a8a0-9ee0abccdf0a" providerId="ADAL" clId="{F4E4FAF5-B139-4F30-B001-B4F3F300C484}" dt="2021-04-16T10:41:28.194" v="29868" actId="1076"/>
        <pc:sldMkLst>
          <pc:docMk/>
          <pc:sldMk cId="211830028" sldId="5005"/>
        </pc:sldMkLst>
        <pc:spChg chg="mod">
          <ac:chgData name="Chris Speller" userId="0a97f007-b978-4543-a8a0-9ee0abccdf0a" providerId="ADAL" clId="{F4E4FAF5-B139-4F30-B001-B4F3F300C484}" dt="2021-04-14T10:02:37.241" v="17491" actId="6549"/>
          <ac:spMkLst>
            <pc:docMk/>
            <pc:sldMk cId="211830028" sldId="5005"/>
            <ac:spMk id="10" creationId="{00000000-0000-0000-0000-000000000000}"/>
          </ac:spMkLst>
        </pc:spChg>
        <pc:spChg chg="mod">
          <ac:chgData name="Chris Speller" userId="0a97f007-b978-4543-a8a0-9ee0abccdf0a" providerId="ADAL" clId="{F4E4FAF5-B139-4F30-B001-B4F3F300C484}" dt="2021-04-14T09:39:27.838" v="17448" actId="404"/>
          <ac:spMkLst>
            <pc:docMk/>
            <pc:sldMk cId="211830028" sldId="5005"/>
            <ac:spMk id="11" creationId="{00000000-0000-0000-0000-000000000000}"/>
          </ac:spMkLst>
        </pc:spChg>
        <pc:spChg chg="mod">
          <ac:chgData name="Chris Speller" userId="0a97f007-b978-4543-a8a0-9ee0abccdf0a" providerId="ADAL" clId="{F4E4FAF5-B139-4F30-B001-B4F3F300C484}" dt="2021-04-16T10:41:28.194" v="29868" actId="1076"/>
          <ac:spMkLst>
            <pc:docMk/>
            <pc:sldMk cId="211830028" sldId="5005"/>
            <ac:spMk id="12" creationId="{ABB204BF-F99B-415F-BDC2-DDBA9C6AC34B}"/>
          </ac:spMkLst>
        </pc:spChg>
      </pc:sldChg>
      <pc:sldChg chg="addSp delSp modSp add mod">
        <pc:chgData name="Chris Speller" userId="0a97f007-b978-4543-a8a0-9ee0abccdf0a" providerId="ADAL" clId="{F4E4FAF5-B139-4F30-B001-B4F3F300C484}" dt="2021-04-14T11:05:15.156" v="18556" actId="22"/>
        <pc:sldMkLst>
          <pc:docMk/>
          <pc:sldMk cId="2806503923" sldId="5006"/>
        </pc:sldMkLst>
        <pc:spChg chg="mod">
          <ac:chgData name="Chris Speller" userId="0a97f007-b978-4543-a8a0-9ee0abccdf0a" providerId="ADAL" clId="{F4E4FAF5-B139-4F30-B001-B4F3F300C484}" dt="2021-04-14T11:05:09.615" v="18554" actId="20577"/>
          <ac:spMkLst>
            <pc:docMk/>
            <pc:sldMk cId="2806503923" sldId="5006"/>
            <ac:spMk id="10" creationId="{00000000-0000-0000-0000-000000000000}"/>
          </ac:spMkLst>
        </pc:spChg>
        <pc:spChg chg="mod">
          <ac:chgData name="Chris Speller" userId="0a97f007-b978-4543-a8a0-9ee0abccdf0a" providerId="ADAL" clId="{F4E4FAF5-B139-4F30-B001-B4F3F300C484}" dt="2021-04-14T11:05:02.120" v="18551" actId="6549"/>
          <ac:spMkLst>
            <pc:docMk/>
            <pc:sldMk cId="2806503923" sldId="5006"/>
            <ac:spMk id="11" creationId="{00000000-0000-0000-0000-000000000000}"/>
          </ac:spMkLst>
        </pc:spChg>
        <pc:spChg chg="mod">
          <ac:chgData name="Chris Speller" userId="0a97f007-b978-4543-a8a0-9ee0abccdf0a" providerId="ADAL" clId="{F4E4FAF5-B139-4F30-B001-B4F3F300C484}" dt="2021-04-14T11:05:04.936" v="18552" actId="1076"/>
          <ac:spMkLst>
            <pc:docMk/>
            <pc:sldMk cId="2806503923" sldId="5006"/>
            <ac:spMk id="12" creationId="{ABB204BF-F99B-415F-BDC2-DDBA9C6AC34B}"/>
          </ac:spMkLst>
        </pc:spChg>
        <pc:spChg chg="add del">
          <ac:chgData name="Chris Speller" userId="0a97f007-b978-4543-a8a0-9ee0abccdf0a" providerId="ADAL" clId="{F4E4FAF5-B139-4F30-B001-B4F3F300C484}" dt="2021-04-14T11:05:15.156" v="18556" actId="22"/>
          <ac:spMkLst>
            <pc:docMk/>
            <pc:sldMk cId="2806503923" sldId="5006"/>
            <ac:spMk id="13" creationId="{BE105071-BC56-4A7C-9817-83D1AD18DF25}"/>
          </ac:spMkLst>
        </pc:spChg>
      </pc:sldChg>
      <pc:sldChg chg="modSp add mod ord modAnim">
        <pc:chgData name="Chris Speller" userId="0a97f007-b978-4543-a8a0-9ee0abccdf0a" providerId="ADAL" clId="{F4E4FAF5-B139-4F30-B001-B4F3F300C484}" dt="2021-04-14T10:59:42.959" v="17909"/>
        <pc:sldMkLst>
          <pc:docMk/>
          <pc:sldMk cId="3593722662" sldId="5007"/>
        </pc:sldMkLst>
        <pc:spChg chg="mod">
          <ac:chgData name="Chris Speller" userId="0a97f007-b978-4543-a8a0-9ee0abccdf0a" providerId="ADAL" clId="{F4E4FAF5-B139-4F30-B001-B4F3F300C484}" dt="2021-04-14T10:21:47.950" v="17904" actId="403"/>
          <ac:spMkLst>
            <pc:docMk/>
            <pc:sldMk cId="3593722662" sldId="5007"/>
            <ac:spMk id="10" creationId="{00000000-0000-0000-0000-000000000000}"/>
          </ac:spMkLst>
        </pc:spChg>
        <pc:spChg chg="mod">
          <ac:chgData name="Chris Speller" userId="0a97f007-b978-4543-a8a0-9ee0abccdf0a" providerId="ADAL" clId="{F4E4FAF5-B139-4F30-B001-B4F3F300C484}" dt="2021-04-14T10:20:23.446" v="17876" actId="20577"/>
          <ac:spMkLst>
            <pc:docMk/>
            <pc:sldMk cId="3593722662" sldId="5007"/>
            <ac:spMk id="11" creationId="{00000000-0000-0000-0000-000000000000}"/>
          </ac:spMkLst>
        </pc:spChg>
        <pc:spChg chg="mod">
          <ac:chgData name="Chris Speller" userId="0a97f007-b978-4543-a8a0-9ee0abccdf0a" providerId="ADAL" clId="{F4E4FAF5-B139-4F30-B001-B4F3F300C484}" dt="2021-04-14T10:21:02.305" v="17896" actId="20577"/>
          <ac:spMkLst>
            <pc:docMk/>
            <pc:sldMk cId="3593722662" sldId="5007"/>
            <ac:spMk id="12" creationId="{ABB204BF-F99B-415F-BDC2-DDBA9C6AC34B}"/>
          </ac:spMkLst>
        </pc:spChg>
      </pc:sldChg>
      <pc:sldChg chg="modSp add mod ord modAnim">
        <pc:chgData name="Chris Speller" userId="0a97f007-b978-4543-a8a0-9ee0abccdf0a" providerId="ADAL" clId="{F4E4FAF5-B139-4F30-B001-B4F3F300C484}" dt="2021-04-14T11:02:49.962" v="18435" actId="20577"/>
        <pc:sldMkLst>
          <pc:docMk/>
          <pc:sldMk cId="1423988680" sldId="5008"/>
        </pc:sldMkLst>
        <pc:spChg chg="mod">
          <ac:chgData name="Chris Speller" userId="0a97f007-b978-4543-a8a0-9ee0abccdf0a" providerId="ADAL" clId="{F4E4FAF5-B139-4F30-B001-B4F3F300C484}" dt="2021-04-14T11:02:49.962" v="18435" actId="20577"/>
          <ac:spMkLst>
            <pc:docMk/>
            <pc:sldMk cId="1423988680" sldId="5008"/>
            <ac:spMk id="10" creationId="{00000000-0000-0000-0000-000000000000}"/>
          </ac:spMkLst>
        </pc:spChg>
        <pc:spChg chg="mod">
          <ac:chgData name="Chris Speller" userId="0a97f007-b978-4543-a8a0-9ee0abccdf0a" providerId="ADAL" clId="{F4E4FAF5-B139-4F30-B001-B4F3F300C484}" dt="2021-04-14T11:01:53.969" v="18373"/>
          <ac:spMkLst>
            <pc:docMk/>
            <pc:sldMk cId="1423988680" sldId="5008"/>
            <ac:spMk id="11" creationId="{00000000-0000-0000-0000-000000000000}"/>
          </ac:spMkLst>
        </pc:spChg>
        <pc:spChg chg="mod">
          <ac:chgData name="Chris Speller" userId="0a97f007-b978-4543-a8a0-9ee0abccdf0a" providerId="ADAL" clId="{F4E4FAF5-B139-4F30-B001-B4F3F300C484}" dt="2021-04-14T11:02:39.477" v="18433" actId="20577"/>
          <ac:spMkLst>
            <pc:docMk/>
            <pc:sldMk cId="1423988680" sldId="5008"/>
            <ac:spMk id="12" creationId="{ABB204BF-F99B-415F-BDC2-DDBA9C6AC34B}"/>
          </ac:spMkLst>
        </pc:spChg>
      </pc:sldChg>
      <pc:sldChg chg="modSp add mod modAnim">
        <pc:chgData name="Chris Speller" userId="0a97f007-b978-4543-a8a0-9ee0abccdf0a" providerId="ADAL" clId="{F4E4FAF5-B139-4F30-B001-B4F3F300C484}" dt="2021-04-16T10:41:35.692" v="29870" actId="1076"/>
        <pc:sldMkLst>
          <pc:docMk/>
          <pc:sldMk cId="3410065193" sldId="5009"/>
        </pc:sldMkLst>
        <pc:spChg chg="mod">
          <ac:chgData name="Chris Speller" userId="0a97f007-b978-4543-a8a0-9ee0abccdf0a" providerId="ADAL" clId="{F4E4FAF5-B139-4F30-B001-B4F3F300C484}" dt="2021-04-14T11:13:33.637" v="19820" actId="20577"/>
          <ac:spMkLst>
            <pc:docMk/>
            <pc:sldMk cId="3410065193" sldId="5009"/>
            <ac:spMk id="10" creationId="{00000000-0000-0000-0000-000000000000}"/>
          </ac:spMkLst>
        </pc:spChg>
        <pc:spChg chg="mod">
          <ac:chgData name="Chris Speller" userId="0a97f007-b978-4543-a8a0-9ee0abccdf0a" providerId="ADAL" clId="{F4E4FAF5-B139-4F30-B001-B4F3F300C484}" dt="2021-04-14T11:12:35.348" v="19786" actId="404"/>
          <ac:spMkLst>
            <pc:docMk/>
            <pc:sldMk cId="3410065193" sldId="5009"/>
            <ac:spMk id="11" creationId="{00000000-0000-0000-0000-000000000000}"/>
          </ac:spMkLst>
        </pc:spChg>
        <pc:spChg chg="mod">
          <ac:chgData name="Chris Speller" userId="0a97f007-b978-4543-a8a0-9ee0abccdf0a" providerId="ADAL" clId="{F4E4FAF5-B139-4F30-B001-B4F3F300C484}" dt="2021-04-16T10:41:35.692" v="29870" actId="1076"/>
          <ac:spMkLst>
            <pc:docMk/>
            <pc:sldMk cId="3410065193" sldId="5009"/>
            <ac:spMk id="12" creationId="{ABB204BF-F99B-415F-BDC2-DDBA9C6AC34B}"/>
          </ac:spMkLst>
        </pc:spChg>
      </pc:sldChg>
      <pc:sldChg chg="modSp add mod ord modAnim">
        <pc:chgData name="Chris Speller" userId="0a97f007-b978-4543-a8a0-9ee0abccdf0a" providerId="ADAL" clId="{F4E4FAF5-B139-4F30-B001-B4F3F300C484}" dt="2021-04-14T11:09:01.056" v="18920" actId="20577"/>
        <pc:sldMkLst>
          <pc:docMk/>
          <pc:sldMk cId="2077668188" sldId="5010"/>
        </pc:sldMkLst>
        <pc:spChg chg="mod">
          <ac:chgData name="Chris Speller" userId="0a97f007-b978-4543-a8a0-9ee0abccdf0a" providerId="ADAL" clId="{F4E4FAF5-B139-4F30-B001-B4F3F300C484}" dt="2021-04-14T11:09:01.056" v="18920" actId="20577"/>
          <ac:spMkLst>
            <pc:docMk/>
            <pc:sldMk cId="2077668188" sldId="5010"/>
            <ac:spMk id="10" creationId="{00000000-0000-0000-0000-000000000000}"/>
          </ac:spMkLst>
        </pc:spChg>
        <pc:spChg chg="mod">
          <ac:chgData name="Chris Speller" userId="0a97f007-b978-4543-a8a0-9ee0abccdf0a" providerId="ADAL" clId="{F4E4FAF5-B139-4F30-B001-B4F3F300C484}" dt="2021-04-14T11:08:35.353" v="18905" actId="20577"/>
          <ac:spMkLst>
            <pc:docMk/>
            <pc:sldMk cId="2077668188" sldId="5010"/>
            <ac:spMk id="11" creationId="{00000000-0000-0000-0000-000000000000}"/>
          </ac:spMkLst>
        </pc:spChg>
        <pc:spChg chg="mod">
          <ac:chgData name="Chris Speller" userId="0a97f007-b978-4543-a8a0-9ee0abccdf0a" providerId="ADAL" clId="{F4E4FAF5-B139-4F30-B001-B4F3F300C484}" dt="2021-04-14T11:08:42.293" v="18916" actId="20577"/>
          <ac:spMkLst>
            <pc:docMk/>
            <pc:sldMk cId="2077668188" sldId="5010"/>
            <ac:spMk id="12" creationId="{ABB204BF-F99B-415F-BDC2-DDBA9C6AC34B}"/>
          </ac:spMkLst>
        </pc:spChg>
      </pc:sldChg>
      <pc:sldChg chg="modSp add mod">
        <pc:chgData name="Chris Speller" userId="0a97f007-b978-4543-a8a0-9ee0abccdf0a" providerId="ADAL" clId="{F4E4FAF5-B139-4F30-B001-B4F3F300C484}" dt="2021-04-14T11:09:46.200" v="19120" actId="20577"/>
        <pc:sldMkLst>
          <pc:docMk/>
          <pc:sldMk cId="3860309222" sldId="5011"/>
        </pc:sldMkLst>
        <pc:spChg chg="mod">
          <ac:chgData name="Chris Speller" userId="0a97f007-b978-4543-a8a0-9ee0abccdf0a" providerId="ADAL" clId="{F4E4FAF5-B139-4F30-B001-B4F3F300C484}" dt="2021-04-14T11:09:46.200" v="19120" actId="20577"/>
          <ac:spMkLst>
            <pc:docMk/>
            <pc:sldMk cId="3860309222" sldId="5011"/>
            <ac:spMk id="10" creationId="{00000000-0000-0000-0000-000000000000}"/>
          </ac:spMkLst>
        </pc:spChg>
        <pc:spChg chg="mod">
          <ac:chgData name="Chris Speller" userId="0a97f007-b978-4543-a8a0-9ee0abccdf0a" providerId="ADAL" clId="{F4E4FAF5-B139-4F30-B001-B4F3F300C484}" dt="2021-04-14T11:09:28.010" v="19102" actId="20577"/>
          <ac:spMkLst>
            <pc:docMk/>
            <pc:sldMk cId="3860309222" sldId="5011"/>
            <ac:spMk id="11" creationId="{00000000-0000-0000-0000-000000000000}"/>
          </ac:spMkLst>
        </pc:spChg>
        <pc:spChg chg="mod">
          <ac:chgData name="Chris Speller" userId="0a97f007-b978-4543-a8a0-9ee0abccdf0a" providerId="ADAL" clId="{F4E4FAF5-B139-4F30-B001-B4F3F300C484}" dt="2021-04-14T11:09:40.186" v="19116" actId="20577"/>
          <ac:spMkLst>
            <pc:docMk/>
            <pc:sldMk cId="3860309222" sldId="5011"/>
            <ac:spMk id="12" creationId="{ABB204BF-F99B-415F-BDC2-DDBA9C6AC34B}"/>
          </ac:spMkLst>
        </pc:spChg>
      </pc:sldChg>
      <pc:sldChg chg="modSp add mod modAnim">
        <pc:chgData name="Chris Speller" userId="0a97f007-b978-4543-a8a0-9ee0abccdf0a" providerId="ADAL" clId="{F4E4FAF5-B139-4F30-B001-B4F3F300C484}" dt="2021-04-14T11:15:47.805" v="19863" actId="1076"/>
        <pc:sldMkLst>
          <pc:docMk/>
          <pc:sldMk cId="2338606233" sldId="5012"/>
        </pc:sldMkLst>
        <pc:spChg chg="mod">
          <ac:chgData name="Chris Speller" userId="0a97f007-b978-4543-a8a0-9ee0abccdf0a" providerId="ADAL" clId="{F4E4FAF5-B139-4F30-B001-B4F3F300C484}" dt="2021-04-14T11:15:45.134" v="19862" actId="20577"/>
          <ac:spMkLst>
            <pc:docMk/>
            <pc:sldMk cId="2338606233" sldId="5012"/>
            <ac:spMk id="11" creationId="{00000000-0000-0000-0000-000000000000}"/>
          </ac:spMkLst>
        </pc:spChg>
        <pc:spChg chg="mod">
          <ac:chgData name="Chris Speller" userId="0a97f007-b978-4543-a8a0-9ee0abccdf0a" providerId="ADAL" clId="{F4E4FAF5-B139-4F30-B001-B4F3F300C484}" dt="2021-04-14T11:15:47.805" v="19863" actId="1076"/>
          <ac:spMkLst>
            <pc:docMk/>
            <pc:sldMk cId="2338606233" sldId="5012"/>
            <ac:spMk id="12" creationId="{ABB204BF-F99B-415F-BDC2-DDBA9C6AC34B}"/>
          </ac:spMkLst>
        </pc:spChg>
      </pc:sldChg>
      <pc:sldChg chg="add del">
        <pc:chgData name="Chris Speller" userId="0a97f007-b978-4543-a8a0-9ee0abccdf0a" providerId="ADAL" clId="{F4E4FAF5-B139-4F30-B001-B4F3F300C484}" dt="2021-04-14T11:12:01.053" v="19658"/>
        <pc:sldMkLst>
          <pc:docMk/>
          <pc:sldMk cId="345598492" sldId="5013"/>
        </pc:sldMkLst>
      </pc:sldChg>
      <pc:sldChg chg="addSp delSp modSp add mod modAnim">
        <pc:chgData name="Chris Speller" userId="0a97f007-b978-4543-a8a0-9ee0abccdf0a" providerId="ADAL" clId="{F4E4FAF5-B139-4F30-B001-B4F3F300C484}" dt="2021-04-16T10:34:51.428" v="29789"/>
        <pc:sldMkLst>
          <pc:docMk/>
          <pc:sldMk cId="2363148993" sldId="5013"/>
        </pc:sldMkLst>
        <pc:spChg chg="mod">
          <ac:chgData name="Chris Speller" userId="0a97f007-b978-4543-a8a0-9ee0abccdf0a" providerId="ADAL" clId="{F4E4FAF5-B139-4F30-B001-B4F3F300C484}" dt="2021-04-15T09:39:24.226" v="19902" actId="20577"/>
          <ac:spMkLst>
            <pc:docMk/>
            <pc:sldMk cId="2363148993" sldId="5013"/>
            <ac:spMk id="10" creationId="{00000000-0000-0000-0000-000000000000}"/>
          </ac:spMkLst>
        </pc:spChg>
        <pc:spChg chg="mod">
          <ac:chgData name="Chris Speller" userId="0a97f007-b978-4543-a8a0-9ee0abccdf0a" providerId="ADAL" clId="{F4E4FAF5-B139-4F30-B001-B4F3F300C484}" dt="2021-04-15T09:39:31.321" v="19905"/>
          <ac:spMkLst>
            <pc:docMk/>
            <pc:sldMk cId="2363148993" sldId="5013"/>
            <ac:spMk id="11" creationId="{00000000-0000-0000-0000-000000000000}"/>
          </ac:spMkLst>
        </pc:spChg>
        <pc:spChg chg="mod">
          <ac:chgData name="Chris Speller" userId="0a97f007-b978-4543-a8a0-9ee0abccdf0a" providerId="ADAL" clId="{F4E4FAF5-B139-4F30-B001-B4F3F300C484}" dt="2021-04-15T09:39:42.014" v="19910" actId="1076"/>
          <ac:spMkLst>
            <pc:docMk/>
            <pc:sldMk cId="2363148993" sldId="5013"/>
            <ac:spMk id="12" creationId="{ABB204BF-F99B-415F-BDC2-DDBA9C6AC34B}"/>
          </ac:spMkLst>
        </pc:spChg>
        <pc:spChg chg="add mod">
          <ac:chgData name="Chris Speller" userId="0a97f007-b978-4543-a8a0-9ee0abccdf0a" providerId="ADAL" clId="{F4E4FAF5-B139-4F30-B001-B4F3F300C484}" dt="2021-04-16T10:34:51.428" v="29789"/>
          <ac:spMkLst>
            <pc:docMk/>
            <pc:sldMk cId="2363148993" sldId="5013"/>
            <ac:spMk id="14" creationId="{AD2C2B76-43B0-4EF3-9EE3-AD50CE4515FF}"/>
          </ac:spMkLst>
        </pc:spChg>
        <pc:picChg chg="add del mod">
          <ac:chgData name="Chris Speller" userId="0a97f007-b978-4543-a8a0-9ee0abccdf0a" providerId="ADAL" clId="{F4E4FAF5-B139-4F30-B001-B4F3F300C484}" dt="2021-04-15T09:39:59.880" v="19920" actId="478"/>
          <ac:picMkLst>
            <pc:docMk/>
            <pc:sldMk cId="2363148993" sldId="5013"/>
            <ac:picMk id="3" creationId="{A8CA0181-4A8C-430C-9C67-E38F12E93EA6}"/>
          </ac:picMkLst>
        </pc:picChg>
        <pc:picChg chg="add mod">
          <ac:chgData name="Chris Speller" userId="0a97f007-b978-4543-a8a0-9ee0abccdf0a" providerId="ADAL" clId="{F4E4FAF5-B139-4F30-B001-B4F3F300C484}" dt="2021-04-15T09:40:22.301" v="19922" actId="1076"/>
          <ac:picMkLst>
            <pc:docMk/>
            <pc:sldMk cId="2363148993" sldId="5013"/>
            <ac:picMk id="7" creationId="{BC95D944-25AB-471F-88C1-F5FC0D6D9817}"/>
          </ac:picMkLst>
        </pc:picChg>
        <pc:picChg chg="add mod">
          <ac:chgData name="Chris Speller" userId="0a97f007-b978-4543-a8a0-9ee0abccdf0a" providerId="ADAL" clId="{F4E4FAF5-B139-4F30-B001-B4F3F300C484}" dt="2021-04-15T09:39:47.855" v="19913" actId="1076"/>
          <ac:picMkLst>
            <pc:docMk/>
            <pc:sldMk cId="2363148993" sldId="5013"/>
            <ac:picMk id="13" creationId="{B07F3F9C-1DEE-4315-B178-64AA84C65034}"/>
          </ac:picMkLst>
        </pc:picChg>
      </pc:sldChg>
      <pc:sldChg chg="addSp delSp modSp add mod modAnim">
        <pc:chgData name="Chris Speller" userId="0a97f007-b978-4543-a8a0-9ee0abccdf0a" providerId="ADAL" clId="{F4E4FAF5-B139-4F30-B001-B4F3F300C484}" dt="2021-04-15T10:26:09.237" v="21363" actId="20577"/>
        <pc:sldMkLst>
          <pc:docMk/>
          <pc:sldMk cId="2441053450" sldId="5014"/>
        </pc:sldMkLst>
        <pc:spChg chg="mod">
          <ac:chgData name="Chris Speller" userId="0a97f007-b978-4543-a8a0-9ee0abccdf0a" providerId="ADAL" clId="{F4E4FAF5-B139-4F30-B001-B4F3F300C484}" dt="2021-04-15T10:26:09.237" v="21363" actId="20577"/>
          <ac:spMkLst>
            <pc:docMk/>
            <pc:sldMk cId="2441053450" sldId="5014"/>
            <ac:spMk id="10" creationId="{00000000-0000-0000-0000-000000000000}"/>
          </ac:spMkLst>
        </pc:spChg>
        <pc:spChg chg="mod">
          <ac:chgData name="Chris Speller" userId="0a97f007-b978-4543-a8a0-9ee0abccdf0a" providerId="ADAL" clId="{F4E4FAF5-B139-4F30-B001-B4F3F300C484}" dt="2021-04-15T10:21:31.575" v="21167" actId="404"/>
          <ac:spMkLst>
            <pc:docMk/>
            <pc:sldMk cId="2441053450" sldId="5014"/>
            <ac:spMk id="11" creationId="{00000000-0000-0000-0000-000000000000}"/>
          </ac:spMkLst>
        </pc:spChg>
        <pc:spChg chg="mod">
          <ac:chgData name="Chris Speller" userId="0a97f007-b978-4543-a8a0-9ee0abccdf0a" providerId="ADAL" clId="{F4E4FAF5-B139-4F30-B001-B4F3F300C484}" dt="2021-04-15T10:25:26.111" v="21348" actId="20577"/>
          <ac:spMkLst>
            <pc:docMk/>
            <pc:sldMk cId="2441053450" sldId="5014"/>
            <ac:spMk id="12" creationId="{ABB204BF-F99B-415F-BDC2-DDBA9C6AC34B}"/>
          </ac:spMkLst>
        </pc:spChg>
        <pc:picChg chg="add del mod">
          <ac:chgData name="Chris Speller" userId="0a97f007-b978-4543-a8a0-9ee0abccdf0a" providerId="ADAL" clId="{F4E4FAF5-B139-4F30-B001-B4F3F300C484}" dt="2021-04-15T10:24:40.841" v="21257" actId="478"/>
          <ac:picMkLst>
            <pc:docMk/>
            <pc:sldMk cId="2441053450" sldId="5014"/>
            <ac:picMk id="3" creationId="{C3E595E1-FB64-418E-8A08-D4579D6DD85A}"/>
          </ac:picMkLst>
        </pc:picChg>
      </pc:sldChg>
      <pc:sldChg chg="addSp delSp modSp add mod ord delAnim modAnim">
        <pc:chgData name="Chris Speller" userId="0a97f007-b978-4543-a8a0-9ee0abccdf0a" providerId="ADAL" clId="{F4E4FAF5-B139-4F30-B001-B4F3F300C484}" dt="2021-04-16T10:34:40.607" v="29782"/>
        <pc:sldMkLst>
          <pc:docMk/>
          <pc:sldMk cId="3654097386" sldId="5015"/>
        </pc:sldMkLst>
        <pc:spChg chg="mod">
          <ac:chgData name="Chris Speller" userId="0a97f007-b978-4543-a8a0-9ee0abccdf0a" providerId="ADAL" clId="{F4E4FAF5-B139-4F30-B001-B4F3F300C484}" dt="2021-04-16T07:43:59.473" v="24015" actId="20577"/>
          <ac:spMkLst>
            <pc:docMk/>
            <pc:sldMk cId="3654097386" sldId="5015"/>
            <ac:spMk id="10" creationId="{00000000-0000-0000-0000-000000000000}"/>
          </ac:spMkLst>
        </pc:spChg>
        <pc:spChg chg="mod">
          <ac:chgData name="Chris Speller" userId="0a97f007-b978-4543-a8a0-9ee0abccdf0a" providerId="ADAL" clId="{F4E4FAF5-B139-4F30-B001-B4F3F300C484}" dt="2021-04-16T07:32:36.729" v="23901"/>
          <ac:spMkLst>
            <pc:docMk/>
            <pc:sldMk cId="3654097386" sldId="5015"/>
            <ac:spMk id="11" creationId="{00000000-0000-0000-0000-000000000000}"/>
          </ac:spMkLst>
        </pc:spChg>
        <pc:spChg chg="mod">
          <ac:chgData name="Chris Speller" userId="0a97f007-b978-4543-a8a0-9ee0abccdf0a" providerId="ADAL" clId="{F4E4FAF5-B139-4F30-B001-B4F3F300C484}" dt="2021-04-16T07:45:02.136" v="24027" actId="20577"/>
          <ac:spMkLst>
            <pc:docMk/>
            <pc:sldMk cId="3654097386" sldId="5015"/>
            <ac:spMk id="12" creationId="{ABB204BF-F99B-415F-BDC2-DDBA9C6AC34B}"/>
          </ac:spMkLst>
        </pc:spChg>
        <pc:spChg chg="add mod">
          <ac:chgData name="Chris Speller" userId="0a97f007-b978-4543-a8a0-9ee0abccdf0a" providerId="ADAL" clId="{F4E4FAF5-B139-4F30-B001-B4F3F300C484}" dt="2021-04-16T10:34:40.607" v="29782"/>
          <ac:spMkLst>
            <pc:docMk/>
            <pc:sldMk cId="3654097386" sldId="5015"/>
            <ac:spMk id="24" creationId="{0B793D39-7AF1-4D78-A3A7-629ED456122F}"/>
          </ac:spMkLst>
        </pc:spChg>
        <pc:picChg chg="add del mod">
          <ac:chgData name="Chris Speller" userId="0a97f007-b978-4543-a8a0-9ee0abccdf0a" providerId="ADAL" clId="{F4E4FAF5-B139-4F30-B001-B4F3F300C484}" dt="2021-04-16T07:33:23.991" v="23918" actId="478"/>
          <ac:picMkLst>
            <pc:docMk/>
            <pc:sldMk cId="3654097386" sldId="5015"/>
            <ac:picMk id="3" creationId="{BE6E86B2-610D-4B18-ACC8-3AFBCBF91292}"/>
          </ac:picMkLst>
        </pc:picChg>
        <pc:picChg chg="add del mod">
          <ac:chgData name="Chris Speller" userId="0a97f007-b978-4543-a8a0-9ee0abccdf0a" providerId="ADAL" clId="{F4E4FAF5-B139-4F30-B001-B4F3F300C484}" dt="2021-04-16T07:43:34.440" v="23999" actId="478"/>
          <ac:picMkLst>
            <pc:docMk/>
            <pc:sldMk cId="3654097386" sldId="5015"/>
            <ac:picMk id="7" creationId="{0F5967AD-273E-4FA6-94AB-BD4727578239}"/>
          </ac:picMkLst>
        </pc:picChg>
        <pc:picChg chg="add del mod">
          <ac:chgData name="Chris Speller" userId="0a97f007-b978-4543-a8a0-9ee0abccdf0a" providerId="ADAL" clId="{F4E4FAF5-B139-4F30-B001-B4F3F300C484}" dt="2021-04-16T07:44:40.954" v="24016" actId="478"/>
          <ac:picMkLst>
            <pc:docMk/>
            <pc:sldMk cId="3654097386" sldId="5015"/>
            <ac:picMk id="13" creationId="{D6DD9244-17FE-4F15-8698-B2921ECDABEA}"/>
          </ac:picMkLst>
        </pc:picChg>
        <pc:picChg chg="add del mod">
          <ac:chgData name="Chris Speller" userId="0a97f007-b978-4543-a8a0-9ee0abccdf0a" providerId="ADAL" clId="{F4E4FAF5-B139-4F30-B001-B4F3F300C484}" dt="2021-04-16T07:43:40.183" v="24003" actId="478"/>
          <ac:picMkLst>
            <pc:docMk/>
            <pc:sldMk cId="3654097386" sldId="5015"/>
            <ac:picMk id="15" creationId="{87D8831C-9E14-48D2-A185-858804C16DEC}"/>
          </ac:picMkLst>
        </pc:picChg>
        <pc:picChg chg="add del mod">
          <ac:chgData name="Chris Speller" userId="0a97f007-b978-4543-a8a0-9ee0abccdf0a" providerId="ADAL" clId="{F4E4FAF5-B139-4F30-B001-B4F3F300C484}" dt="2021-04-16T07:44:41.272" v="24017" actId="478"/>
          <ac:picMkLst>
            <pc:docMk/>
            <pc:sldMk cId="3654097386" sldId="5015"/>
            <ac:picMk id="17" creationId="{A1364BF0-95D0-4689-9613-D0B867D48685}"/>
          </ac:picMkLst>
        </pc:picChg>
        <pc:picChg chg="add del mod">
          <ac:chgData name="Chris Speller" userId="0a97f007-b978-4543-a8a0-9ee0abccdf0a" providerId="ADAL" clId="{F4E4FAF5-B139-4F30-B001-B4F3F300C484}" dt="2021-04-16T07:45:22.763" v="24031" actId="478"/>
          <ac:picMkLst>
            <pc:docMk/>
            <pc:sldMk cId="3654097386" sldId="5015"/>
            <ac:picMk id="19" creationId="{55FBB529-AF2A-4236-8942-ACD8FF5A5854}"/>
          </ac:picMkLst>
        </pc:picChg>
        <pc:picChg chg="add mod">
          <ac:chgData name="Chris Speller" userId="0a97f007-b978-4543-a8a0-9ee0abccdf0a" providerId="ADAL" clId="{F4E4FAF5-B139-4F30-B001-B4F3F300C484}" dt="2021-04-16T07:45:28.254" v="24035" actId="1076"/>
          <ac:picMkLst>
            <pc:docMk/>
            <pc:sldMk cId="3654097386" sldId="5015"/>
            <ac:picMk id="21" creationId="{2788FCBD-BFF4-42F1-B7C5-F1669B74E522}"/>
          </ac:picMkLst>
        </pc:picChg>
        <pc:picChg chg="add mod">
          <ac:chgData name="Chris Speller" userId="0a97f007-b978-4543-a8a0-9ee0abccdf0a" providerId="ADAL" clId="{F4E4FAF5-B139-4F30-B001-B4F3F300C484}" dt="2021-04-16T07:46:18.196" v="24045" actId="14100"/>
          <ac:picMkLst>
            <pc:docMk/>
            <pc:sldMk cId="3654097386" sldId="5015"/>
            <ac:picMk id="23" creationId="{DE05BDCA-CF06-402D-90CA-34610E555691}"/>
          </ac:picMkLst>
        </pc:picChg>
      </pc:sldChg>
      <pc:sldChg chg="modSp add mod modAnim">
        <pc:chgData name="Chris Speller" userId="0a97f007-b978-4543-a8a0-9ee0abccdf0a" providerId="ADAL" clId="{F4E4FAF5-B139-4F30-B001-B4F3F300C484}" dt="2021-04-16T08:07:37.069" v="25259" actId="6549"/>
        <pc:sldMkLst>
          <pc:docMk/>
          <pc:sldMk cId="1424292934" sldId="5016"/>
        </pc:sldMkLst>
        <pc:spChg chg="mod">
          <ac:chgData name="Chris Speller" userId="0a97f007-b978-4543-a8a0-9ee0abccdf0a" providerId="ADAL" clId="{F4E4FAF5-B139-4F30-B001-B4F3F300C484}" dt="2021-04-16T08:07:27.608" v="25253" actId="20577"/>
          <ac:spMkLst>
            <pc:docMk/>
            <pc:sldMk cId="1424292934" sldId="5016"/>
            <ac:spMk id="10" creationId="{00000000-0000-0000-0000-000000000000}"/>
          </ac:spMkLst>
        </pc:spChg>
        <pc:spChg chg="mod">
          <ac:chgData name="Chris Speller" userId="0a97f007-b978-4543-a8a0-9ee0abccdf0a" providerId="ADAL" clId="{F4E4FAF5-B139-4F30-B001-B4F3F300C484}" dt="2021-04-16T08:04:19.890" v="25109"/>
          <ac:spMkLst>
            <pc:docMk/>
            <pc:sldMk cId="1424292934" sldId="5016"/>
            <ac:spMk id="11" creationId="{00000000-0000-0000-0000-000000000000}"/>
          </ac:spMkLst>
        </pc:spChg>
        <pc:spChg chg="mod">
          <ac:chgData name="Chris Speller" userId="0a97f007-b978-4543-a8a0-9ee0abccdf0a" providerId="ADAL" clId="{F4E4FAF5-B139-4F30-B001-B4F3F300C484}" dt="2021-04-16T08:07:37.069" v="25259" actId="6549"/>
          <ac:spMkLst>
            <pc:docMk/>
            <pc:sldMk cId="1424292934" sldId="5016"/>
            <ac:spMk id="12" creationId="{ABB204BF-F99B-415F-BDC2-DDBA9C6AC34B}"/>
          </ac:spMkLst>
        </pc:spChg>
      </pc:sldChg>
      <pc:sldChg chg="addSp delSp modSp add mod modAnim">
        <pc:chgData name="Chris Speller" userId="0a97f007-b978-4543-a8a0-9ee0abccdf0a" providerId="ADAL" clId="{F4E4FAF5-B139-4F30-B001-B4F3F300C484}" dt="2021-04-16T08:34:04.578" v="26718" actId="207"/>
        <pc:sldMkLst>
          <pc:docMk/>
          <pc:sldMk cId="1608677946" sldId="5017"/>
        </pc:sldMkLst>
        <pc:spChg chg="mod">
          <ac:chgData name="Chris Speller" userId="0a97f007-b978-4543-a8a0-9ee0abccdf0a" providerId="ADAL" clId="{F4E4FAF5-B139-4F30-B001-B4F3F300C484}" dt="2021-04-16T08:31:19.762" v="26701" actId="20577"/>
          <ac:spMkLst>
            <pc:docMk/>
            <pc:sldMk cId="1608677946" sldId="5017"/>
            <ac:spMk id="10" creationId="{00000000-0000-0000-0000-000000000000}"/>
          </ac:spMkLst>
        </pc:spChg>
        <pc:spChg chg="mod">
          <ac:chgData name="Chris Speller" userId="0a97f007-b978-4543-a8a0-9ee0abccdf0a" providerId="ADAL" clId="{F4E4FAF5-B139-4F30-B001-B4F3F300C484}" dt="2021-04-16T08:31:28.443" v="26704" actId="6549"/>
          <ac:spMkLst>
            <pc:docMk/>
            <pc:sldMk cId="1608677946" sldId="5017"/>
            <ac:spMk id="11" creationId="{00000000-0000-0000-0000-000000000000}"/>
          </ac:spMkLst>
        </pc:spChg>
        <pc:spChg chg="mod">
          <ac:chgData name="Chris Speller" userId="0a97f007-b978-4543-a8a0-9ee0abccdf0a" providerId="ADAL" clId="{F4E4FAF5-B139-4F30-B001-B4F3F300C484}" dt="2021-04-16T08:34:04.578" v="26718" actId="207"/>
          <ac:spMkLst>
            <pc:docMk/>
            <pc:sldMk cId="1608677946" sldId="5017"/>
            <ac:spMk id="12" creationId="{ABB204BF-F99B-415F-BDC2-DDBA9C6AC34B}"/>
          </ac:spMkLst>
        </pc:spChg>
        <pc:picChg chg="add del mod">
          <ac:chgData name="Chris Speller" userId="0a97f007-b978-4543-a8a0-9ee0abccdf0a" providerId="ADAL" clId="{F4E4FAF5-B139-4F30-B001-B4F3F300C484}" dt="2021-04-16T08:31:44.731" v="26714" actId="478"/>
          <ac:picMkLst>
            <pc:docMk/>
            <pc:sldMk cId="1608677946" sldId="5017"/>
            <ac:picMk id="3" creationId="{597B742E-2933-4331-BD78-E4908DA8F3BD}"/>
          </ac:picMkLst>
        </pc:picChg>
        <pc:picChg chg="add mod">
          <ac:chgData name="Chris Speller" userId="0a97f007-b978-4543-a8a0-9ee0abccdf0a" providerId="ADAL" clId="{F4E4FAF5-B139-4F30-B001-B4F3F300C484}" dt="2021-04-16T08:33:12.665" v="26716" actId="1076"/>
          <ac:picMkLst>
            <pc:docMk/>
            <pc:sldMk cId="1608677946" sldId="5017"/>
            <ac:picMk id="7" creationId="{28A79F2F-6ECB-428F-AE2C-701D841D1250}"/>
          </ac:picMkLst>
        </pc:picChg>
        <pc:picChg chg="add mod">
          <ac:chgData name="Chris Speller" userId="0a97f007-b978-4543-a8a0-9ee0abccdf0a" providerId="ADAL" clId="{F4E4FAF5-B139-4F30-B001-B4F3F300C484}" dt="2021-04-16T08:31:39.112" v="26710" actId="1076"/>
          <ac:picMkLst>
            <pc:docMk/>
            <pc:sldMk cId="1608677946" sldId="5017"/>
            <ac:picMk id="13" creationId="{01E0FF05-E8E7-469B-9C97-E433C85CF914}"/>
          </ac:picMkLst>
        </pc:picChg>
      </pc:sldChg>
      <pc:sldChg chg="addSp delSp modSp add mod delAnim modAnim">
        <pc:chgData name="Chris Speller" userId="0a97f007-b978-4543-a8a0-9ee0abccdf0a" providerId="ADAL" clId="{F4E4FAF5-B139-4F30-B001-B4F3F300C484}" dt="2021-04-16T10:34:50.157" v="29788"/>
        <pc:sldMkLst>
          <pc:docMk/>
          <pc:sldMk cId="2559686100" sldId="5018"/>
        </pc:sldMkLst>
        <pc:spChg chg="mod">
          <ac:chgData name="Chris Speller" userId="0a97f007-b978-4543-a8a0-9ee0abccdf0a" providerId="ADAL" clId="{F4E4FAF5-B139-4F30-B001-B4F3F300C484}" dt="2021-04-15T09:40:45.472" v="19934" actId="20577"/>
          <ac:spMkLst>
            <pc:docMk/>
            <pc:sldMk cId="2559686100" sldId="5018"/>
            <ac:spMk id="10" creationId="{00000000-0000-0000-0000-000000000000}"/>
          </ac:spMkLst>
        </pc:spChg>
        <pc:spChg chg="mod">
          <ac:chgData name="Chris Speller" userId="0a97f007-b978-4543-a8a0-9ee0abccdf0a" providerId="ADAL" clId="{F4E4FAF5-B139-4F30-B001-B4F3F300C484}" dt="2021-04-15T09:40:41.871" v="19928" actId="20577"/>
          <ac:spMkLst>
            <pc:docMk/>
            <pc:sldMk cId="2559686100" sldId="5018"/>
            <ac:spMk id="11" creationId="{00000000-0000-0000-0000-000000000000}"/>
          </ac:spMkLst>
        </pc:spChg>
        <pc:spChg chg="mod">
          <ac:chgData name="Chris Speller" userId="0a97f007-b978-4543-a8a0-9ee0abccdf0a" providerId="ADAL" clId="{F4E4FAF5-B139-4F30-B001-B4F3F300C484}" dt="2021-04-15T09:41:11.091" v="19940" actId="20577"/>
          <ac:spMkLst>
            <pc:docMk/>
            <pc:sldMk cId="2559686100" sldId="5018"/>
            <ac:spMk id="12" creationId="{ABB204BF-F99B-415F-BDC2-DDBA9C6AC34B}"/>
          </ac:spMkLst>
        </pc:spChg>
        <pc:spChg chg="add mod">
          <ac:chgData name="Chris Speller" userId="0a97f007-b978-4543-a8a0-9ee0abccdf0a" providerId="ADAL" clId="{F4E4FAF5-B139-4F30-B001-B4F3F300C484}" dt="2021-04-16T10:34:50.157" v="29788"/>
          <ac:spMkLst>
            <pc:docMk/>
            <pc:sldMk cId="2559686100" sldId="5018"/>
            <ac:spMk id="15" creationId="{C0FFBBD0-DF6F-4DD4-AE8C-EF5C5F2CA401}"/>
          </ac:spMkLst>
        </pc:spChg>
        <pc:picChg chg="del">
          <ac:chgData name="Chris Speller" userId="0a97f007-b978-4543-a8a0-9ee0abccdf0a" providerId="ADAL" clId="{F4E4FAF5-B139-4F30-B001-B4F3F300C484}" dt="2021-04-15T09:39:57.248" v="19918" actId="478"/>
          <ac:picMkLst>
            <pc:docMk/>
            <pc:sldMk cId="2559686100" sldId="5018"/>
            <ac:picMk id="3" creationId="{A8CA0181-4A8C-430C-9C67-E38F12E93EA6}"/>
          </ac:picMkLst>
        </pc:picChg>
        <pc:picChg chg="add mod">
          <ac:chgData name="Chris Speller" userId="0a97f007-b978-4543-a8a0-9ee0abccdf0a" providerId="ADAL" clId="{F4E4FAF5-B139-4F30-B001-B4F3F300C484}" dt="2021-04-15T09:40:52.723" v="19936" actId="1076"/>
          <ac:picMkLst>
            <pc:docMk/>
            <pc:sldMk cId="2559686100" sldId="5018"/>
            <ac:picMk id="6" creationId="{C42ECE45-21A4-49AF-B895-1D17395B2FC4}"/>
          </ac:picMkLst>
        </pc:picChg>
        <pc:picChg chg="del">
          <ac:chgData name="Chris Speller" userId="0a97f007-b978-4543-a8a0-9ee0abccdf0a" providerId="ADAL" clId="{F4E4FAF5-B139-4F30-B001-B4F3F300C484}" dt="2021-04-15T09:39:57.674" v="19919" actId="478"/>
          <ac:picMkLst>
            <pc:docMk/>
            <pc:sldMk cId="2559686100" sldId="5018"/>
            <ac:picMk id="13" creationId="{B07F3F9C-1DEE-4315-B178-64AA84C65034}"/>
          </ac:picMkLst>
        </pc:picChg>
        <pc:picChg chg="add mod">
          <ac:chgData name="Chris Speller" userId="0a97f007-b978-4543-a8a0-9ee0abccdf0a" providerId="ADAL" clId="{F4E4FAF5-B139-4F30-B001-B4F3F300C484}" dt="2021-04-15T09:41:36.690" v="19942" actId="1076"/>
          <ac:picMkLst>
            <pc:docMk/>
            <pc:sldMk cId="2559686100" sldId="5018"/>
            <ac:picMk id="14" creationId="{4EFEE28A-B0C2-401D-8CAB-C4D0873F1DF0}"/>
          </ac:picMkLst>
        </pc:picChg>
      </pc:sldChg>
      <pc:sldChg chg="addSp modSp add mod">
        <pc:chgData name="Chris Speller" userId="0a97f007-b978-4543-a8a0-9ee0abccdf0a" providerId="ADAL" clId="{F4E4FAF5-B139-4F30-B001-B4F3F300C484}" dt="2021-04-16T10:34:49.644" v="29787"/>
        <pc:sldMkLst>
          <pc:docMk/>
          <pc:sldMk cId="3534397758" sldId="5019"/>
        </pc:sldMkLst>
        <pc:spChg chg="mod">
          <ac:chgData name="Chris Speller" userId="0a97f007-b978-4543-a8a0-9ee0abccdf0a" providerId="ADAL" clId="{F4E4FAF5-B139-4F30-B001-B4F3F300C484}" dt="2021-04-15T09:42:00.488" v="19997" actId="20577"/>
          <ac:spMkLst>
            <pc:docMk/>
            <pc:sldMk cId="3534397758" sldId="5019"/>
            <ac:spMk id="10" creationId="{00000000-0000-0000-0000-000000000000}"/>
          </ac:spMkLst>
        </pc:spChg>
        <pc:spChg chg="mod">
          <ac:chgData name="Chris Speller" userId="0a97f007-b978-4543-a8a0-9ee0abccdf0a" providerId="ADAL" clId="{F4E4FAF5-B139-4F30-B001-B4F3F300C484}" dt="2021-04-15T09:42:04.176" v="20000"/>
          <ac:spMkLst>
            <pc:docMk/>
            <pc:sldMk cId="3534397758" sldId="5019"/>
            <ac:spMk id="11" creationId="{00000000-0000-0000-0000-000000000000}"/>
          </ac:spMkLst>
        </pc:spChg>
        <pc:spChg chg="mod">
          <ac:chgData name="Chris Speller" userId="0a97f007-b978-4543-a8a0-9ee0abccdf0a" providerId="ADAL" clId="{F4E4FAF5-B139-4F30-B001-B4F3F300C484}" dt="2021-04-15T09:42:10.865" v="20006" actId="20577"/>
          <ac:spMkLst>
            <pc:docMk/>
            <pc:sldMk cId="3534397758" sldId="5019"/>
            <ac:spMk id="12" creationId="{ABB204BF-F99B-415F-BDC2-DDBA9C6AC34B}"/>
          </ac:spMkLst>
        </pc:spChg>
        <pc:spChg chg="add mod">
          <ac:chgData name="Chris Speller" userId="0a97f007-b978-4543-a8a0-9ee0abccdf0a" providerId="ADAL" clId="{F4E4FAF5-B139-4F30-B001-B4F3F300C484}" dt="2021-04-16T10:34:49.644" v="29787"/>
          <ac:spMkLst>
            <pc:docMk/>
            <pc:sldMk cId="3534397758" sldId="5019"/>
            <ac:spMk id="13" creationId="{22452994-C898-4A68-9C58-3F827A59799A}"/>
          </ac:spMkLst>
        </pc:spChg>
        <pc:picChg chg="mod">
          <ac:chgData name="Chris Speller" userId="0a97f007-b978-4543-a8a0-9ee0abccdf0a" providerId="ADAL" clId="{F4E4FAF5-B139-4F30-B001-B4F3F300C484}" dt="2021-04-15T09:42:12.049" v="20007" actId="1076"/>
          <ac:picMkLst>
            <pc:docMk/>
            <pc:sldMk cId="3534397758" sldId="5019"/>
            <ac:picMk id="6" creationId="{C42ECE45-21A4-49AF-B895-1D17395B2FC4}"/>
          </ac:picMkLst>
        </pc:picChg>
        <pc:picChg chg="mod">
          <ac:chgData name="Chris Speller" userId="0a97f007-b978-4543-a8a0-9ee0abccdf0a" providerId="ADAL" clId="{F4E4FAF5-B139-4F30-B001-B4F3F300C484}" dt="2021-04-15T09:42:02.621" v="19999" actId="1076"/>
          <ac:picMkLst>
            <pc:docMk/>
            <pc:sldMk cId="3534397758" sldId="5019"/>
            <ac:picMk id="14" creationId="{4EFEE28A-B0C2-401D-8CAB-C4D0873F1DF0}"/>
          </ac:picMkLst>
        </pc:picChg>
      </pc:sldChg>
      <pc:sldChg chg="addSp delSp modSp add mod delAnim modAnim">
        <pc:chgData name="Chris Speller" userId="0a97f007-b978-4543-a8a0-9ee0abccdf0a" providerId="ADAL" clId="{F4E4FAF5-B139-4F30-B001-B4F3F300C484}" dt="2021-04-16T10:34:48.639" v="29786"/>
        <pc:sldMkLst>
          <pc:docMk/>
          <pc:sldMk cId="2742778844" sldId="5020"/>
        </pc:sldMkLst>
        <pc:spChg chg="mod">
          <ac:chgData name="Chris Speller" userId="0a97f007-b978-4543-a8a0-9ee0abccdf0a" providerId="ADAL" clId="{F4E4FAF5-B139-4F30-B001-B4F3F300C484}" dt="2021-04-15T09:42:45.706" v="20052"/>
          <ac:spMkLst>
            <pc:docMk/>
            <pc:sldMk cId="2742778844" sldId="5020"/>
            <ac:spMk id="10" creationId="{00000000-0000-0000-0000-000000000000}"/>
          </ac:spMkLst>
        </pc:spChg>
        <pc:spChg chg="mod">
          <ac:chgData name="Chris Speller" userId="0a97f007-b978-4543-a8a0-9ee0abccdf0a" providerId="ADAL" clId="{F4E4FAF5-B139-4F30-B001-B4F3F300C484}" dt="2021-04-15T09:42:43.689" v="20051" actId="20577"/>
          <ac:spMkLst>
            <pc:docMk/>
            <pc:sldMk cId="2742778844" sldId="5020"/>
            <ac:spMk id="11" creationId="{00000000-0000-0000-0000-000000000000}"/>
          </ac:spMkLst>
        </pc:spChg>
        <pc:spChg chg="mod">
          <ac:chgData name="Chris Speller" userId="0a97f007-b978-4543-a8a0-9ee0abccdf0a" providerId="ADAL" clId="{F4E4FAF5-B139-4F30-B001-B4F3F300C484}" dt="2021-04-15T09:43:31.427" v="20071" actId="1076"/>
          <ac:spMkLst>
            <pc:docMk/>
            <pc:sldMk cId="2742778844" sldId="5020"/>
            <ac:spMk id="12" creationId="{ABB204BF-F99B-415F-BDC2-DDBA9C6AC34B}"/>
          </ac:spMkLst>
        </pc:spChg>
        <pc:spChg chg="add mod">
          <ac:chgData name="Chris Speller" userId="0a97f007-b978-4543-a8a0-9ee0abccdf0a" providerId="ADAL" clId="{F4E4FAF5-B139-4F30-B001-B4F3F300C484}" dt="2021-04-16T10:34:48.639" v="29786"/>
          <ac:spMkLst>
            <pc:docMk/>
            <pc:sldMk cId="2742778844" sldId="5020"/>
            <ac:spMk id="15" creationId="{C2F217B9-B600-4FA8-92DC-F8F0BCACD3E1}"/>
          </ac:spMkLst>
        </pc:spChg>
        <pc:picChg chg="add mod">
          <ac:chgData name="Chris Speller" userId="0a97f007-b978-4543-a8a0-9ee0abccdf0a" providerId="ADAL" clId="{F4E4FAF5-B139-4F30-B001-B4F3F300C484}" dt="2021-04-15T09:43:29.360" v="20070" actId="1076"/>
          <ac:picMkLst>
            <pc:docMk/>
            <pc:sldMk cId="2742778844" sldId="5020"/>
            <ac:picMk id="3" creationId="{FC9295BE-6567-4398-8D07-84F8F7E1821E}"/>
          </ac:picMkLst>
        </pc:picChg>
        <pc:picChg chg="del">
          <ac:chgData name="Chris Speller" userId="0a97f007-b978-4543-a8a0-9ee0abccdf0a" providerId="ADAL" clId="{F4E4FAF5-B139-4F30-B001-B4F3F300C484}" dt="2021-04-15T09:42:28.403" v="20009" actId="478"/>
          <ac:picMkLst>
            <pc:docMk/>
            <pc:sldMk cId="2742778844" sldId="5020"/>
            <ac:picMk id="6" creationId="{C42ECE45-21A4-49AF-B895-1D17395B2FC4}"/>
          </ac:picMkLst>
        </pc:picChg>
        <pc:picChg chg="add mod">
          <ac:chgData name="Chris Speller" userId="0a97f007-b978-4543-a8a0-9ee0abccdf0a" providerId="ADAL" clId="{F4E4FAF5-B139-4F30-B001-B4F3F300C484}" dt="2021-04-15T09:43:27.115" v="20069" actId="1076"/>
          <ac:picMkLst>
            <pc:docMk/>
            <pc:sldMk cId="2742778844" sldId="5020"/>
            <ac:picMk id="13" creationId="{0048C2DE-47D7-48FD-BB3C-E600CC2C5E7D}"/>
          </ac:picMkLst>
        </pc:picChg>
        <pc:picChg chg="del">
          <ac:chgData name="Chris Speller" userId="0a97f007-b978-4543-a8a0-9ee0abccdf0a" providerId="ADAL" clId="{F4E4FAF5-B139-4F30-B001-B4F3F300C484}" dt="2021-04-15T09:43:00.632" v="20066" actId="478"/>
          <ac:picMkLst>
            <pc:docMk/>
            <pc:sldMk cId="2742778844" sldId="5020"/>
            <ac:picMk id="14" creationId="{4EFEE28A-B0C2-401D-8CAB-C4D0873F1DF0}"/>
          </ac:picMkLst>
        </pc:picChg>
      </pc:sldChg>
      <pc:sldChg chg="delSp modSp add mod delAnim modAnim">
        <pc:chgData name="Chris Speller" userId="0a97f007-b978-4543-a8a0-9ee0abccdf0a" providerId="ADAL" clId="{F4E4FAF5-B139-4F30-B001-B4F3F300C484}" dt="2021-04-15T10:11:32.438" v="20111" actId="20577"/>
        <pc:sldMkLst>
          <pc:docMk/>
          <pc:sldMk cId="2058631681" sldId="5021"/>
        </pc:sldMkLst>
        <pc:spChg chg="mod">
          <ac:chgData name="Chris Speller" userId="0a97f007-b978-4543-a8a0-9ee0abccdf0a" providerId="ADAL" clId="{F4E4FAF5-B139-4F30-B001-B4F3F300C484}" dt="2021-04-15T10:11:32.438" v="20111" actId="20577"/>
          <ac:spMkLst>
            <pc:docMk/>
            <pc:sldMk cId="2058631681" sldId="5021"/>
            <ac:spMk id="10" creationId="{00000000-0000-0000-0000-000000000000}"/>
          </ac:spMkLst>
        </pc:spChg>
        <pc:spChg chg="mod">
          <ac:chgData name="Chris Speller" userId="0a97f007-b978-4543-a8a0-9ee0abccdf0a" providerId="ADAL" clId="{F4E4FAF5-B139-4F30-B001-B4F3F300C484}" dt="2021-04-15T10:10:42.313" v="20087" actId="20577"/>
          <ac:spMkLst>
            <pc:docMk/>
            <pc:sldMk cId="2058631681" sldId="5021"/>
            <ac:spMk id="11" creationId="{00000000-0000-0000-0000-000000000000}"/>
          </ac:spMkLst>
        </pc:spChg>
        <pc:spChg chg="mod">
          <ac:chgData name="Chris Speller" userId="0a97f007-b978-4543-a8a0-9ee0abccdf0a" providerId="ADAL" clId="{F4E4FAF5-B139-4F30-B001-B4F3F300C484}" dt="2021-04-15T10:11:20.574" v="20107" actId="20577"/>
          <ac:spMkLst>
            <pc:docMk/>
            <pc:sldMk cId="2058631681" sldId="5021"/>
            <ac:spMk id="12" creationId="{ABB204BF-F99B-415F-BDC2-DDBA9C6AC34B}"/>
          </ac:spMkLst>
        </pc:spChg>
        <pc:picChg chg="del">
          <ac:chgData name="Chris Speller" userId="0a97f007-b978-4543-a8a0-9ee0abccdf0a" providerId="ADAL" clId="{F4E4FAF5-B139-4F30-B001-B4F3F300C484}" dt="2021-04-15T10:10:20.658" v="20074" actId="478"/>
          <ac:picMkLst>
            <pc:docMk/>
            <pc:sldMk cId="2058631681" sldId="5021"/>
            <ac:picMk id="3" creationId="{FC9295BE-6567-4398-8D07-84F8F7E1821E}"/>
          </ac:picMkLst>
        </pc:picChg>
        <pc:picChg chg="del">
          <ac:chgData name="Chris Speller" userId="0a97f007-b978-4543-a8a0-9ee0abccdf0a" providerId="ADAL" clId="{F4E4FAF5-B139-4F30-B001-B4F3F300C484}" dt="2021-04-15T10:10:44.377" v="20088" actId="478"/>
          <ac:picMkLst>
            <pc:docMk/>
            <pc:sldMk cId="2058631681" sldId="5021"/>
            <ac:picMk id="13" creationId="{0048C2DE-47D7-48FD-BB3C-E600CC2C5E7D}"/>
          </ac:picMkLst>
        </pc:picChg>
      </pc:sldChg>
      <pc:sldChg chg="modSp add modAnim">
        <pc:chgData name="Chris Speller" userId="0a97f007-b978-4543-a8a0-9ee0abccdf0a" providerId="ADAL" clId="{F4E4FAF5-B139-4F30-B001-B4F3F300C484}" dt="2021-04-15T10:14:40.452" v="20657" actId="20577"/>
        <pc:sldMkLst>
          <pc:docMk/>
          <pc:sldMk cId="804190284" sldId="5022"/>
        </pc:sldMkLst>
        <pc:spChg chg="mod">
          <ac:chgData name="Chris Speller" userId="0a97f007-b978-4543-a8a0-9ee0abccdf0a" providerId="ADAL" clId="{F4E4FAF5-B139-4F30-B001-B4F3F300C484}" dt="2021-04-15T10:14:40.452" v="20657" actId="20577"/>
          <ac:spMkLst>
            <pc:docMk/>
            <pc:sldMk cId="804190284" sldId="5022"/>
            <ac:spMk id="10" creationId="{00000000-0000-0000-0000-000000000000}"/>
          </ac:spMkLst>
        </pc:spChg>
        <pc:spChg chg="mod">
          <ac:chgData name="Chris Speller" userId="0a97f007-b978-4543-a8a0-9ee0abccdf0a" providerId="ADAL" clId="{F4E4FAF5-B139-4F30-B001-B4F3F300C484}" dt="2021-04-15T10:13:15.793" v="20532" actId="20577"/>
          <ac:spMkLst>
            <pc:docMk/>
            <pc:sldMk cId="804190284" sldId="5022"/>
            <ac:spMk id="11" creationId="{00000000-0000-0000-0000-000000000000}"/>
          </ac:spMkLst>
        </pc:spChg>
        <pc:spChg chg="mod">
          <ac:chgData name="Chris Speller" userId="0a97f007-b978-4543-a8a0-9ee0abccdf0a" providerId="ADAL" clId="{F4E4FAF5-B139-4F30-B001-B4F3F300C484}" dt="2021-04-15T10:14:27.544" v="20651" actId="20577"/>
          <ac:spMkLst>
            <pc:docMk/>
            <pc:sldMk cId="804190284" sldId="5022"/>
            <ac:spMk id="12" creationId="{ABB204BF-F99B-415F-BDC2-DDBA9C6AC34B}"/>
          </ac:spMkLst>
        </pc:spChg>
      </pc:sldChg>
      <pc:sldChg chg="modSp add mod modAnim">
        <pc:chgData name="Chris Speller" userId="0a97f007-b978-4543-a8a0-9ee0abccdf0a" providerId="ADAL" clId="{F4E4FAF5-B139-4F30-B001-B4F3F300C484}" dt="2021-04-15T10:17:10.306" v="21164" actId="20577"/>
        <pc:sldMkLst>
          <pc:docMk/>
          <pc:sldMk cId="2034789878" sldId="5023"/>
        </pc:sldMkLst>
        <pc:spChg chg="mod">
          <ac:chgData name="Chris Speller" userId="0a97f007-b978-4543-a8a0-9ee0abccdf0a" providerId="ADAL" clId="{F4E4FAF5-B139-4F30-B001-B4F3F300C484}" dt="2021-04-15T10:17:10.306" v="21164" actId="20577"/>
          <ac:spMkLst>
            <pc:docMk/>
            <pc:sldMk cId="2034789878" sldId="5023"/>
            <ac:spMk id="10" creationId="{00000000-0000-0000-0000-000000000000}"/>
          </ac:spMkLst>
        </pc:spChg>
        <pc:spChg chg="mod">
          <ac:chgData name="Chris Speller" userId="0a97f007-b978-4543-a8a0-9ee0abccdf0a" providerId="ADAL" clId="{F4E4FAF5-B139-4F30-B001-B4F3F300C484}" dt="2021-04-15T10:16:14.129" v="21063" actId="20577"/>
          <ac:spMkLst>
            <pc:docMk/>
            <pc:sldMk cId="2034789878" sldId="5023"/>
            <ac:spMk id="11" creationId="{00000000-0000-0000-0000-000000000000}"/>
          </ac:spMkLst>
        </pc:spChg>
        <pc:spChg chg="mod">
          <ac:chgData name="Chris Speller" userId="0a97f007-b978-4543-a8a0-9ee0abccdf0a" providerId="ADAL" clId="{F4E4FAF5-B139-4F30-B001-B4F3F300C484}" dt="2021-04-15T10:16:51.579" v="21156" actId="1076"/>
          <ac:spMkLst>
            <pc:docMk/>
            <pc:sldMk cId="2034789878" sldId="5023"/>
            <ac:spMk id="12" creationId="{ABB204BF-F99B-415F-BDC2-DDBA9C6AC34B}"/>
          </ac:spMkLst>
        </pc:spChg>
      </pc:sldChg>
      <pc:sldChg chg="modSp add mod modAnim">
        <pc:chgData name="Chris Speller" userId="0a97f007-b978-4543-a8a0-9ee0abccdf0a" providerId="ADAL" clId="{F4E4FAF5-B139-4F30-B001-B4F3F300C484}" dt="2021-04-15T10:44:05.875" v="21952" actId="20577"/>
        <pc:sldMkLst>
          <pc:docMk/>
          <pc:sldMk cId="4161654486" sldId="5024"/>
        </pc:sldMkLst>
        <pc:spChg chg="mod">
          <ac:chgData name="Chris Speller" userId="0a97f007-b978-4543-a8a0-9ee0abccdf0a" providerId="ADAL" clId="{F4E4FAF5-B139-4F30-B001-B4F3F300C484}" dt="2021-04-15T10:43:29.892" v="21946" actId="20577"/>
          <ac:spMkLst>
            <pc:docMk/>
            <pc:sldMk cId="4161654486" sldId="5024"/>
            <ac:spMk id="10" creationId="{00000000-0000-0000-0000-000000000000}"/>
          </ac:spMkLst>
        </pc:spChg>
        <pc:spChg chg="mod">
          <ac:chgData name="Chris Speller" userId="0a97f007-b978-4543-a8a0-9ee0abccdf0a" providerId="ADAL" clId="{F4E4FAF5-B139-4F30-B001-B4F3F300C484}" dt="2021-04-15T10:42:46.417" v="21916" actId="20577"/>
          <ac:spMkLst>
            <pc:docMk/>
            <pc:sldMk cId="4161654486" sldId="5024"/>
            <ac:spMk id="11" creationId="{00000000-0000-0000-0000-000000000000}"/>
          </ac:spMkLst>
        </pc:spChg>
        <pc:spChg chg="mod">
          <ac:chgData name="Chris Speller" userId="0a97f007-b978-4543-a8a0-9ee0abccdf0a" providerId="ADAL" clId="{F4E4FAF5-B139-4F30-B001-B4F3F300C484}" dt="2021-04-15T10:44:05.875" v="21952" actId="20577"/>
          <ac:spMkLst>
            <pc:docMk/>
            <pc:sldMk cId="4161654486" sldId="5024"/>
            <ac:spMk id="12" creationId="{ABB204BF-F99B-415F-BDC2-DDBA9C6AC34B}"/>
          </ac:spMkLst>
        </pc:spChg>
      </pc:sldChg>
      <pc:sldChg chg="modSp add mod ord">
        <pc:chgData name="Chris Speller" userId="0a97f007-b978-4543-a8a0-9ee0abccdf0a" providerId="ADAL" clId="{F4E4FAF5-B139-4F30-B001-B4F3F300C484}" dt="2021-04-15T10:47:03.939" v="22623" actId="20577"/>
        <pc:sldMkLst>
          <pc:docMk/>
          <pc:sldMk cId="33788417" sldId="5025"/>
        </pc:sldMkLst>
        <pc:spChg chg="mod">
          <ac:chgData name="Chris Speller" userId="0a97f007-b978-4543-a8a0-9ee0abccdf0a" providerId="ADAL" clId="{F4E4FAF5-B139-4F30-B001-B4F3F300C484}" dt="2021-04-15T10:47:03.939" v="22623" actId="20577"/>
          <ac:spMkLst>
            <pc:docMk/>
            <pc:sldMk cId="33788417" sldId="5025"/>
            <ac:spMk id="10" creationId="{00000000-0000-0000-0000-000000000000}"/>
          </ac:spMkLst>
        </pc:spChg>
        <pc:spChg chg="mod">
          <ac:chgData name="Chris Speller" userId="0a97f007-b978-4543-a8a0-9ee0abccdf0a" providerId="ADAL" clId="{F4E4FAF5-B139-4F30-B001-B4F3F300C484}" dt="2021-04-15T10:46:47.858" v="22613" actId="20577"/>
          <ac:spMkLst>
            <pc:docMk/>
            <pc:sldMk cId="33788417" sldId="5025"/>
            <ac:spMk id="11" creationId="{00000000-0000-0000-0000-000000000000}"/>
          </ac:spMkLst>
        </pc:spChg>
        <pc:spChg chg="mod">
          <ac:chgData name="Chris Speller" userId="0a97f007-b978-4543-a8a0-9ee0abccdf0a" providerId="ADAL" clId="{F4E4FAF5-B139-4F30-B001-B4F3F300C484}" dt="2021-04-15T10:46:53.653" v="22620" actId="1076"/>
          <ac:spMkLst>
            <pc:docMk/>
            <pc:sldMk cId="33788417" sldId="5025"/>
            <ac:spMk id="12" creationId="{ABB204BF-F99B-415F-BDC2-DDBA9C6AC34B}"/>
          </ac:spMkLst>
        </pc:spChg>
      </pc:sldChg>
      <pc:sldChg chg="modSp add mod modAnim">
        <pc:chgData name="Chris Speller" userId="0a97f007-b978-4543-a8a0-9ee0abccdf0a" providerId="ADAL" clId="{F4E4FAF5-B139-4F30-B001-B4F3F300C484}" dt="2021-04-15T10:50:19.034" v="23016" actId="20577"/>
        <pc:sldMkLst>
          <pc:docMk/>
          <pc:sldMk cId="2939977461" sldId="5026"/>
        </pc:sldMkLst>
        <pc:spChg chg="mod">
          <ac:chgData name="Chris Speller" userId="0a97f007-b978-4543-a8a0-9ee0abccdf0a" providerId="ADAL" clId="{F4E4FAF5-B139-4F30-B001-B4F3F300C484}" dt="2021-04-15T10:50:19.034" v="23016" actId="20577"/>
          <ac:spMkLst>
            <pc:docMk/>
            <pc:sldMk cId="2939977461" sldId="5026"/>
            <ac:spMk id="10" creationId="{00000000-0000-0000-0000-000000000000}"/>
          </ac:spMkLst>
        </pc:spChg>
        <pc:spChg chg="mod">
          <ac:chgData name="Chris Speller" userId="0a97f007-b978-4543-a8a0-9ee0abccdf0a" providerId="ADAL" clId="{F4E4FAF5-B139-4F30-B001-B4F3F300C484}" dt="2021-04-15T10:49:16.347" v="23008" actId="20577"/>
          <ac:spMkLst>
            <pc:docMk/>
            <pc:sldMk cId="2939977461" sldId="5026"/>
            <ac:spMk id="11" creationId="{00000000-0000-0000-0000-000000000000}"/>
          </ac:spMkLst>
        </pc:spChg>
        <pc:spChg chg="mod">
          <ac:chgData name="Chris Speller" userId="0a97f007-b978-4543-a8a0-9ee0abccdf0a" providerId="ADAL" clId="{F4E4FAF5-B139-4F30-B001-B4F3F300C484}" dt="2021-04-15T10:49:45.326" v="23015" actId="20577"/>
          <ac:spMkLst>
            <pc:docMk/>
            <pc:sldMk cId="2939977461" sldId="5026"/>
            <ac:spMk id="12" creationId="{ABB204BF-F99B-415F-BDC2-DDBA9C6AC34B}"/>
          </ac:spMkLst>
        </pc:spChg>
      </pc:sldChg>
      <pc:sldChg chg="modSp add mod modAnim">
        <pc:chgData name="Chris Speller" userId="0a97f007-b978-4543-a8a0-9ee0abccdf0a" providerId="ADAL" clId="{F4E4FAF5-B139-4F30-B001-B4F3F300C484}" dt="2021-04-16T10:41:52.366" v="29872" actId="1076"/>
        <pc:sldMkLst>
          <pc:docMk/>
          <pc:sldMk cId="358600556" sldId="5027"/>
        </pc:sldMkLst>
        <pc:spChg chg="mod">
          <ac:chgData name="Chris Speller" userId="0a97f007-b978-4543-a8a0-9ee0abccdf0a" providerId="ADAL" clId="{F4E4FAF5-B139-4F30-B001-B4F3F300C484}" dt="2021-04-15T10:57:17.965" v="23796" actId="20577"/>
          <ac:spMkLst>
            <pc:docMk/>
            <pc:sldMk cId="358600556" sldId="5027"/>
            <ac:spMk id="10" creationId="{00000000-0000-0000-0000-000000000000}"/>
          </ac:spMkLst>
        </pc:spChg>
        <pc:spChg chg="mod">
          <ac:chgData name="Chris Speller" userId="0a97f007-b978-4543-a8a0-9ee0abccdf0a" providerId="ADAL" clId="{F4E4FAF5-B139-4F30-B001-B4F3F300C484}" dt="2021-04-15T10:55:45.147" v="23605" actId="20577"/>
          <ac:spMkLst>
            <pc:docMk/>
            <pc:sldMk cId="358600556" sldId="5027"/>
            <ac:spMk id="11" creationId="{00000000-0000-0000-0000-000000000000}"/>
          </ac:spMkLst>
        </pc:spChg>
        <pc:spChg chg="mod">
          <ac:chgData name="Chris Speller" userId="0a97f007-b978-4543-a8a0-9ee0abccdf0a" providerId="ADAL" clId="{F4E4FAF5-B139-4F30-B001-B4F3F300C484}" dt="2021-04-16T10:41:52.366" v="29872" actId="1076"/>
          <ac:spMkLst>
            <pc:docMk/>
            <pc:sldMk cId="358600556" sldId="5027"/>
            <ac:spMk id="12" creationId="{ABB204BF-F99B-415F-BDC2-DDBA9C6AC34B}"/>
          </ac:spMkLst>
        </pc:spChg>
      </pc:sldChg>
      <pc:sldChg chg="addSp delSp modSp add mod delAnim modAnim">
        <pc:chgData name="Chris Speller" userId="0a97f007-b978-4543-a8a0-9ee0abccdf0a" providerId="ADAL" clId="{F4E4FAF5-B139-4F30-B001-B4F3F300C484}" dt="2021-04-16T10:34:43.224" v="29785"/>
        <pc:sldMkLst>
          <pc:docMk/>
          <pc:sldMk cId="3056275052" sldId="5028"/>
        </pc:sldMkLst>
        <pc:spChg chg="mod">
          <ac:chgData name="Chris Speller" userId="0a97f007-b978-4543-a8a0-9ee0abccdf0a" providerId="ADAL" clId="{F4E4FAF5-B139-4F30-B001-B4F3F300C484}" dt="2021-04-16T07:37:24.947" v="23932" actId="6549"/>
          <ac:spMkLst>
            <pc:docMk/>
            <pc:sldMk cId="3056275052" sldId="5028"/>
            <ac:spMk id="12" creationId="{ABB204BF-F99B-415F-BDC2-DDBA9C6AC34B}"/>
          </ac:spMkLst>
        </pc:spChg>
        <pc:spChg chg="add mod">
          <ac:chgData name="Chris Speller" userId="0a97f007-b978-4543-a8a0-9ee0abccdf0a" providerId="ADAL" clId="{F4E4FAF5-B139-4F30-B001-B4F3F300C484}" dt="2021-04-16T10:34:43.224" v="29785"/>
          <ac:spMkLst>
            <pc:docMk/>
            <pc:sldMk cId="3056275052" sldId="5028"/>
            <ac:spMk id="17" creationId="{95E65253-6014-415C-87FD-16ECB9924B20}"/>
          </ac:spMkLst>
        </pc:spChg>
        <pc:picChg chg="add mod">
          <ac:chgData name="Chris Speller" userId="0a97f007-b978-4543-a8a0-9ee0abccdf0a" providerId="ADAL" clId="{F4E4FAF5-B139-4F30-B001-B4F3F300C484}" dt="2021-04-16T07:40:20.153" v="23964" actId="1076"/>
          <ac:picMkLst>
            <pc:docMk/>
            <pc:sldMk cId="3056275052" sldId="5028"/>
            <ac:picMk id="3" creationId="{5ED716E5-2709-4D21-9987-94309FAD85E2}"/>
          </ac:picMkLst>
        </pc:picChg>
        <pc:picChg chg="del">
          <ac:chgData name="Chris Speller" userId="0a97f007-b978-4543-a8a0-9ee0abccdf0a" providerId="ADAL" clId="{F4E4FAF5-B139-4F30-B001-B4F3F300C484}" dt="2021-04-16T07:37:04.512" v="23924" actId="478"/>
          <ac:picMkLst>
            <pc:docMk/>
            <pc:sldMk cId="3056275052" sldId="5028"/>
            <ac:picMk id="7" creationId="{0F5967AD-273E-4FA6-94AB-BD4727578239}"/>
          </ac:picMkLst>
        </pc:picChg>
        <pc:picChg chg="del">
          <ac:chgData name="Chris Speller" userId="0a97f007-b978-4543-a8a0-9ee0abccdf0a" providerId="ADAL" clId="{F4E4FAF5-B139-4F30-B001-B4F3F300C484}" dt="2021-04-16T07:37:04.864" v="23925" actId="478"/>
          <ac:picMkLst>
            <pc:docMk/>
            <pc:sldMk cId="3056275052" sldId="5028"/>
            <ac:picMk id="13" creationId="{D6DD9244-17FE-4F15-8698-B2921ECDABEA}"/>
          </ac:picMkLst>
        </pc:picChg>
        <pc:picChg chg="add del mod">
          <ac:chgData name="Chris Speller" userId="0a97f007-b978-4543-a8a0-9ee0abccdf0a" providerId="ADAL" clId="{F4E4FAF5-B139-4F30-B001-B4F3F300C484}" dt="2021-04-16T07:40:31.096" v="23970" actId="478"/>
          <ac:picMkLst>
            <pc:docMk/>
            <pc:sldMk cId="3056275052" sldId="5028"/>
            <ac:picMk id="14" creationId="{2A383310-390C-4F8D-98AB-6DCDC007A783}"/>
          </ac:picMkLst>
        </pc:picChg>
        <pc:picChg chg="add del mod">
          <ac:chgData name="Chris Speller" userId="0a97f007-b978-4543-a8a0-9ee0abccdf0a" providerId="ADAL" clId="{F4E4FAF5-B139-4F30-B001-B4F3F300C484}" dt="2021-04-16T07:40:30.608" v="23969" actId="22"/>
          <ac:picMkLst>
            <pc:docMk/>
            <pc:sldMk cId="3056275052" sldId="5028"/>
            <ac:picMk id="16" creationId="{2D62C386-2CC8-4758-9CED-4F03935C1A83}"/>
          </ac:picMkLst>
        </pc:picChg>
      </pc:sldChg>
      <pc:sldChg chg="addSp delSp modSp add mod delAnim modAnim">
        <pc:chgData name="Chris Speller" userId="0a97f007-b978-4543-a8a0-9ee0abccdf0a" providerId="ADAL" clId="{F4E4FAF5-B139-4F30-B001-B4F3F300C484}" dt="2021-04-16T10:34:42.012" v="29784"/>
        <pc:sldMkLst>
          <pc:docMk/>
          <pc:sldMk cId="764021232" sldId="5029"/>
        </pc:sldMkLst>
        <pc:spChg chg="mod">
          <ac:chgData name="Chris Speller" userId="0a97f007-b978-4543-a8a0-9ee0abccdf0a" providerId="ADAL" clId="{F4E4FAF5-B139-4F30-B001-B4F3F300C484}" dt="2021-04-16T07:39:49.247" v="23953" actId="20577"/>
          <ac:spMkLst>
            <pc:docMk/>
            <pc:sldMk cId="764021232" sldId="5029"/>
            <ac:spMk id="12" creationId="{ABB204BF-F99B-415F-BDC2-DDBA9C6AC34B}"/>
          </ac:spMkLst>
        </pc:spChg>
        <pc:spChg chg="add mod">
          <ac:chgData name="Chris Speller" userId="0a97f007-b978-4543-a8a0-9ee0abccdf0a" providerId="ADAL" clId="{F4E4FAF5-B139-4F30-B001-B4F3F300C484}" dt="2021-04-16T10:34:42.012" v="29784"/>
          <ac:spMkLst>
            <pc:docMk/>
            <pc:sldMk cId="764021232" sldId="5029"/>
            <ac:spMk id="17" creationId="{0FDB41E5-0DC9-484B-8155-1487A346BD13}"/>
          </ac:spMkLst>
        </pc:spChg>
        <pc:picChg chg="del">
          <ac:chgData name="Chris Speller" userId="0a97f007-b978-4543-a8a0-9ee0abccdf0a" providerId="ADAL" clId="{F4E4FAF5-B139-4F30-B001-B4F3F300C484}" dt="2021-04-16T07:39:41.956" v="23948" actId="478"/>
          <ac:picMkLst>
            <pc:docMk/>
            <pc:sldMk cId="764021232" sldId="5029"/>
            <ac:picMk id="3" creationId="{5ED716E5-2709-4D21-9987-94309FAD85E2}"/>
          </ac:picMkLst>
        </pc:picChg>
        <pc:picChg chg="add del mod">
          <ac:chgData name="Chris Speller" userId="0a97f007-b978-4543-a8a0-9ee0abccdf0a" providerId="ADAL" clId="{F4E4FAF5-B139-4F30-B001-B4F3F300C484}" dt="2021-04-16T07:39:11.735" v="23947" actId="478"/>
          <ac:picMkLst>
            <pc:docMk/>
            <pc:sldMk cId="764021232" sldId="5029"/>
            <ac:picMk id="6" creationId="{8F2AE5F3-CBF2-4CF0-A25C-05B28B764EFB}"/>
          </ac:picMkLst>
        </pc:picChg>
        <pc:picChg chg="add mod">
          <ac:chgData name="Chris Speller" userId="0a97f007-b978-4543-a8a0-9ee0abccdf0a" providerId="ADAL" clId="{F4E4FAF5-B139-4F30-B001-B4F3F300C484}" dt="2021-04-16T07:39:46.536" v="23952" actId="1076"/>
          <ac:picMkLst>
            <pc:docMk/>
            <pc:sldMk cId="764021232" sldId="5029"/>
            <ac:picMk id="13" creationId="{9D4EED76-8B9A-4B3A-838D-769611B33617}"/>
          </ac:picMkLst>
        </pc:picChg>
        <pc:picChg chg="del">
          <ac:chgData name="Chris Speller" userId="0a97f007-b978-4543-a8a0-9ee0abccdf0a" providerId="ADAL" clId="{F4E4FAF5-B139-4F30-B001-B4F3F300C484}" dt="2021-04-16T07:38:54.736" v="23941" actId="478"/>
          <ac:picMkLst>
            <pc:docMk/>
            <pc:sldMk cId="764021232" sldId="5029"/>
            <ac:picMk id="14" creationId="{2A383310-390C-4F8D-98AB-6DCDC007A783}"/>
          </ac:picMkLst>
        </pc:picChg>
        <pc:picChg chg="add mod">
          <ac:chgData name="Chris Speller" userId="0a97f007-b978-4543-a8a0-9ee0abccdf0a" providerId="ADAL" clId="{F4E4FAF5-B139-4F30-B001-B4F3F300C484}" dt="2021-04-16T07:40:40.046" v="23974" actId="1076"/>
          <ac:picMkLst>
            <pc:docMk/>
            <pc:sldMk cId="764021232" sldId="5029"/>
            <ac:picMk id="16" creationId="{EF06C788-C706-4BEE-A368-525271938CED}"/>
          </ac:picMkLst>
        </pc:picChg>
      </pc:sldChg>
      <pc:sldChg chg="addSp delSp modSp add mod delAnim modAnim">
        <pc:chgData name="Chris Speller" userId="0a97f007-b978-4543-a8a0-9ee0abccdf0a" providerId="ADAL" clId="{F4E4FAF5-B139-4F30-B001-B4F3F300C484}" dt="2021-04-16T10:34:41.358" v="29783"/>
        <pc:sldMkLst>
          <pc:docMk/>
          <pc:sldMk cId="2042400946" sldId="5030"/>
        </pc:sldMkLst>
        <pc:spChg chg="mod">
          <ac:chgData name="Chris Speller" userId="0a97f007-b978-4543-a8a0-9ee0abccdf0a" providerId="ADAL" clId="{F4E4FAF5-B139-4F30-B001-B4F3F300C484}" dt="2021-04-16T07:41:17.055" v="23985" actId="20577"/>
          <ac:spMkLst>
            <pc:docMk/>
            <pc:sldMk cId="2042400946" sldId="5030"/>
            <ac:spMk id="12" creationId="{ABB204BF-F99B-415F-BDC2-DDBA9C6AC34B}"/>
          </ac:spMkLst>
        </pc:spChg>
        <pc:spChg chg="add mod">
          <ac:chgData name="Chris Speller" userId="0a97f007-b978-4543-a8a0-9ee0abccdf0a" providerId="ADAL" clId="{F4E4FAF5-B139-4F30-B001-B4F3F300C484}" dt="2021-04-16T10:34:41.358" v="29783"/>
          <ac:spMkLst>
            <pc:docMk/>
            <pc:sldMk cId="2042400946" sldId="5030"/>
            <ac:spMk id="17" creationId="{EC35C781-6300-4D91-B336-8D9770DA108D}"/>
          </ac:spMkLst>
        </pc:spChg>
        <pc:picChg chg="add del mod">
          <ac:chgData name="Chris Speller" userId="0a97f007-b978-4543-a8a0-9ee0abccdf0a" providerId="ADAL" clId="{F4E4FAF5-B139-4F30-B001-B4F3F300C484}" dt="2021-04-16T07:41:33.199" v="23986" actId="478"/>
          <ac:picMkLst>
            <pc:docMk/>
            <pc:sldMk cId="2042400946" sldId="5030"/>
            <ac:picMk id="3" creationId="{5E807F93-FAFC-49E2-B435-A064BB6305F3}"/>
          </ac:picMkLst>
        </pc:picChg>
        <pc:picChg chg="add mod">
          <ac:chgData name="Chris Speller" userId="0a97f007-b978-4543-a8a0-9ee0abccdf0a" providerId="ADAL" clId="{F4E4FAF5-B139-4F30-B001-B4F3F300C484}" dt="2021-04-16T07:41:39.901" v="23991" actId="1076"/>
          <ac:picMkLst>
            <pc:docMk/>
            <pc:sldMk cId="2042400946" sldId="5030"/>
            <ac:picMk id="7" creationId="{A18E4398-FF31-401C-A195-BE05F3DA71C9}"/>
          </ac:picMkLst>
        </pc:picChg>
        <pc:picChg chg="del">
          <ac:chgData name="Chris Speller" userId="0a97f007-b978-4543-a8a0-9ee0abccdf0a" providerId="ADAL" clId="{F4E4FAF5-B139-4F30-B001-B4F3F300C484}" dt="2021-04-16T07:40:50.559" v="23976" actId="478"/>
          <ac:picMkLst>
            <pc:docMk/>
            <pc:sldMk cId="2042400946" sldId="5030"/>
            <ac:picMk id="13" creationId="{9D4EED76-8B9A-4B3A-838D-769611B33617}"/>
          </ac:picMkLst>
        </pc:picChg>
        <pc:picChg chg="add mod">
          <ac:chgData name="Chris Speller" userId="0a97f007-b978-4543-a8a0-9ee0abccdf0a" providerId="ADAL" clId="{F4E4FAF5-B139-4F30-B001-B4F3F300C484}" dt="2021-04-16T07:42:02.003" v="23998" actId="1076"/>
          <ac:picMkLst>
            <pc:docMk/>
            <pc:sldMk cId="2042400946" sldId="5030"/>
            <ac:picMk id="15" creationId="{35D0C59E-ABEB-4B30-905D-36190EA43D74}"/>
          </ac:picMkLst>
        </pc:picChg>
        <pc:picChg chg="del">
          <ac:chgData name="Chris Speller" userId="0a97f007-b978-4543-a8a0-9ee0abccdf0a" providerId="ADAL" clId="{F4E4FAF5-B139-4F30-B001-B4F3F300C484}" dt="2021-04-16T07:40:50.943" v="23977" actId="478"/>
          <ac:picMkLst>
            <pc:docMk/>
            <pc:sldMk cId="2042400946" sldId="5030"/>
            <ac:picMk id="16" creationId="{EF06C788-C706-4BEE-A368-525271938CED}"/>
          </ac:picMkLst>
        </pc:picChg>
      </pc:sldChg>
      <pc:sldChg chg="modSp add mod modAnim">
        <pc:chgData name="Chris Speller" userId="0a97f007-b978-4543-a8a0-9ee0abccdf0a" providerId="ADAL" clId="{F4E4FAF5-B139-4F30-B001-B4F3F300C484}" dt="2021-04-16T10:42:01.633" v="29873" actId="1076"/>
        <pc:sldMkLst>
          <pc:docMk/>
          <pc:sldMk cId="3109077231" sldId="5031"/>
        </pc:sldMkLst>
        <pc:spChg chg="mod">
          <ac:chgData name="Chris Speller" userId="0a97f007-b978-4543-a8a0-9ee0abccdf0a" providerId="ADAL" clId="{F4E4FAF5-B139-4F30-B001-B4F3F300C484}" dt="2021-04-16T07:48:45.584" v="24077" actId="20577"/>
          <ac:spMkLst>
            <pc:docMk/>
            <pc:sldMk cId="3109077231" sldId="5031"/>
            <ac:spMk id="10" creationId="{00000000-0000-0000-0000-000000000000}"/>
          </ac:spMkLst>
        </pc:spChg>
        <pc:spChg chg="mod">
          <ac:chgData name="Chris Speller" userId="0a97f007-b978-4543-a8a0-9ee0abccdf0a" providerId="ADAL" clId="{F4E4FAF5-B139-4F30-B001-B4F3F300C484}" dt="2021-04-16T07:46:44.456" v="24053" actId="20577"/>
          <ac:spMkLst>
            <pc:docMk/>
            <pc:sldMk cId="3109077231" sldId="5031"/>
            <ac:spMk id="11" creationId="{00000000-0000-0000-0000-000000000000}"/>
          </ac:spMkLst>
        </pc:spChg>
        <pc:spChg chg="mod">
          <ac:chgData name="Chris Speller" userId="0a97f007-b978-4543-a8a0-9ee0abccdf0a" providerId="ADAL" clId="{F4E4FAF5-B139-4F30-B001-B4F3F300C484}" dt="2021-04-16T10:42:01.633" v="29873" actId="1076"/>
          <ac:spMkLst>
            <pc:docMk/>
            <pc:sldMk cId="3109077231" sldId="5031"/>
            <ac:spMk id="12" creationId="{ABB204BF-F99B-415F-BDC2-DDBA9C6AC34B}"/>
          </ac:spMkLst>
        </pc:spChg>
      </pc:sldChg>
      <pc:sldChg chg="modSp add mod modAnim">
        <pc:chgData name="Chris Speller" userId="0a97f007-b978-4543-a8a0-9ee0abccdf0a" providerId="ADAL" clId="{F4E4FAF5-B139-4F30-B001-B4F3F300C484}" dt="2021-04-16T10:42:06.483" v="29874" actId="1076"/>
        <pc:sldMkLst>
          <pc:docMk/>
          <pc:sldMk cId="2780359518" sldId="5032"/>
        </pc:sldMkLst>
        <pc:spChg chg="mod">
          <ac:chgData name="Chris Speller" userId="0a97f007-b978-4543-a8a0-9ee0abccdf0a" providerId="ADAL" clId="{F4E4FAF5-B139-4F30-B001-B4F3F300C484}" dt="2021-04-16T07:53:09.289" v="24523" actId="20577"/>
          <ac:spMkLst>
            <pc:docMk/>
            <pc:sldMk cId="2780359518" sldId="5032"/>
            <ac:spMk id="10" creationId="{00000000-0000-0000-0000-000000000000}"/>
          </ac:spMkLst>
        </pc:spChg>
        <pc:spChg chg="mod">
          <ac:chgData name="Chris Speller" userId="0a97f007-b978-4543-a8a0-9ee0abccdf0a" providerId="ADAL" clId="{F4E4FAF5-B139-4F30-B001-B4F3F300C484}" dt="2021-04-16T07:51:32.248" v="24492" actId="20577"/>
          <ac:spMkLst>
            <pc:docMk/>
            <pc:sldMk cId="2780359518" sldId="5032"/>
            <ac:spMk id="11" creationId="{00000000-0000-0000-0000-000000000000}"/>
          </ac:spMkLst>
        </pc:spChg>
        <pc:spChg chg="mod">
          <ac:chgData name="Chris Speller" userId="0a97f007-b978-4543-a8a0-9ee0abccdf0a" providerId="ADAL" clId="{F4E4FAF5-B139-4F30-B001-B4F3F300C484}" dt="2021-04-16T10:42:06.483" v="29874" actId="1076"/>
          <ac:spMkLst>
            <pc:docMk/>
            <pc:sldMk cId="2780359518" sldId="5032"/>
            <ac:spMk id="12" creationId="{ABB204BF-F99B-415F-BDC2-DDBA9C6AC34B}"/>
          </ac:spMkLst>
        </pc:spChg>
      </pc:sldChg>
      <pc:sldChg chg="modSp add mod modAnim">
        <pc:chgData name="Chris Speller" userId="0a97f007-b978-4543-a8a0-9ee0abccdf0a" providerId="ADAL" clId="{F4E4FAF5-B139-4F30-B001-B4F3F300C484}" dt="2021-04-16T10:42:10.016" v="29875" actId="1076"/>
        <pc:sldMkLst>
          <pc:docMk/>
          <pc:sldMk cId="3276384186" sldId="5033"/>
        </pc:sldMkLst>
        <pc:spChg chg="mod">
          <ac:chgData name="Chris Speller" userId="0a97f007-b978-4543-a8a0-9ee0abccdf0a" providerId="ADAL" clId="{F4E4FAF5-B139-4F30-B001-B4F3F300C484}" dt="2021-04-16T07:57:14.888" v="25069" actId="20577"/>
          <ac:spMkLst>
            <pc:docMk/>
            <pc:sldMk cId="3276384186" sldId="5033"/>
            <ac:spMk id="10" creationId="{00000000-0000-0000-0000-000000000000}"/>
          </ac:spMkLst>
        </pc:spChg>
        <pc:spChg chg="mod">
          <ac:chgData name="Chris Speller" userId="0a97f007-b978-4543-a8a0-9ee0abccdf0a" providerId="ADAL" clId="{F4E4FAF5-B139-4F30-B001-B4F3F300C484}" dt="2021-04-16T07:54:44.681" v="24995" actId="20577"/>
          <ac:spMkLst>
            <pc:docMk/>
            <pc:sldMk cId="3276384186" sldId="5033"/>
            <ac:spMk id="11" creationId="{00000000-0000-0000-0000-000000000000}"/>
          </ac:spMkLst>
        </pc:spChg>
        <pc:spChg chg="mod">
          <ac:chgData name="Chris Speller" userId="0a97f007-b978-4543-a8a0-9ee0abccdf0a" providerId="ADAL" clId="{F4E4FAF5-B139-4F30-B001-B4F3F300C484}" dt="2021-04-16T10:42:10.016" v="29875" actId="1076"/>
          <ac:spMkLst>
            <pc:docMk/>
            <pc:sldMk cId="3276384186" sldId="5033"/>
            <ac:spMk id="12" creationId="{ABB204BF-F99B-415F-BDC2-DDBA9C6AC34B}"/>
          </ac:spMkLst>
        </pc:spChg>
      </pc:sldChg>
      <pc:sldChg chg="add del">
        <pc:chgData name="Chris Speller" userId="0a97f007-b978-4543-a8a0-9ee0abccdf0a" providerId="ADAL" clId="{F4E4FAF5-B139-4F30-B001-B4F3F300C484}" dt="2021-04-16T07:59:07.894" v="25071" actId="47"/>
        <pc:sldMkLst>
          <pc:docMk/>
          <pc:sldMk cId="1848156051" sldId="5034"/>
        </pc:sldMkLst>
      </pc:sldChg>
      <pc:sldChg chg="modSp add mod modAnim">
        <pc:chgData name="Chris Speller" userId="0a97f007-b978-4543-a8a0-9ee0abccdf0a" providerId="ADAL" clId="{F4E4FAF5-B139-4F30-B001-B4F3F300C484}" dt="2021-04-16T08:03:02.675" v="25108"/>
        <pc:sldMkLst>
          <pc:docMk/>
          <pc:sldMk cId="2264923732" sldId="5034"/>
        </pc:sldMkLst>
        <pc:spChg chg="mod">
          <ac:chgData name="Chris Speller" userId="0a97f007-b978-4543-a8a0-9ee0abccdf0a" providerId="ADAL" clId="{F4E4FAF5-B139-4F30-B001-B4F3F300C484}" dt="2021-04-16T08:02:59.115" v="25107"/>
          <ac:spMkLst>
            <pc:docMk/>
            <pc:sldMk cId="2264923732" sldId="5034"/>
            <ac:spMk id="10" creationId="{00000000-0000-0000-0000-000000000000}"/>
          </ac:spMkLst>
        </pc:spChg>
        <pc:spChg chg="mod">
          <ac:chgData name="Chris Speller" userId="0a97f007-b978-4543-a8a0-9ee0abccdf0a" providerId="ADAL" clId="{F4E4FAF5-B139-4F30-B001-B4F3F300C484}" dt="2021-04-16T08:03:02.675" v="25108"/>
          <ac:spMkLst>
            <pc:docMk/>
            <pc:sldMk cId="2264923732" sldId="5034"/>
            <ac:spMk id="11" creationId="{00000000-0000-0000-0000-000000000000}"/>
          </ac:spMkLst>
        </pc:spChg>
        <pc:spChg chg="mod">
          <ac:chgData name="Chris Speller" userId="0a97f007-b978-4543-a8a0-9ee0abccdf0a" providerId="ADAL" clId="{F4E4FAF5-B139-4F30-B001-B4F3F300C484}" dt="2021-04-16T08:00:56.727" v="25099" actId="20577"/>
          <ac:spMkLst>
            <pc:docMk/>
            <pc:sldMk cId="2264923732" sldId="5034"/>
            <ac:spMk id="12" creationId="{ABB204BF-F99B-415F-BDC2-DDBA9C6AC34B}"/>
          </ac:spMkLst>
        </pc:spChg>
      </pc:sldChg>
      <pc:sldChg chg="modSp add modAnim">
        <pc:chgData name="Chris Speller" userId="0a97f007-b978-4543-a8a0-9ee0abccdf0a" providerId="ADAL" clId="{F4E4FAF5-B139-4F30-B001-B4F3F300C484}" dt="2021-04-16T08:12:48.094" v="25884" actId="20577"/>
        <pc:sldMkLst>
          <pc:docMk/>
          <pc:sldMk cId="1399674777" sldId="5035"/>
        </pc:sldMkLst>
        <pc:spChg chg="mod">
          <ac:chgData name="Chris Speller" userId="0a97f007-b978-4543-a8a0-9ee0abccdf0a" providerId="ADAL" clId="{F4E4FAF5-B139-4F30-B001-B4F3F300C484}" dt="2021-04-16T08:12:48.094" v="25884" actId="20577"/>
          <ac:spMkLst>
            <pc:docMk/>
            <pc:sldMk cId="1399674777" sldId="5035"/>
            <ac:spMk id="10" creationId="{00000000-0000-0000-0000-000000000000}"/>
          </ac:spMkLst>
        </pc:spChg>
        <pc:spChg chg="mod">
          <ac:chgData name="Chris Speller" userId="0a97f007-b978-4543-a8a0-9ee0abccdf0a" providerId="ADAL" clId="{F4E4FAF5-B139-4F30-B001-B4F3F300C484}" dt="2021-04-16T08:11:23.337" v="25862" actId="20577"/>
          <ac:spMkLst>
            <pc:docMk/>
            <pc:sldMk cId="1399674777" sldId="5035"/>
            <ac:spMk id="11" creationId="{00000000-0000-0000-0000-000000000000}"/>
          </ac:spMkLst>
        </pc:spChg>
        <pc:spChg chg="mod">
          <ac:chgData name="Chris Speller" userId="0a97f007-b978-4543-a8a0-9ee0abccdf0a" providerId="ADAL" clId="{F4E4FAF5-B139-4F30-B001-B4F3F300C484}" dt="2021-04-16T08:11:37.002" v="25874" actId="20577"/>
          <ac:spMkLst>
            <pc:docMk/>
            <pc:sldMk cId="1399674777" sldId="5035"/>
            <ac:spMk id="12" creationId="{ABB204BF-F99B-415F-BDC2-DDBA9C6AC34B}"/>
          </ac:spMkLst>
        </pc:spChg>
      </pc:sldChg>
      <pc:sldChg chg="modSp add mod modAnim">
        <pc:chgData name="Chris Speller" userId="0a97f007-b978-4543-a8a0-9ee0abccdf0a" providerId="ADAL" clId="{F4E4FAF5-B139-4F30-B001-B4F3F300C484}" dt="2021-04-16T08:20:35.508" v="26549" actId="1076"/>
        <pc:sldMkLst>
          <pc:docMk/>
          <pc:sldMk cId="343689330" sldId="5036"/>
        </pc:sldMkLst>
        <pc:spChg chg="mod">
          <ac:chgData name="Chris Speller" userId="0a97f007-b978-4543-a8a0-9ee0abccdf0a" providerId="ADAL" clId="{F4E4FAF5-B139-4F30-B001-B4F3F300C484}" dt="2021-04-16T08:20:29.163" v="26546" actId="20577"/>
          <ac:spMkLst>
            <pc:docMk/>
            <pc:sldMk cId="343689330" sldId="5036"/>
            <ac:spMk id="10" creationId="{00000000-0000-0000-0000-000000000000}"/>
          </ac:spMkLst>
        </pc:spChg>
        <pc:spChg chg="mod">
          <ac:chgData name="Chris Speller" userId="0a97f007-b978-4543-a8a0-9ee0abccdf0a" providerId="ADAL" clId="{F4E4FAF5-B139-4F30-B001-B4F3F300C484}" dt="2021-04-16T08:20:33.186" v="26548"/>
          <ac:spMkLst>
            <pc:docMk/>
            <pc:sldMk cId="343689330" sldId="5036"/>
            <ac:spMk id="11" creationId="{00000000-0000-0000-0000-000000000000}"/>
          </ac:spMkLst>
        </pc:spChg>
        <pc:spChg chg="mod">
          <ac:chgData name="Chris Speller" userId="0a97f007-b978-4543-a8a0-9ee0abccdf0a" providerId="ADAL" clId="{F4E4FAF5-B139-4F30-B001-B4F3F300C484}" dt="2021-04-16T08:20:35.508" v="26549" actId="1076"/>
          <ac:spMkLst>
            <pc:docMk/>
            <pc:sldMk cId="343689330" sldId="5036"/>
            <ac:spMk id="12" creationId="{ABB204BF-F99B-415F-BDC2-DDBA9C6AC34B}"/>
          </ac:spMkLst>
        </pc:spChg>
      </pc:sldChg>
      <pc:sldChg chg="add del">
        <pc:chgData name="Chris Speller" userId="0a97f007-b978-4543-a8a0-9ee0abccdf0a" providerId="ADAL" clId="{F4E4FAF5-B139-4F30-B001-B4F3F300C484}" dt="2021-04-16T08:16:09.179" v="25973"/>
        <pc:sldMkLst>
          <pc:docMk/>
          <pc:sldMk cId="2337574256" sldId="5037"/>
        </pc:sldMkLst>
      </pc:sldChg>
      <pc:sldChg chg="modSp add mod modAnim">
        <pc:chgData name="Chris Speller" userId="0a97f007-b978-4543-a8a0-9ee0abccdf0a" providerId="ADAL" clId="{F4E4FAF5-B139-4F30-B001-B4F3F300C484}" dt="2021-04-16T10:42:18.991" v="29876" actId="1076"/>
        <pc:sldMkLst>
          <pc:docMk/>
          <pc:sldMk cId="3395577848" sldId="5037"/>
        </pc:sldMkLst>
        <pc:spChg chg="mod">
          <ac:chgData name="Chris Speller" userId="0a97f007-b978-4543-a8a0-9ee0abccdf0a" providerId="ADAL" clId="{F4E4FAF5-B139-4F30-B001-B4F3F300C484}" dt="2021-04-16T08:20:48.391" v="26552" actId="20577"/>
          <ac:spMkLst>
            <pc:docMk/>
            <pc:sldMk cId="3395577848" sldId="5037"/>
            <ac:spMk id="10" creationId="{00000000-0000-0000-0000-000000000000}"/>
          </ac:spMkLst>
        </pc:spChg>
        <pc:spChg chg="mod">
          <ac:chgData name="Chris Speller" userId="0a97f007-b978-4543-a8a0-9ee0abccdf0a" providerId="ADAL" clId="{F4E4FAF5-B139-4F30-B001-B4F3F300C484}" dt="2021-04-16T08:17:35.630" v="26452" actId="20577"/>
          <ac:spMkLst>
            <pc:docMk/>
            <pc:sldMk cId="3395577848" sldId="5037"/>
            <ac:spMk id="11" creationId="{00000000-0000-0000-0000-000000000000}"/>
          </ac:spMkLst>
        </pc:spChg>
        <pc:spChg chg="mod">
          <ac:chgData name="Chris Speller" userId="0a97f007-b978-4543-a8a0-9ee0abccdf0a" providerId="ADAL" clId="{F4E4FAF5-B139-4F30-B001-B4F3F300C484}" dt="2021-04-16T10:42:18.991" v="29876" actId="1076"/>
          <ac:spMkLst>
            <pc:docMk/>
            <pc:sldMk cId="3395577848" sldId="5037"/>
            <ac:spMk id="12" creationId="{ABB204BF-F99B-415F-BDC2-DDBA9C6AC34B}"/>
          </ac:spMkLst>
        </pc:spChg>
      </pc:sldChg>
      <pc:sldChg chg="modSp add mod modAnim">
        <pc:chgData name="Chris Speller" userId="0a97f007-b978-4543-a8a0-9ee0abccdf0a" providerId="ADAL" clId="{F4E4FAF5-B139-4F30-B001-B4F3F300C484}" dt="2021-04-16T08:22:17.076" v="26564" actId="122"/>
        <pc:sldMkLst>
          <pc:docMk/>
          <pc:sldMk cId="4275565018" sldId="5038"/>
        </pc:sldMkLst>
        <pc:spChg chg="mod">
          <ac:chgData name="Chris Speller" userId="0a97f007-b978-4543-a8a0-9ee0abccdf0a" providerId="ADAL" clId="{F4E4FAF5-B139-4F30-B001-B4F3F300C484}" dt="2021-04-16T08:21:33.788" v="26555"/>
          <ac:spMkLst>
            <pc:docMk/>
            <pc:sldMk cId="4275565018" sldId="5038"/>
            <ac:spMk id="10" creationId="{00000000-0000-0000-0000-000000000000}"/>
          </ac:spMkLst>
        </pc:spChg>
        <pc:spChg chg="mod">
          <ac:chgData name="Chris Speller" userId="0a97f007-b978-4543-a8a0-9ee0abccdf0a" providerId="ADAL" clId="{F4E4FAF5-B139-4F30-B001-B4F3F300C484}" dt="2021-04-16T08:21:32.347" v="26554"/>
          <ac:spMkLst>
            <pc:docMk/>
            <pc:sldMk cId="4275565018" sldId="5038"/>
            <ac:spMk id="11" creationId="{00000000-0000-0000-0000-000000000000}"/>
          </ac:spMkLst>
        </pc:spChg>
        <pc:spChg chg="mod">
          <ac:chgData name="Chris Speller" userId="0a97f007-b978-4543-a8a0-9ee0abccdf0a" providerId="ADAL" clId="{F4E4FAF5-B139-4F30-B001-B4F3F300C484}" dt="2021-04-16T08:22:17.076" v="26564" actId="122"/>
          <ac:spMkLst>
            <pc:docMk/>
            <pc:sldMk cId="4275565018" sldId="5038"/>
            <ac:spMk id="12" creationId="{ABB204BF-F99B-415F-BDC2-DDBA9C6AC34B}"/>
          </ac:spMkLst>
        </pc:spChg>
      </pc:sldChg>
      <pc:sldChg chg="addSp delSp modSp add mod delAnim modAnim">
        <pc:chgData name="Chris Speller" userId="0a97f007-b978-4543-a8a0-9ee0abccdf0a" providerId="ADAL" clId="{F4E4FAF5-B139-4F30-B001-B4F3F300C484}" dt="2021-04-16T10:34:32.919" v="29781" actId="1036"/>
        <pc:sldMkLst>
          <pc:docMk/>
          <pc:sldMk cId="3151983120" sldId="5039"/>
        </pc:sldMkLst>
        <pc:spChg chg="mod">
          <ac:chgData name="Chris Speller" userId="0a97f007-b978-4543-a8a0-9ee0abccdf0a" providerId="ADAL" clId="{F4E4FAF5-B139-4F30-B001-B4F3F300C484}" dt="2021-04-16T08:36:16.106" v="26733" actId="113"/>
          <ac:spMkLst>
            <pc:docMk/>
            <pc:sldMk cId="3151983120" sldId="5039"/>
            <ac:spMk id="12" creationId="{ABB204BF-F99B-415F-BDC2-DDBA9C6AC34B}"/>
          </ac:spMkLst>
        </pc:spChg>
        <pc:spChg chg="add mod">
          <ac:chgData name="Chris Speller" userId="0a97f007-b978-4543-a8a0-9ee0abccdf0a" providerId="ADAL" clId="{F4E4FAF5-B139-4F30-B001-B4F3F300C484}" dt="2021-04-16T10:34:32.919" v="29781" actId="1036"/>
          <ac:spMkLst>
            <pc:docMk/>
            <pc:sldMk cId="3151983120" sldId="5039"/>
            <ac:spMk id="17" creationId="{1B76731D-FF0F-42DF-8D84-AAC40C4B32A9}"/>
          </ac:spMkLst>
        </pc:spChg>
        <pc:picChg chg="add mod">
          <ac:chgData name="Chris Speller" userId="0a97f007-b978-4543-a8a0-9ee0abccdf0a" providerId="ADAL" clId="{F4E4FAF5-B139-4F30-B001-B4F3F300C484}" dt="2021-04-16T08:36:00.156" v="26724" actId="1076"/>
          <ac:picMkLst>
            <pc:docMk/>
            <pc:sldMk cId="3151983120" sldId="5039"/>
            <ac:picMk id="3" creationId="{2525172F-8EE1-41B5-8505-573A480D5DA1}"/>
          </ac:picMkLst>
        </pc:picChg>
        <pc:picChg chg="del">
          <ac:chgData name="Chris Speller" userId="0a97f007-b978-4543-a8a0-9ee0abccdf0a" providerId="ADAL" clId="{F4E4FAF5-B139-4F30-B001-B4F3F300C484}" dt="2021-04-16T08:35:48.010" v="26721" actId="478"/>
          <ac:picMkLst>
            <pc:docMk/>
            <pc:sldMk cId="3151983120" sldId="5039"/>
            <ac:picMk id="7" creationId="{28A79F2F-6ECB-428F-AE2C-701D841D1250}"/>
          </ac:picMkLst>
        </pc:picChg>
        <pc:picChg chg="del">
          <ac:chgData name="Chris Speller" userId="0a97f007-b978-4543-a8a0-9ee0abccdf0a" providerId="ADAL" clId="{F4E4FAF5-B139-4F30-B001-B4F3F300C484}" dt="2021-04-16T08:35:47.676" v="26720" actId="478"/>
          <ac:picMkLst>
            <pc:docMk/>
            <pc:sldMk cId="3151983120" sldId="5039"/>
            <ac:picMk id="13" creationId="{01E0FF05-E8E7-469B-9C97-E433C85CF914}"/>
          </ac:picMkLst>
        </pc:picChg>
        <pc:picChg chg="add del mod">
          <ac:chgData name="Chris Speller" userId="0a97f007-b978-4543-a8a0-9ee0abccdf0a" providerId="ADAL" clId="{F4E4FAF5-B139-4F30-B001-B4F3F300C484}" dt="2021-04-16T08:38:34.098" v="26736" actId="478"/>
          <ac:picMkLst>
            <pc:docMk/>
            <pc:sldMk cId="3151983120" sldId="5039"/>
            <ac:picMk id="14" creationId="{BA631949-BDD4-4175-A0E1-9017276546B1}"/>
          </ac:picMkLst>
        </pc:picChg>
        <pc:picChg chg="add mod">
          <ac:chgData name="Chris Speller" userId="0a97f007-b978-4543-a8a0-9ee0abccdf0a" providerId="ADAL" clId="{F4E4FAF5-B139-4F30-B001-B4F3F300C484}" dt="2021-04-16T08:38:39.656" v="26739" actId="14100"/>
          <ac:picMkLst>
            <pc:docMk/>
            <pc:sldMk cId="3151983120" sldId="5039"/>
            <ac:picMk id="16" creationId="{206CFCA4-A5F7-49B4-833F-0C1EB3813E5B}"/>
          </ac:picMkLst>
        </pc:picChg>
      </pc:sldChg>
      <pc:sldChg chg="delSp modSp add mod delAnim modAnim">
        <pc:chgData name="Chris Speller" userId="0a97f007-b978-4543-a8a0-9ee0abccdf0a" providerId="ADAL" clId="{F4E4FAF5-B139-4F30-B001-B4F3F300C484}" dt="2021-04-16T10:42:30.235" v="29878" actId="20577"/>
        <pc:sldMkLst>
          <pc:docMk/>
          <pc:sldMk cId="1207840171" sldId="5040"/>
        </pc:sldMkLst>
        <pc:spChg chg="mod">
          <ac:chgData name="Chris Speller" userId="0a97f007-b978-4543-a8a0-9ee0abccdf0a" providerId="ADAL" clId="{F4E4FAF5-B139-4F30-B001-B4F3F300C484}" dt="2021-04-16T08:44:39.144" v="27439" actId="20577"/>
          <ac:spMkLst>
            <pc:docMk/>
            <pc:sldMk cId="1207840171" sldId="5040"/>
            <ac:spMk id="10" creationId="{00000000-0000-0000-0000-000000000000}"/>
          </ac:spMkLst>
        </pc:spChg>
        <pc:spChg chg="mod">
          <ac:chgData name="Chris Speller" userId="0a97f007-b978-4543-a8a0-9ee0abccdf0a" providerId="ADAL" clId="{F4E4FAF5-B139-4F30-B001-B4F3F300C484}" dt="2021-04-16T08:43:13.172" v="27273" actId="20577"/>
          <ac:spMkLst>
            <pc:docMk/>
            <pc:sldMk cId="1207840171" sldId="5040"/>
            <ac:spMk id="11" creationId="{00000000-0000-0000-0000-000000000000}"/>
          </ac:spMkLst>
        </pc:spChg>
        <pc:spChg chg="mod">
          <ac:chgData name="Chris Speller" userId="0a97f007-b978-4543-a8a0-9ee0abccdf0a" providerId="ADAL" clId="{F4E4FAF5-B139-4F30-B001-B4F3F300C484}" dt="2021-04-16T10:42:30.235" v="29878" actId="20577"/>
          <ac:spMkLst>
            <pc:docMk/>
            <pc:sldMk cId="1207840171" sldId="5040"/>
            <ac:spMk id="12" creationId="{ABB204BF-F99B-415F-BDC2-DDBA9C6AC34B}"/>
          </ac:spMkLst>
        </pc:spChg>
        <pc:picChg chg="del">
          <ac:chgData name="Chris Speller" userId="0a97f007-b978-4543-a8a0-9ee0abccdf0a" providerId="ADAL" clId="{F4E4FAF5-B139-4F30-B001-B4F3F300C484}" dt="2021-04-16T08:38:57.075" v="26741" actId="478"/>
          <ac:picMkLst>
            <pc:docMk/>
            <pc:sldMk cId="1207840171" sldId="5040"/>
            <ac:picMk id="3" creationId="{2525172F-8EE1-41B5-8505-573A480D5DA1}"/>
          </ac:picMkLst>
        </pc:picChg>
        <pc:picChg chg="del">
          <ac:chgData name="Chris Speller" userId="0a97f007-b978-4543-a8a0-9ee0abccdf0a" providerId="ADAL" clId="{F4E4FAF5-B139-4F30-B001-B4F3F300C484}" dt="2021-04-16T08:38:57.455" v="26742" actId="478"/>
          <ac:picMkLst>
            <pc:docMk/>
            <pc:sldMk cId="1207840171" sldId="5040"/>
            <ac:picMk id="16" creationId="{206CFCA4-A5F7-49B4-833F-0C1EB3813E5B}"/>
          </ac:picMkLst>
        </pc:picChg>
      </pc:sldChg>
      <pc:sldChg chg="add">
        <pc:chgData name="Chris Speller" userId="0a97f007-b978-4543-a8a0-9ee0abccdf0a" providerId="ADAL" clId="{F4E4FAF5-B139-4F30-B001-B4F3F300C484}" dt="2021-04-16T08:41:48.196" v="26806"/>
        <pc:sldMkLst>
          <pc:docMk/>
          <pc:sldMk cId="2778395276" sldId="5041"/>
        </pc:sldMkLst>
      </pc:sldChg>
      <pc:sldChg chg="modSp add mod modAnim">
        <pc:chgData name="Chris Speller" userId="0a97f007-b978-4543-a8a0-9ee0abccdf0a" providerId="ADAL" clId="{F4E4FAF5-B139-4F30-B001-B4F3F300C484}" dt="2021-04-16T08:48:12.033" v="27983" actId="20577"/>
        <pc:sldMkLst>
          <pc:docMk/>
          <pc:sldMk cId="2161047570" sldId="5042"/>
        </pc:sldMkLst>
        <pc:spChg chg="mod">
          <ac:chgData name="Chris Speller" userId="0a97f007-b978-4543-a8a0-9ee0abccdf0a" providerId="ADAL" clId="{F4E4FAF5-B139-4F30-B001-B4F3F300C484}" dt="2021-04-16T08:48:12.033" v="27983" actId="20577"/>
          <ac:spMkLst>
            <pc:docMk/>
            <pc:sldMk cId="2161047570" sldId="5042"/>
            <ac:spMk id="10" creationId="{00000000-0000-0000-0000-000000000000}"/>
          </ac:spMkLst>
        </pc:spChg>
        <pc:spChg chg="mod">
          <ac:chgData name="Chris Speller" userId="0a97f007-b978-4543-a8a0-9ee0abccdf0a" providerId="ADAL" clId="{F4E4FAF5-B139-4F30-B001-B4F3F300C484}" dt="2021-04-16T08:47:02.755" v="27927" actId="20577"/>
          <ac:spMkLst>
            <pc:docMk/>
            <pc:sldMk cId="2161047570" sldId="5042"/>
            <ac:spMk id="11" creationId="{00000000-0000-0000-0000-000000000000}"/>
          </ac:spMkLst>
        </pc:spChg>
        <pc:spChg chg="mod">
          <ac:chgData name="Chris Speller" userId="0a97f007-b978-4543-a8a0-9ee0abccdf0a" providerId="ADAL" clId="{F4E4FAF5-B139-4F30-B001-B4F3F300C484}" dt="2021-04-16T08:47:51.142" v="27974" actId="122"/>
          <ac:spMkLst>
            <pc:docMk/>
            <pc:sldMk cId="2161047570" sldId="5042"/>
            <ac:spMk id="12" creationId="{ABB204BF-F99B-415F-BDC2-DDBA9C6AC34B}"/>
          </ac:spMkLst>
        </pc:spChg>
      </pc:sldChg>
      <pc:sldChg chg="addSp delSp modSp add mod ord modAnim">
        <pc:chgData name="Chris Speller" userId="0a97f007-b978-4543-a8a0-9ee0abccdf0a" providerId="ADAL" clId="{F4E4FAF5-B139-4F30-B001-B4F3F300C484}" dt="2021-04-16T10:34:23.968" v="29776" actId="20577"/>
        <pc:sldMkLst>
          <pc:docMk/>
          <pc:sldMk cId="3243398790" sldId="5043"/>
        </pc:sldMkLst>
        <pc:spChg chg="mod">
          <ac:chgData name="Chris Speller" userId="0a97f007-b978-4543-a8a0-9ee0abccdf0a" providerId="ADAL" clId="{F4E4FAF5-B139-4F30-B001-B4F3F300C484}" dt="2021-04-16T08:49:38.116" v="28020" actId="20577"/>
          <ac:spMkLst>
            <pc:docMk/>
            <pc:sldMk cId="3243398790" sldId="5043"/>
            <ac:spMk id="10" creationId="{00000000-0000-0000-0000-000000000000}"/>
          </ac:spMkLst>
        </pc:spChg>
        <pc:spChg chg="mod">
          <ac:chgData name="Chris Speller" userId="0a97f007-b978-4543-a8a0-9ee0abccdf0a" providerId="ADAL" clId="{F4E4FAF5-B139-4F30-B001-B4F3F300C484}" dt="2021-04-16T08:50:29.614" v="28027"/>
          <ac:spMkLst>
            <pc:docMk/>
            <pc:sldMk cId="3243398790" sldId="5043"/>
            <ac:spMk id="11" creationId="{00000000-0000-0000-0000-000000000000}"/>
          </ac:spMkLst>
        </pc:spChg>
        <pc:spChg chg="mod">
          <ac:chgData name="Chris Speller" userId="0a97f007-b978-4543-a8a0-9ee0abccdf0a" providerId="ADAL" clId="{F4E4FAF5-B139-4F30-B001-B4F3F300C484}" dt="2021-04-16T08:50:41.127" v="28036" actId="16959"/>
          <ac:spMkLst>
            <pc:docMk/>
            <pc:sldMk cId="3243398790" sldId="5043"/>
            <ac:spMk id="12" creationId="{ABB204BF-F99B-415F-BDC2-DDBA9C6AC34B}"/>
          </ac:spMkLst>
        </pc:spChg>
        <pc:spChg chg="add mod">
          <ac:chgData name="Chris Speller" userId="0a97f007-b978-4543-a8a0-9ee0abccdf0a" providerId="ADAL" clId="{F4E4FAF5-B139-4F30-B001-B4F3F300C484}" dt="2021-04-16T10:34:23.968" v="29776" actId="20577"/>
          <ac:spMkLst>
            <pc:docMk/>
            <pc:sldMk cId="3243398790" sldId="5043"/>
            <ac:spMk id="16" creationId="{D09625F8-C268-4DE8-9A0F-42526B7AA58C}"/>
          </ac:spMkLst>
        </pc:spChg>
        <pc:picChg chg="add del mod">
          <ac:chgData name="Chris Speller" userId="0a97f007-b978-4543-a8a0-9ee0abccdf0a" providerId="ADAL" clId="{F4E4FAF5-B139-4F30-B001-B4F3F300C484}" dt="2021-04-16T08:50:45.884" v="28040" actId="478"/>
          <ac:picMkLst>
            <pc:docMk/>
            <pc:sldMk cId="3243398790" sldId="5043"/>
            <ac:picMk id="3" creationId="{91324A71-BA25-4D4F-BB18-C27E235CB91B}"/>
          </ac:picMkLst>
        </pc:picChg>
        <pc:picChg chg="add del mod">
          <ac:chgData name="Chris Speller" userId="0a97f007-b978-4543-a8a0-9ee0abccdf0a" providerId="ADAL" clId="{F4E4FAF5-B139-4F30-B001-B4F3F300C484}" dt="2021-04-16T08:51:54.811" v="28044" actId="478"/>
          <ac:picMkLst>
            <pc:docMk/>
            <pc:sldMk cId="3243398790" sldId="5043"/>
            <ac:picMk id="7" creationId="{6E48AA97-6FAD-420E-A521-27AB705400E8}"/>
          </ac:picMkLst>
        </pc:picChg>
        <pc:picChg chg="add mod">
          <ac:chgData name="Chris Speller" userId="0a97f007-b978-4543-a8a0-9ee0abccdf0a" providerId="ADAL" clId="{F4E4FAF5-B139-4F30-B001-B4F3F300C484}" dt="2021-04-16T08:50:34.021" v="28029" actId="1076"/>
          <ac:picMkLst>
            <pc:docMk/>
            <pc:sldMk cId="3243398790" sldId="5043"/>
            <ac:picMk id="13" creationId="{7599B60E-9D17-493B-AC3C-7912246C399F}"/>
          </ac:picMkLst>
        </pc:picChg>
        <pc:picChg chg="add mod">
          <ac:chgData name="Chris Speller" userId="0a97f007-b978-4543-a8a0-9ee0abccdf0a" providerId="ADAL" clId="{F4E4FAF5-B139-4F30-B001-B4F3F300C484}" dt="2021-04-16T08:51:59.535" v="28047" actId="14100"/>
          <ac:picMkLst>
            <pc:docMk/>
            <pc:sldMk cId="3243398790" sldId="5043"/>
            <ac:picMk id="15" creationId="{7D35021C-F5A1-4579-998B-676C91FCB94A}"/>
          </ac:picMkLst>
        </pc:picChg>
      </pc:sldChg>
      <pc:sldChg chg="modSp add mod modAnim">
        <pc:chgData name="Chris Speller" userId="0a97f007-b978-4543-a8a0-9ee0abccdf0a" providerId="ADAL" clId="{F4E4FAF5-B139-4F30-B001-B4F3F300C484}" dt="2021-04-16T10:42:46.478" v="29881" actId="1076"/>
        <pc:sldMkLst>
          <pc:docMk/>
          <pc:sldMk cId="3940830443" sldId="5044"/>
        </pc:sldMkLst>
        <pc:spChg chg="mod">
          <ac:chgData name="Chris Speller" userId="0a97f007-b978-4543-a8a0-9ee0abccdf0a" providerId="ADAL" clId="{F4E4FAF5-B139-4F30-B001-B4F3F300C484}" dt="2021-04-16T08:57:03.229" v="29037" actId="6549"/>
          <ac:spMkLst>
            <pc:docMk/>
            <pc:sldMk cId="3940830443" sldId="5044"/>
            <ac:spMk id="10" creationId="{00000000-0000-0000-0000-000000000000}"/>
          </ac:spMkLst>
        </pc:spChg>
        <pc:spChg chg="mod">
          <ac:chgData name="Chris Speller" userId="0a97f007-b978-4543-a8a0-9ee0abccdf0a" providerId="ADAL" clId="{F4E4FAF5-B139-4F30-B001-B4F3F300C484}" dt="2021-04-16T08:56:38.638" v="29028" actId="404"/>
          <ac:spMkLst>
            <pc:docMk/>
            <pc:sldMk cId="3940830443" sldId="5044"/>
            <ac:spMk id="11" creationId="{00000000-0000-0000-0000-000000000000}"/>
          </ac:spMkLst>
        </pc:spChg>
        <pc:spChg chg="mod">
          <ac:chgData name="Chris Speller" userId="0a97f007-b978-4543-a8a0-9ee0abccdf0a" providerId="ADAL" clId="{F4E4FAF5-B139-4F30-B001-B4F3F300C484}" dt="2021-04-16T10:42:46.478" v="29881" actId="1076"/>
          <ac:spMkLst>
            <pc:docMk/>
            <pc:sldMk cId="3940830443" sldId="5044"/>
            <ac:spMk id="12" creationId="{ABB204BF-F99B-415F-BDC2-DDBA9C6AC34B}"/>
          </ac:spMkLst>
        </pc:spChg>
      </pc:sldChg>
      <pc:sldChg chg="modSp add mod">
        <pc:chgData name="Chris Speller" userId="0a97f007-b978-4543-a8a0-9ee0abccdf0a" providerId="ADAL" clId="{F4E4FAF5-B139-4F30-B001-B4F3F300C484}" dt="2021-04-16T10:42:39.957" v="29879" actId="1076"/>
        <pc:sldMkLst>
          <pc:docMk/>
          <pc:sldMk cId="1378858816" sldId="5045"/>
        </pc:sldMkLst>
        <pc:spChg chg="mod">
          <ac:chgData name="Chris Speller" userId="0a97f007-b978-4543-a8a0-9ee0abccdf0a" providerId="ADAL" clId="{F4E4FAF5-B139-4F30-B001-B4F3F300C484}" dt="2021-04-16T09:00:44.652" v="29694" actId="20577"/>
          <ac:spMkLst>
            <pc:docMk/>
            <pc:sldMk cId="1378858816" sldId="5045"/>
            <ac:spMk id="10" creationId="{00000000-0000-0000-0000-000000000000}"/>
          </ac:spMkLst>
        </pc:spChg>
        <pc:spChg chg="mod">
          <ac:chgData name="Chris Speller" userId="0a97f007-b978-4543-a8a0-9ee0abccdf0a" providerId="ADAL" clId="{F4E4FAF5-B139-4F30-B001-B4F3F300C484}" dt="2021-04-16T08:59:24.612" v="29644" actId="20577"/>
          <ac:spMkLst>
            <pc:docMk/>
            <pc:sldMk cId="1378858816" sldId="5045"/>
            <ac:spMk id="11" creationId="{00000000-0000-0000-0000-000000000000}"/>
          </ac:spMkLst>
        </pc:spChg>
        <pc:spChg chg="mod">
          <ac:chgData name="Chris Speller" userId="0a97f007-b978-4543-a8a0-9ee0abccdf0a" providerId="ADAL" clId="{F4E4FAF5-B139-4F30-B001-B4F3F300C484}" dt="2021-04-16T10:42:39.957" v="29879" actId="1076"/>
          <ac:spMkLst>
            <pc:docMk/>
            <pc:sldMk cId="1378858816" sldId="5045"/>
            <ac:spMk id="12" creationId="{ABB204BF-F99B-415F-BDC2-DDBA9C6AC34B}"/>
          </ac:spMkLst>
        </pc:spChg>
      </pc:sldChg>
      <pc:sldChg chg="add del">
        <pc:chgData name="Chris Speller" userId="0a97f007-b978-4543-a8a0-9ee0abccdf0a" providerId="ADAL" clId="{F4E4FAF5-B139-4F30-B001-B4F3F300C484}" dt="2021-04-16T08:57:37.095" v="29041"/>
        <pc:sldMkLst>
          <pc:docMk/>
          <pc:sldMk cId="3733736345" sldId="5045"/>
        </pc:sldMkLst>
      </pc:sldChg>
      <pc:sldChg chg="add del">
        <pc:chgData name="Chris Speller" userId="0a97f007-b978-4543-a8a0-9ee0abccdf0a" providerId="ADAL" clId="{F4E4FAF5-B139-4F30-B001-B4F3F300C484}" dt="2021-04-16T08:58:27.781" v="29345"/>
        <pc:sldMkLst>
          <pc:docMk/>
          <pc:sldMk cId="1615513724" sldId="5046"/>
        </pc:sldMkLst>
      </pc:sldChg>
      <pc:sldChg chg="modSp add mod">
        <pc:chgData name="Chris Speller" userId="0a97f007-b978-4543-a8a0-9ee0abccdf0a" providerId="ADAL" clId="{F4E4FAF5-B139-4F30-B001-B4F3F300C484}" dt="2021-04-16T10:42:50.173" v="29882" actId="1076"/>
        <pc:sldMkLst>
          <pc:docMk/>
          <pc:sldMk cId="1724723378" sldId="5046"/>
        </pc:sldMkLst>
        <pc:spChg chg="mod">
          <ac:chgData name="Chris Speller" userId="0a97f007-b978-4543-a8a0-9ee0abccdf0a" providerId="ADAL" clId="{F4E4FAF5-B139-4F30-B001-B4F3F300C484}" dt="2021-04-16T09:09:33.742" v="29771" actId="20577"/>
          <ac:spMkLst>
            <pc:docMk/>
            <pc:sldMk cId="1724723378" sldId="5046"/>
            <ac:spMk id="10" creationId="{00000000-0000-0000-0000-000000000000}"/>
          </ac:spMkLst>
        </pc:spChg>
        <pc:spChg chg="mod">
          <ac:chgData name="Chris Speller" userId="0a97f007-b978-4543-a8a0-9ee0abccdf0a" providerId="ADAL" clId="{F4E4FAF5-B139-4F30-B001-B4F3F300C484}" dt="2021-04-16T09:09:35.367" v="29772" actId="20577"/>
          <ac:spMkLst>
            <pc:docMk/>
            <pc:sldMk cId="1724723378" sldId="5046"/>
            <ac:spMk id="11" creationId="{00000000-0000-0000-0000-000000000000}"/>
          </ac:spMkLst>
        </pc:spChg>
        <pc:spChg chg="mod">
          <ac:chgData name="Chris Speller" userId="0a97f007-b978-4543-a8a0-9ee0abccdf0a" providerId="ADAL" clId="{F4E4FAF5-B139-4F30-B001-B4F3F300C484}" dt="2021-04-16T10:42:50.173" v="29882" actId="1076"/>
          <ac:spMkLst>
            <pc:docMk/>
            <pc:sldMk cId="1724723378" sldId="5046"/>
            <ac:spMk id="12" creationId="{ABB204BF-F99B-415F-BDC2-DDBA9C6AC34B}"/>
          </ac:spMkLst>
        </pc:spChg>
      </pc:sldChg>
      <pc:sldChg chg="modSp add mod">
        <pc:chgData name="Chris Speller" userId="0a97f007-b978-4543-a8a0-9ee0abccdf0a" providerId="ADAL" clId="{F4E4FAF5-B139-4F30-B001-B4F3F300C484}" dt="2021-04-16T10:39:47.198" v="29859" actId="1076"/>
        <pc:sldMkLst>
          <pc:docMk/>
          <pc:sldMk cId="4074718026" sldId="5047"/>
        </pc:sldMkLst>
        <pc:spChg chg="mod">
          <ac:chgData name="Chris Speller" userId="0a97f007-b978-4543-a8a0-9ee0abccdf0a" providerId="ADAL" clId="{F4E4FAF5-B139-4F30-B001-B4F3F300C484}" dt="2021-04-16T10:39:34.058" v="29847" actId="20577"/>
          <ac:spMkLst>
            <pc:docMk/>
            <pc:sldMk cId="4074718026" sldId="5047"/>
            <ac:spMk id="10" creationId="{00000000-0000-0000-0000-000000000000}"/>
          </ac:spMkLst>
        </pc:spChg>
        <pc:spChg chg="mod">
          <ac:chgData name="Chris Speller" userId="0a97f007-b978-4543-a8a0-9ee0abccdf0a" providerId="ADAL" clId="{F4E4FAF5-B139-4F30-B001-B4F3F300C484}" dt="2021-04-16T10:39:39.945" v="29852" actId="20577"/>
          <ac:spMkLst>
            <pc:docMk/>
            <pc:sldMk cId="4074718026" sldId="5047"/>
            <ac:spMk id="11" creationId="{00000000-0000-0000-0000-000000000000}"/>
          </ac:spMkLst>
        </pc:spChg>
        <pc:spChg chg="mod">
          <ac:chgData name="Chris Speller" userId="0a97f007-b978-4543-a8a0-9ee0abccdf0a" providerId="ADAL" clId="{F4E4FAF5-B139-4F30-B001-B4F3F300C484}" dt="2021-04-16T10:39:47.198" v="29859" actId="1076"/>
          <ac:spMkLst>
            <pc:docMk/>
            <pc:sldMk cId="4074718026" sldId="5047"/>
            <ac:spMk id="12" creationId="{ABB204BF-F99B-415F-BDC2-DDBA9C6AC34B}"/>
          </ac:spMkLst>
        </pc:spChg>
      </pc:sldChg>
    </pc:docChg>
  </pc:docChgLst>
  <pc:docChgLst>
    <pc:chgData name="Chris Speller" userId="0a97f007-b978-4543-a8a0-9ee0abccdf0a" providerId="ADAL" clId="{F75533B5-4FC0-4EBE-B13C-56F979AD271E}"/>
    <pc:docChg chg="custSel addSld delSld modSld sldOrd">
      <pc:chgData name="Chris Speller" userId="0a97f007-b978-4543-a8a0-9ee0abccdf0a" providerId="ADAL" clId="{F75533B5-4FC0-4EBE-B13C-56F979AD271E}" dt="2021-02-04T17:47:14.699" v="5"/>
      <pc:docMkLst>
        <pc:docMk/>
      </pc:docMkLst>
      <pc:sldChg chg="del">
        <pc:chgData name="Chris Speller" userId="0a97f007-b978-4543-a8a0-9ee0abccdf0a" providerId="ADAL" clId="{F75533B5-4FC0-4EBE-B13C-56F979AD271E}" dt="2020-12-29T17:45:46.811" v="0" actId="47"/>
        <pc:sldMkLst>
          <pc:docMk/>
          <pc:sldMk cId="3202769435" sldId="1026"/>
        </pc:sldMkLst>
      </pc:sldChg>
      <pc:sldChg chg="del">
        <pc:chgData name="Chris Speller" userId="0a97f007-b978-4543-a8a0-9ee0abccdf0a" providerId="ADAL" clId="{F75533B5-4FC0-4EBE-B13C-56F979AD271E}" dt="2020-12-29T17:45:46.811" v="0" actId="47"/>
        <pc:sldMkLst>
          <pc:docMk/>
          <pc:sldMk cId="3693764538" sldId="3904"/>
        </pc:sldMkLst>
      </pc:sldChg>
      <pc:sldChg chg="del">
        <pc:chgData name="Chris Speller" userId="0a97f007-b978-4543-a8a0-9ee0abccdf0a" providerId="ADAL" clId="{F75533B5-4FC0-4EBE-B13C-56F979AD271E}" dt="2020-12-29T17:45:46.811" v="0" actId="47"/>
        <pc:sldMkLst>
          <pc:docMk/>
          <pc:sldMk cId="2465052058" sldId="3906"/>
        </pc:sldMkLst>
      </pc:sldChg>
      <pc:sldChg chg="del">
        <pc:chgData name="Chris Speller" userId="0a97f007-b978-4543-a8a0-9ee0abccdf0a" providerId="ADAL" clId="{F75533B5-4FC0-4EBE-B13C-56F979AD271E}" dt="2020-12-29T17:45:46.811" v="0" actId="47"/>
        <pc:sldMkLst>
          <pc:docMk/>
          <pc:sldMk cId="2565329950" sldId="3907"/>
        </pc:sldMkLst>
      </pc:sldChg>
      <pc:sldChg chg="del">
        <pc:chgData name="Chris Speller" userId="0a97f007-b978-4543-a8a0-9ee0abccdf0a" providerId="ADAL" clId="{F75533B5-4FC0-4EBE-B13C-56F979AD271E}" dt="2020-12-29T17:45:46.811" v="0" actId="47"/>
        <pc:sldMkLst>
          <pc:docMk/>
          <pc:sldMk cId="581645618" sldId="3910"/>
        </pc:sldMkLst>
      </pc:sldChg>
      <pc:sldChg chg="del">
        <pc:chgData name="Chris Speller" userId="0a97f007-b978-4543-a8a0-9ee0abccdf0a" providerId="ADAL" clId="{F75533B5-4FC0-4EBE-B13C-56F979AD271E}" dt="2020-12-29T17:45:46.811" v="0" actId="47"/>
        <pc:sldMkLst>
          <pc:docMk/>
          <pc:sldMk cId="3693541020" sldId="3911"/>
        </pc:sldMkLst>
      </pc:sldChg>
      <pc:sldChg chg="del">
        <pc:chgData name="Chris Speller" userId="0a97f007-b978-4543-a8a0-9ee0abccdf0a" providerId="ADAL" clId="{F75533B5-4FC0-4EBE-B13C-56F979AD271E}" dt="2020-12-29T17:45:46.811" v="0" actId="47"/>
        <pc:sldMkLst>
          <pc:docMk/>
          <pc:sldMk cId="2564498884" sldId="3912"/>
        </pc:sldMkLst>
      </pc:sldChg>
      <pc:sldChg chg="del">
        <pc:chgData name="Chris Speller" userId="0a97f007-b978-4543-a8a0-9ee0abccdf0a" providerId="ADAL" clId="{F75533B5-4FC0-4EBE-B13C-56F979AD271E}" dt="2020-12-29T17:45:46.811" v="0" actId="47"/>
        <pc:sldMkLst>
          <pc:docMk/>
          <pc:sldMk cId="680041335" sldId="3915"/>
        </pc:sldMkLst>
      </pc:sldChg>
      <pc:sldChg chg="del">
        <pc:chgData name="Chris Speller" userId="0a97f007-b978-4543-a8a0-9ee0abccdf0a" providerId="ADAL" clId="{F75533B5-4FC0-4EBE-B13C-56F979AD271E}" dt="2020-12-29T17:45:46.811" v="0" actId="47"/>
        <pc:sldMkLst>
          <pc:docMk/>
          <pc:sldMk cId="2668014835" sldId="3916"/>
        </pc:sldMkLst>
      </pc:sldChg>
      <pc:sldChg chg="del">
        <pc:chgData name="Chris Speller" userId="0a97f007-b978-4543-a8a0-9ee0abccdf0a" providerId="ADAL" clId="{F75533B5-4FC0-4EBE-B13C-56F979AD271E}" dt="2020-12-29T17:45:46.811" v="0" actId="47"/>
        <pc:sldMkLst>
          <pc:docMk/>
          <pc:sldMk cId="2482038218" sldId="3917"/>
        </pc:sldMkLst>
      </pc:sldChg>
      <pc:sldChg chg="del">
        <pc:chgData name="Chris Speller" userId="0a97f007-b978-4543-a8a0-9ee0abccdf0a" providerId="ADAL" clId="{F75533B5-4FC0-4EBE-B13C-56F979AD271E}" dt="2020-12-29T17:45:46.811" v="0" actId="47"/>
        <pc:sldMkLst>
          <pc:docMk/>
          <pc:sldMk cId="1293384083" sldId="3920"/>
        </pc:sldMkLst>
      </pc:sldChg>
      <pc:sldChg chg="del">
        <pc:chgData name="Chris Speller" userId="0a97f007-b978-4543-a8a0-9ee0abccdf0a" providerId="ADAL" clId="{F75533B5-4FC0-4EBE-B13C-56F979AD271E}" dt="2020-12-29T17:45:46.811" v="0" actId="47"/>
        <pc:sldMkLst>
          <pc:docMk/>
          <pc:sldMk cId="970779450" sldId="3924"/>
        </pc:sldMkLst>
      </pc:sldChg>
      <pc:sldChg chg="del">
        <pc:chgData name="Chris Speller" userId="0a97f007-b978-4543-a8a0-9ee0abccdf0a" providerId="ADAL" clId="{F75533B5-4FC0-4EBE-B13C-56F979AD271E}" dt="2020-12-29T17:45:46.811" v="0" actId="47"/>
        <pc:sldMkLst>
          <pc:docMk/>
          <pc:sldMk cId="1781496644" sldId="3925"/>
        </pc:sldMkLst>
      </pc:sldChg>
      <pc:sldChg chg="del">
        <pc:chgData name="Chris Speller" userId="0a97f007-b978-4543-a8a0-9ee0abccdf0a" providerId="ADAL" clId="{F75533B5-4FC0-4EBE-B13C-56F979AD271E}" dt="2020-12-29T17:45:46.811" v="0" actId="47"/>
        <pc:sldMkLst>
          <pc:docMk/>
          <pc:sldMk cId="4266632463" sldId="3926"/>
        </pc:sldMkLst>
      </pc:sldChg>
      <pc:sldChg chg="del">
        <pc:chgData name="Chris Speller" userId="0a97f007-b978-4543-a8a0-9ee0abccdf0a" providerId="ADAL" clId="{F75533B5-4FC0-4EBE-B13C-56F979AD271E}" dt="2020-12-29T17:45:46.811" v="0" actId="47"/>
        <pc:sldMkLst>
          <pc:docMk/>
          <pc:sldMk cId="3038948477" sldId="3927"/>
        </pc:sldMkLst>
      </pc:sldChg>
      <pc:sldChg chg="del">
        <pc:chgData name="Chris Speller" userId="0a97f007-b978-4543-a8a0-9ee0abccdf0a" providerId="ADAL" clId="{F75533B5-4FC0-4EBE-B13C-56F979AD271E}" dt="2020-12-29T17:45:46.811" v="0" actId="47"/>
        <pc:sldMkLst>
          <pc:docMk/>
          <pc:sldMk cId="3363638441" sldId="3993"/>
        </pc:sldMkLst>
      </pc:sldChg>
      <pc:sldChg chg="del">
        <pc:chgData name="Chris Speller" userId="0a97f007-b978-4543-a8a0-9ee0abccdf0a" providerId="ADAL" clId="{F75533B5-4FC0-4EBE-B13C-56F979AD271E}" dt="2020-12-29T17:45:46.811" v="0" actId="47"/>
        <pc:sldMkLst>
          <pc:docMk/>
          <pc:sldMk cId="1587189628" sldId="3995"/>
        </pc:sldMkLst>
      </pc:sldChg>
      <pc:sldChg chg="del">
        <pc:chgData name="Chris Speller" userId="0a97f007-b978-4543-a8a0-9ee0abccdf0a" providerId="ADAL" clId="{F75533B5-4FC0-4EBE-B13C-56F979AD271E}" dt="2020-12-29T17:45:46.811" v="0" actId="47"/>
        <pc:sldMkLst>
          <pc:docMk/>
          <pc:sldMk cId="472227038" sldId="3996"/>
        </pc:sldMkLst>
      </pc:sldChg>
      <pc:sldChg chg="del">
        <pc:chgData name="Chris Speller" userId="0a97f007-b978-4543-a8a0-9ee0abccdf0a" providerId="ADAL" clId="{F75533B5-4FC0-4EBE-B13C-56F979AD271E}" dt="2020-12-29T17:45:46.811" v="0" actId="47"/>
        <pc:sldMkLst>
          <pc:docMk/>
          <pc:sldMk cId="1573794698" sldId="4002"/>
        </pc:sldMkLst>
      </pc:sldChg>
      <pc:sldChg chg="del">
        <pc:chgData name="Chris Speller" userId="0a97f007-b978-4543-a8a0-9ee0abccdf0a" providerId="ADAL" clId="{F75533B5-4FC0-4EBE-B13C-56F979AD271E}" dt="2020-12-29T17:45:46.811" v="0" actId="47"/>
        <pc:sldMkLst>
          <pc:docMk/>
          <pc:sldMk cId="786753493" sldId="4003"/>
        </pc:sldMkLst>
      </pc:sldChg>
      <pc:sldChg chg="del">
        <pc:chgData name="Chris Speller" userId="0a97f007-b978-4543-a8a0-9ee0abccdf0a" providerId="ADAL" clId="{F75533B5-4FC0-4EBE-B13C-56F979AD271E}" dt="2020-12-29T17:45:46.811" v="0" actId="47"/>
        <pc:sldMkLst>
          <pc:docMk/>
          <pc:sldMk cId="2009564673" sldId="4004"/>
        </pc:sldMkLst>
      </pc:sldChg>
      <pc:sldChg chg="del">
        <pc:chgData name="Chris Speller" userId="0a97f007-b978-4543-a8a0-9ee0abccdf0a" providerId="ADAL" clId="{F75533B5-4FC0-4EBE-B13C-56F979AD271E}" dt="2020-12-29T17:45:46.811" v="0" actId="47"/>
        <pc:sldMkLst>
          <pc:docMk/>
          <pc:sldMk cId="388527253" sldId="4005"/>
        </pc:sldMkLst>
      </pc:sldChg>
      <pc:sldChg chg="del">
        <pc:chgData name="Chris Speller" userId="0a97f007-b978-4543-a8a0-9ee0abccdf0a" providerId="ADAL" clId="{F75533B5-4FC0-4EBE-B13C-56F979AD271E}" dt="2020-12-29T17:45:46.811" v="0" actId="47"/>
        <pc:sldMkLst>
          <pc:docMk/>
          <pc:sldMk cId="4069029249" sldId="4006"/>
        </pc:sldMkLst>
      </pc:sldChg>
      <pc:sldChg chg="del">
        <pc:chgData name="Chris Speller" userId="0a97f007-b978-4543-a8a0-9ee0abccdf0a" providerId="ADAL" clId="{F75533B5-4FC0-4EBE-B13C-56F979AD271E}" dt="2020-12-29T17:45:46.811" v="0" actId="47"/>
        <pc:sldMkLst>
          <pc:docMk/>
          <pc:sldMk cId="225922720" sldId="4007"/>
        </pc:sldMkLst>
      </pc:sldChg>
      <pc:sldChg chg="del">
        <pc:chgData name="Chris Speller" userId="0a97f007-b978-4543-a8a0-9ee0abccdf0a" providerId="ADAL" clId="{F75533B5-4FC0-4EBE-B13C-56F979AD271E}" dt="2020-12-29T17:45:46.811" v="0" actId="47"/>
        <pc:sldMkLst>
          <pc:docMk/>
          <pc:sldMk cId="3730089100" sldId="4013"/>
        </pc:sldMkLst>
      </pc:sldChg>
      <pc:sldChg chg="del">
        <pc:chgData name="Chris Speller" userId="0a97f007-b978-4543-a8a0-9ee0abccdf0a" providerId="ADAL" clId="{F75533B5-4FC0-4EBE-B13C-56F979AD271E}" dt="2020-12-29T17:45:46.811" v="0" actId="47"/>
        <pc:sldMkLst>
          <pc:docMk/>
          <pc:sldMk cId="3885664458" sldId="4014"/>
        </pc:sldMkLst>
      </pc:sldChg>
      <pc:sldChg chg="del">
        <pc:chgData name="Chris Speller" userId="0a97f007-b978-4543-a8a0-9ee0abccdf0a" providerId="ADAL" clId="{F75533B5-4FC0-4EBE-B13C-56F979AD271E}" dt="2020-12-29T17:45:46.811" v="0" actId="47"/>
        <pc:sldMkLst>
          <pc:docMk/>
          <pc:sldMk cId="788143293" sldId="4017"/>
        </pc:sldMkLst>
      </pc:sldChg>
      <pc:sldChg chg="del">
        <pc:chgData name="Chris Speller" userId="0a97f007-b978-4543-a8a0-9ee0abccdf0a" providerId="ADAL" clId="{F75533B5-4FC0-4EBE-B13C-56F979AD271E}" dt="2020-12-29T17:45:46.811" v="0" actId="47"/>
        <pc:sldMkLst>
          <pc:docMk/>
          <pc:sldMk cId="323536547" sldId="4020"/>
        </pc:sldMkLst>
      </pc:sldChg>
      <pc:sldChg chg="del">
        <pc:chgData name="Chris Speller" userId="0a97f007-b978-4543-a8a0-9ee0abccdf0a" providerId="ADAL" clId="{F75533B5-4FC0-4EBE-B13C-56F979AD271E}" dt="2020-12-29T17:45:46.811" v="0" actId="47"/>
        <pc:sldMkLst>
          <pc:docMk/>
          <pc:sldMk cId="2553565533" sldId="4023"/>
        </pc:sldMkLst>
      </pc:sldChg>
      <pc:sldChg chg="del">
        <pc:chgData name="Chris Speller" userId="0a97f007-b978-4543-a8a0-9ee0abccdf0a" providerId="ADAL" clId="{F75533B5-4FC0-4EBE-B13C-56F979AD271E}" dt="2020-12-29T17:45:46.811" v="0" actId="47"/>
        <pc:sldMkLst>
          <pc:docMk/>
          <pc:sldMk cId="1212800800" sldId="4037"/>
        </pc:sldMkLst>
      </pc:sldChg>
      <pc:sldChg chg="del">
        <pc:chgData name="Chris Speller" userId="0a97f007-b978-4543-a8a0-9ee0abccdf0a" providerId="ADAL" clId="{F75533B5-4FC0-4EBE-B13C-56F979AD271E}" dt="2020-12-29T17:45:46.811" v="0" actId="47"/>
        <pc:sldMkLst>
          <pc:docMk/>
          <pc:sldMk cId="441069801" sldId="4038"/>
        </pc:sldMkLst>
      </pc:sldChg>
      <pc:sldChg chg="del">
        <pc:chgData name="Chris Speller" userId="0a97f007-b978-4543-a8a0-9ee0abccdf0a" providerId="ADAL" clId="{F75533B5-4FC0-4EBE-B13C-56F979AD271E}" dt="2020-12-29T17:45:46.811" v="0" actId="47"/>
        <pc:sldMkLst>
          <pc:docMk/>
          <pc:sldMk cId="3663918249" sldId="4039"/>
        </pc:sldMkLst>
      </pc:sldChg>
      <pc:sldChg chg="del">
        <pc:chgData name="Chris Speller" userId="0a97f007-b978-4543-a8a0-9ee0abccdf0a" providerId="ADAL" clId="{F75533B5-4FC0-4EBE-B13C-56F979AD271E}" dt="2020-12-29T17:45:46.811" v="0" actId="47"/>
        <pc:sldMkLst>
          <pc:docMk/>
          <pc:sldMk cId="3055594513" sldId="4044"/>
        </pc:sldMkLst>
      </pc:sldChg>
      <pc:sldChg chg="del">
        <pc:chgData name="Chris Speller" userId="0a97f007-b978-4543-a8a0-9ee0abccdf0a" providerId="ADAL" clId="{F75533B5-4FC0-4EBE-B13C-56F979AD271E}" dt="2020-12-29T17:45:46.811" v="0" actId="47"/>
        <pc:sldMkLst>
          <pc:docMk/>
          <pc:sldMk cId="3542262345" sldId="4065"/>
        </pc:sldMkLst>
      </pc:sldChg>
      <pc:sldChg chg="del">
        <pc:chgData name="Chris Speller" userId="0a97f007-b978-4543-a8a0-9ee0abccdf0a" providerId="ADAL" clId="{F75533B5-4FC0-4EBE-B13C-56F979AD271E}" dt="2020-12-29T17:45:46.811" v="0" actId="47"/>
        <pc:sldMkLst>
          <pc:docMk/>
          <pc:sldMk cId="3648602230" sldId="4092"/>
        </pc:sldMkLst>
      </pc:sldChg>
      <pc:sldChg chg="del">
        <pc:chgData name="Chris Speller" userId="0a97f007-b978-4543-a8a0-9ee0abccdf0a" providerId="ADAL" clId="{F75533B5-4FC0-4EBE-B13C-56F979AD271E}" dt="2020-12-29T17:45:46.811" v="0" actId="47"/>
        <pc:sldMkLst>
          <pc:docMk/>
          <pc:sldMk cId="1339275060" sldId="4093"/>
        </pc:sldMkLst>
      </pc:sldChg>
      <pc:sldChg chg="del">
        <pc:chgData name="Chris Speller" userId="0a97f007-b978-4543-a8a0-9ee0abccdf0a" providerId="ADAL" clId="{F75533B5-4FC0-4EBE-B13C-56F979AD271E}" dt="2020-12-29T17:45:46.811" v="0" actId="47"/>
        <pc:sldMkLst>
          <pc:docMk/>
          <pc:sldMk cId="1892628838" sldId="4105"/>
        </pc:sldMkLst>
      </pc:sldChg>
      <pc:sldChg chg="del">
        <pc:chgData name="Chris Speller" userId="0a97f007-b978-4543-a8a0-9ee0abccdf0a" providerId="ADAL" clId="{F75533B5-4FC0-4EBE-B13C-56F979AD271E}" dt="2020-12-29T17:45:46.811" v="0" actId="47"/>
        <pc:sldMkLst>
          <pc:docMk/>
          <pc:sldMk cId="485450338" sldId="4106"/>
        </pc:sldMkLst>
      </pc:sldChg>
      <pc:sldChg chg="del">
        <pc:chgData name="Chris Speller" userId="0a97f007-b978-4543-a8a0-9ee0abccdf0a" providerId="ADAL" clId="{F75533B5-4FC0-4EBE-B13C-56F979AD271E}" dt="2020-12-29T17:45:46.811" v="0" actId="47"/>
        <pc:sldMkLst>
          <pc:docMk/>
          <pc:sldMk cId="1643828466" sldId="4107"/>
        </pc:sldMkLst>
      </pc:sldChg>
      <pc:sldChg chg="del">
        <pc:chgData name="Chris Speller" userId="0a97f007-b978-4543-a8a0-9ee0abccdf0a" providerId="ADAL" clId="{F75533B5-4FC0-4EBE-B13C-56F979AD271E}" dt="2020-12-29T17:45:46.811" v="0" actId="47"/>
        <pc:sldMkLst>
          <pc:docMk/>
          <pc:sldMk cId="780495866" sldId="4108"/>
        </pc:sldMkLst>
      </pc:sldChg>
      <pc:sldChg chg="del">
        <pc:chgData name="Chris Speller" userId="0a97f007-b978-4543-a8a0-9ee0abccdf0a" providerId="ADAL" clId="{F75533B5-4FC0-4EBE-B13C-56F979AD271E}" dt="2020-12-29T17:45:46.811" v="0" actId="47"/>
        <pc:sldMkLst>
          <pc:docMk/>
          <pc:sldMk cId="3768180464" sldId="4117"/>
        </pc:sldMkLst>
      </pc:sldChg>
      <pc:sldChg chg="del">
        <pc:chgData name="Chris Speller" userId="0a97f007-b978-4543-a8a0-9ee0abccdf0a" providerId="ADAL" clId="{F75533B5-4FC0-4EBE-B13C-56F979AD271E}" dt="2020-12-29T17:45:46.811" v="0" actId="47"/>
        <pc:sldMkLst>
          <pc:docMk/>
          <pc:sldMk cId="2730867190" sldId="4118"/>
        </pc:sldMkLst>
      </pc:sldChg>
      <pc:sldChg chg="del">
        <pc:chgData name="Chris Speller" userId="0a97f007-b978-4543-a8a0-9ee0abccdf0a" providerId="ADAL" clId="{F75533B5-4FC0-4EBE-B13C-56F979AD271E}" dt="2020-12-29T17:45:46.811" v="0" actId="47"/>
        <pc:sldMkLst>
          <pc:docMk/>
          <pc:sldMk cId="436483716" sldId="4122"/>
        </pc:sldMkLst>
      </pc:sldChg>
      <pc:sldChg chg="del">
        <pc:chgData name="Chris Speller" userId="0a97f007-b978-4543-a8a0-9ee0abccdf0a" providerId="ADAL" clId="{F75533B5-4FC0-4EBE-B13C-56F979AD271E}" dt="2020-12-29T17:45:46.811" v="0" actId="47"/>
        <pc:sldMkLst>
          <pc:docMk/>
          <pc:sldMk cId="1538889073" sldId="4123"/>
        </pc:sldMkLst>
      </pc:sldChg>
      <pc:sldChg chg="del">
        <pc:chgData name="Chris Speller" userId="0a97f007-b978-4543-a8a0-9ee0abccdf0a" providerId="ADAL" clId="{F75533B5-4FC0-4EBE-B13C-56F979AD271E}" dt="2020-12-29T17:45:46.811" v="0" actId="47"/>
        <pc:sldMkLst>
          <pc:docMk/>
          <pc:sldMk cId="2203216561" sldId="4125"/>
        </pc:sldMkLst>
      </pc:sldChg>
      <pc:sldChg chg="del">
        <pc:chgData name="Chris Speller" userId="0a97f007-b978-4543-a8a0-9ee0abccdf0a" providerId="ADAL" clId="{F75533B5-4FC0-4EBE-B13C-56F979AD271E}" dt="2020-12-29T17:45:46.811" v="0" actId="47"/>
        <pc:sldMkLst>
          <pc:docMk/>
          <pc:sldMk cId="2094885951" sldId="4139"/>
        </pc:sldMkLst>
      </pc:sldChg>
      <pc:sldChg chg="del">
        <pc:chgData name="Chris Speller" userId="0a97f007-b978-4543-a8a0-9ee0abccdf0a" providerId="ADAL" clId="{F75533B5-4FC0-4EBE-B13C-56F979AD271E}" dt="2020-12-29T17:45:46.811" v="0" actId="47"/>
        <pc:sldMkLst>
          <pc:docMk/>
          <pc:sldMk cId="4102643410" sldId="4155"/>
        </pc:sldMkLst>
      </pc:sldChg>
      <pc:sldChg chg="del">
        <pc:chgData name="Chris Speller" userId="0a97f007-b978-4543-a8a0-9ee0abccdf0a" providerId="ADAL" clId="{F75533B5-4FC0-4EBE-B13C-56F979AD271E}" dt="2020-12-29T17:45:46.811" v="0" actId="47"/>
        <pc:sldMkLst>
          <pc:docMk/>
          <pc:sldMk cId="516040873" sldId="4158"/>
        </pc:sldMkLst>
      </pc:sldChg>
      <pc:sldChg chg="del">
        <pc:chgData name="Chris Speller" userId="0a97f007-b978-4543-a8a0-9ee0abccdf0a" providerId="ADAL" clId="{F75533B5-4FC0-4EBE-B13C-56F979AD271E}" dt="2020-12-29T17:45:46.811" v="0" actId="47"/>
        <pc:sldMkLst>
          <pc:docMk/>
          <pc:sldMk cId="3989229538" sldId="4164"/>
        </pc:sldMkLst>
      </pc:sldChg>
      <pc:sldChg chg="del">
        <pc:chgData name="Chris Speller" userId="0a97f007-b978-4543-a8a0-9ee0abccdf0a" providerId="ADAL" clId="{F75533B5-4FC0-4EBE-B13C-56F979AD271E}" dt="2020-12-29T17:45:46.811" v="0" actId="47"/>
        <pc:sldMkLst>
          <pc:docMk/>
          <pc:sldMk cId="2818084709" sldId="4167"/>
        </pc:sldMkLst>
      </pc:sldChg>
      <pc:sldChg chg="del">
        <pc:chgData name="Chris Speller" userId="0a97f007-b978-4543-a8a0-9ee0abccdf0a" providerId="ADAL" clId="{F75533B5-4FC0-4EBE-B13C-56F979AD271E}" dt="2020-12-29T17:45:46.811" v="0" actId="47"/>
        <pc:sldMkLst>
          <pc:docMk/>
          <pc:sldMk cId="4031554572" sldId="4173"/>
        </pc:sldMkLst>
      </pc:sldChg>
      <pc:sldChg chg="del">
        <pc:chgData name="Chris Speller" userId="0a97f007-b978-4543-a8a0-9ee0abccdf0a" providerId="ADAL" clId="{F75533B5-4FC0-4EBE-B13C-56F979AD271E}" dt="2020-12-29T17:45:46.811" v="0" actId="47"/>
        <pc:sldMkLst>
          <pc:docMk/>
          <pc:sldMk cId="752321252" sldId="4176"/>
        </pc:sldMkLst>
      </pc:sldChg>
      <pc:sldChg chg="del">
        <pc:chgData name="Chris Speller" userId="0a97f007-b978-4543-a8a0-9ee0abccdf0a" providerId="ADAL" clId="{F75533B5-4FC0-4EBE-B13C-56F979AD271E}" dt="2020-12-29T17:45:46.811" v="0" actId="47"/>
        <pc:sldMkLst>
          <pc:docMk/>
          <pc:sldMk cId="1311115381" sldId="4180"/>
        </pc:sldMkLst>
      </pc:sldChg>
      <pc:sldChg chg="del">
        <pc:chgData name="Chris Speller" userId="0a97f007-b978-4543-a8a0-9ee0abccdf0a" providerId="ADAL" clId="{F75533B5-4FC0-4EBE-B13C-56F979AD271E}" dt="2020-12-29T17:45:46.811" v="0" actId="47"/>
        <pc:sldMkLst>
          <pc:docMk/>
          <pc:sldMk cId="859969673" sldId="4182"/>
        </pc:sldMkLst>
      </pc:sldChg>
      <pc:sldChg chg="del">
        <pc:chgData name="Chris Speller" userId="0a97f007-b978-4543-a8a0-9ee0abccdf0a" providerId="ADAL" clId="{F75533B5-4FC0-4EBE-B13C-56F979AD271E}" dt="2020-12-29T17:45:46.811" v="0" actId="47"/>
        <pc:sldMkLst>
          <pc:docMk/>
          <pc:sldMk cId="2634474483" sldId="4183"/>
        </pc:sldMkLst>
      </pc:sldChg>
      <pc:sldChg chg="del">
        <pc:chgData name="Chris Speller" userId="0a97f007-b978-4543-a8a0-9ee0abccdf0a" providerId="ADAL" clId="{F75533B5-4FC0-4EBE-B13C-56F979AD271E}" dt="2020-12-29T17:45:46.811" v="0" actId="47"/>
        <pc:sldMkLst>
          <pc:docMk/>
          <pc:sldMk cId="3958965271" sldId="4209"/>
        </pc:sldMkLst>
      </pc:sldChg>
      <pc:sldChg chg="del">
        <pc:chgData name="Chris Speller" userId="0a97f007-b978-4543-a8a0-9ee0abccdf0a" providerId="ADAL" clId="{F75533B5-4FC0-4EBE-B13C-56F979AD271E}" dt="2020-12-29T17:45:46.811" v="0" actId="47"/>
        <pc:sldMkLst>
          <pc:docMk/>
          <pc:sldMk cId="2009006719" sldId="4210"/>
        </pc:sldMkLst>
      </pc:sldChg>
      <pc:sldChg chg="del">
        <pc:chgData name="Chris Speller" userId="0a97f007-b978-4543-a8a0-9ee0abccdf0a" providerId="ADAL" clId="{F75533B5-4FC0-4EBE-B13C-56F979AD271E}" dt="2020-12-29T17:45:46.811" v="0" actId="47"/>
        <pc:sldMkLst>
          <pc:docMk/>
          <pc:sldMk cId="3183480019" sldId="4211"/>
        </pc:sldMkLst>
      </pc:sldChg>
      <pc:sldChg chg="delSp mod">
        <pc:chgData name="Chris Speller" userId="0a97f007-b978-4543-a8a0-9ee0abccdf0a" providerId="ADAL" clId="{F75533B5-4FC0-4EBE-B13C-56F979AD271E}" dt="2020-12-29T17:45:57.663" v="1" actId="478"/>
        <pc:sldMkLst>
          <pc:docMk/>
          <pc:sldMk cId="3308482927" sldId="4212"/>
        </pc:sldMkLst>
        <pc:spChg chg="del">
          <ac:chgData name="Chris Speller" userId="0a97f007-b978-4543-a8a0-9ee0abccdf0a" providerId="ADAL" clId="{F75533B5-4FC0-4EBE-B13C-56F979AD271E}" dt="2020-12-29T17:45:57.663" v="1" actId="478"/>
          <ac:spMkLst>
            <pc:docMk/>
            <pc:sldMk cId="3308482927" sldId="4212"/>
            <ac:spMk id="4" creationId="{CA12FE76-5CF5-4D77-BD77-246AEA852914}"/>
          </ac:spMkLst>
        </pc:spChg>
      </pc:sldChg>
      <pc:sldChg chg="del">
        <pc:chgData name="Chris Speller" userId="0a97f007-b978-4543-a8a0-9ee0abccdf0a" providerId="ADAL" clId="{F75533B5-4FC0-4EBE-B13C-56F979AD271E}" dt="2020-12-29T17:45:46.811" v="0" actId="47"/>
        <pc:sldMkLst>
          <pc:docMk/>
          <pc:sldMk cId="2445889138" sldId="4213"/>
        </pc:sldMkLst>
      </pc:sldChg>
      <pc:sldChg chg="del">
        <pc:chgData name="Chris Speller" userId="0a97f007-b978-4543-a8a0-9ee0abccdf0a" providerId="ADAL" clId="{F75533B5-4FC0-4EBE-B13C-56F979AD271E}" dt="2020-12-29T17:45:46.811" v="0" actId="47"/>
        <pc:sldMkLst>
          <pc:docMk/>
          <pc:sldMk cId="1837994659" sldId="4214"/>
        </pc:sldMkLst>
      </pc:sldChg>
      <pc:sldChg chg="del">
        <pc:chgData name="Chris Speller" userId="0a97f007-b978-4543-a8a0-9ee0abccdf0a" providerId="ADAL" clId="{F75533B5-4FC0-4EBE-B13C-56F979AD271E}" dt="2020-12-29T17:45:46.811" v="0" actId="47"/>
        <pc:sldMkLst>
          <pc:docMk/>
          <pc:sldMk cId="1943161196" sldId="4215"/>
        </pc:sldMkLst>
      </pc:sldChg>
      <pc:sldChg chg="del">
        <pc:chgData name="Chris Speller" userId="0a97f007-b978-4543-a8a0-9ee0abccdf0a" providerId="ADAL" clId="{F75533B5-4FC0-4EBE-B13C-56F979AD271E}" dt="2020-12-29T17:45:46.811" v="0" actId="47"/>
        <pc:sldMkLst>
          <pc:docMk/>
          <pc:sldMk cId="1509133184" sldId="4216"/>
        </pc:sldMkLst>
      </pc:sldChg>
      <pc:sldChg chg="del">
        <pc:chgData name="Chris Speller" userId="0a97f007-b978-4543-a8a0-9ee0abccdf0a" providerId="ADAL" clId="{F75533B5-4FC0-4EBE-B13C-56F979AD271E}" dt="2020-12-29T17:45:46.811" v="0" actId="47"/>
        <pc:sldMkLst>
          <pc:docMk/>
          <pc:sldMk cId="3182339949" sldId="4217"/>
        </pc:sldMkLst>
      </pc:sldChg>
      <pc:sldChg chg="del">
        <pc:chgData name="Chris Speller" userId="0a97f007-b978-4543-a8a0-9ee0abccdf0a" providerId="ADAL" clId="{F75533B5-4FC0-4EBE-B13C-56F979AD271E}" dt="2020-12-29T17:45:46.811" v="0" actId="47"/>
        <pc:sldMkLst>
          <pc:docMk/>
          <pc:sldMk cId="2994786866" sldId="4218"/>
        </pc:sldMkLst>
      </pc:sldChg>
      <pc:sldChg chg="del">
        <pc:chgData name="Chris Speller" userId="0a97f007-b978-4543-a8a0-9ee0abccdf0a" providerId="ADAL" clId="{F75533B5-4FC0-4EBE-B13C-56F979AD271E}" dt="2020-12-29T17:45:46.811" v="0" actId="47"/>
        <pc:sldMkLst>
          <pc:docMk/>
          <pc:sldMk cId="3891927533" sldId="4219"/>
        </pc:sldMkLst>
      </pc:sldChg>
      <pc:sldChg chg="del">
        <pc:chgData name="Chris Speller" userId="0a97f007-b978-4543-a8a0-9ee0abccdf0a" providerId="ADAL" clId="{F75533B5-4FC0-4EBE-B13C-56F979AD271E}" dt="2020-12-29T17:45:46.811" v="0" actId="47"/>
        <pc:sldMkLst>
          <pc:docMk/>
          <pc:sldMk cId="4241894810" sldId="4220"/>
        </pc:sldMkLst>
      </pc:sldChg>
      <pc:sldChg chg="del">
        <pc:chgData name="Chris Speller" userId="0a97f007-b978-4543-a8a0-9ee0abccdf0a" providerId="ADAL" clId="{F75533B5-4FC0-4EBE-B13C-56F979AD271E}" dt="2020-12-29T17:45:46.811" v="0" actId="47"/>
        <pc:sldMkLst>
          <pc:docMk/>
          <pc:sldMk cId="1981057152" sldId="4221"/>
        </pc:sldMkLst>
      </pc:sldChg>
      <pc:sldChg chg="del">
        <pc:chgData name="Chris Speller" userId="0a97f007-b978-4543-a8a0-9ee0abccdf0a" providerId="ADAL" clId="{F75533B5-4FC0-4EBE-B13C-56F979AD271E}" dt="2020-12-29T17:45:46.811" v="0" actId="47"/>
        <pc:sldMkLst>
          <pc:docMk/>
          <pc:sldMk cId="306835241" sldId="4222"/>
        </pc:sldMkLst>
      </pc:sldChg>
      <pc:sldChg chg="del">
        <pc:chgData name="Chris Speller" userId="0a97f007-b978-4543-a8a0-9ee0abccdf0a" providerId="ADAL" clId="{F75533B5-4FC0-4EBE-B13C-56F979AD271E}" dt="2020-12-29T17:45:46.811" v="0" actId="47"/>
        <pc:sldMkLst>
          <pc:docMk/>
          <pc:sldMk cId="3511891024" sldId="4223"/>
        </pc:sldMkLst>
      </pc:sldChg>
      <pc:sldChg chg="del">
        <pc:chgData name="Chris Speller" userId="0a97f007-b978-4543-a8a0-9ee0abccdf0a" providerId="ADAL" clId="{F75533B5-4FC0-4EBE-B13C-56F979AD271E}" dt="2020-12-29T17:45:46.811" v="0" actId="47"/>
        <pc:sldMkLst>
          <pc:docMk/>
          <pc:sldMk cId="1438965850" sldId="4224"/>
        </pc:sldMkLst>
      </pc:sldChg>
      <pc:sldChg chg="del">
        <pc:chgData name="Chris Speller" userId="0a97f007-b978-4543-a8a0-9ee0abccdf0a" providerId="ADAL" clId="{F75533B5-4FC0-4EBE-B13C-56F979AD271E}" dt="2020-12-29T17:45:46.811" v="0" actId="47"/>
        <pc:sldMkLst>
          <pc:docMk/>
          <pc:sldMk cId="3178306356" sldId="4225"/>
        </pc:sldMkLst>
      </pc:sldChg>
      <pc:sldChg chg="del">
        <pc:chgData name="Chris Speller" userId="0a97f007-b978-4543-a8a0-9ee0abccdf0a" providerId="ADAL" clId="{F75533B5-4FC0-4EBE-B13C-56F979AD271E}" dt="2020-12-29T17:45:46.811" v="0" actId="47"/>
        <pc:sldMkLst>
          <pc:docMk/>
          <pc:sldMk cId="1941882094" sldId="4226"/>
        </pc:sldMkLst>
      </pc:sldChg>
      <pc:sldChg chg="del">
        <pc:chgData name="Chris Speller" userId="0a97f007-b978-4543-a8a0-9ee0abccdf0a" providerId="ADAL" clId="{F75533B5-4FC0-4EBE-B13C-56F979AD271E}" dt="2020-12-29T17:45:46.811" v="0" actId="47"/>
        <pc:sldMkLst>
          <pc:docMk/>
          <pc:sldMk cId="389645504" sldId="4227"/>
        </pc:sldMkLst>
      </pc:sldChg>
      <pc:sldChg chg="del">
        <pc:chgData name="Chris Speller" userId="0a97f007-b978-4543-a8a0-9ee0abccdf0a" providerId="ADAL" clId="{F75533B5-4FC0-4EBE-B13C-56F979AD271E}" dt="2020-12-29T17:45:46.811" v="0" actId="47"/>
        <pc:sldMkLst>
          <pc:docMk/>
          <pc:sldMk cId="2170863200" sldId="4228"/>
        </pc:sldMkLst>
      </pc:sldChg>
      <pc:sldChg chg="del">
        <pc:chgData name="Chris Speller" userId="0a97f007-b978-4543-a8a0-9ee0abccdf0a" providerId="ADAL" clId="{F75533B5-4FC0-4EBE-B13C-56F979AD271E}" dt="2020-12-29T17:45:46.811" v="0" actId="47"/>
        <pc:sldMkLst>
          <pc:docMk/>
          <pc:sldMk cId="655254233" sldId="4229"/>
        </pc:sldMkLst>
      </pc:sldChg>
      <pc:sldChg chg="del">
        <pc:chgData name="Chris Speller" userId="0a97f007-b978-4543-a8a0-9ee0abccdf0a" providerId="ADAL" clId="{F75533B5-4FC0-4EBE-B13C-56F979AD271E}" dt="2020-12-29T17:45:46.811" v="0" actId="47"/>
        <pc:sldMkLst>
          <pc:docMk/>
          <pc:sldMk cId="4183716441" sldId="4230"/>
        </pc:sldMkLst>
      </pc:sldChg>
      <pc:sldChg chg="del">
        <pc:chgData name="Chris Speller" userId="0a97f007-b978-4543-a8a0-9ee0abccdf0a" providerId="ADAL" clId="{F75533B5-4FC0-4EBE-B13C-56F979AD271E}" dt="2020-12-29T17:45:46.811" v="0" actId="47"/>
        <pc:sldMkLst>
          <pc:docMk/>
          <pc:sldMk cId="563582414" sldId="4231"/>
        </pc:sldMkLst>
      </pc:sldChg>
      <pc:sldChg chg="del">
        <pc:chgData name="Chris Speller" userId="0a97f007-b978-4543-a8a0-9ee0abccdf0a" providerId="ADAL" clId="{F75533B5-4FC0-4EBE-B13C-56F979AD271E}" dt="2020-12-29T17:45:46.811" v="0" actId="47"/>
        <pc:sldMkLst>
          <pc:docMk/>
          <pc:sldMk cId="3033813494" sldId="4232"/>
        </pc:sldMkLst>
      </pc:sldChg>
      <pc:sldChg chg="del">
        <pc:chgData name="Chris Speller" userId="0a97f007-b978-4543-a8a0-9ee0abccdf0a" providerId="ADAL" clId="{F75533B5-4FC0-4EBE-B13C-56F979AD271E}" dt="2020-12-29T17:45:46.811" v="0" actId="47"/>
        <pc:sldMkLst>
          <pc:docMk/>
          <pc:sldMk cId="1822441054" sldId="4233"/>
        </pc:sldMkLst>
      </pc:sldChg>
      <pc:sldChg chg="del">
        <pc:chgData name="Chris Speller" userId="0a97f007-b978-4543-a8a0-9ee0abccdf0a" providerId="ADAL" clId="{F75533B5-4FC0-4EBE-B13C-56F979AD271E}" dt="2020-12-29T17:45:46.811" v="0" actId="47"/>
        <pc:sldMkLst>
          <pc:docMk/>
          <pc:sldMk cId="1715001127" sldId="4234"/>
        </pc:sldMkLst>
      </pc:sldChg>
      <pc:sldChg chg="del">
        <pc:chgData name="Chris Speller" userId="0a97f007-b978-4543-a8a0-9ee0abccdf0a" providerId="ADAL" clId="{F75533B5-4FC0-4EBE-B13C-56F979AD271E}" dt="2020-12-29T17:45:46.811" v="0" actId="47"/>
        <pc:sldMkLst>
          <pc:docMk/>
          <pc:sldMk cId="3161387413" sldId="4235"/>
        </pc:sldMkLst>
      </pc:sldChg>
      <pc:sldChg chg="del">
        <pc:chgData name="Chris Speller" userId="0a97f007-b978-4543-a8a0-9ee0abccdf0a" providerId="ADAL" clId="{F75533B5-4FC0-4EBE-B13C-56F979AD271E}" dt="2020-12-29T17:45:46.811" v="0" actId="47"/>
        <pc:sldMkLst>
          <pc:docMk/>
          <pc:sldMk cId="200309107" sldId="4236"/>
        </pc:sldMkLst>
      </pc:sldChg>
      <pc:sldChg chg="del">
        <pc:chgData name="Chris Speller" userId="0a97f007-b978-4543-a8a0-9ee0abccdf0a" providerId="ADAL" clId="{F75533B5-4FC0-4EBE-B13C-56F979AD271E}" dt="2020-12-29T17:45:46.811" v="0" actId="47"/>
        <pc:sldMkLst>
          <pc:docMk/>
          <pc:sldMk cId="3089534765" sldId="4237"/>
        </pc:sldMkLst>
      </pc:sldChg>
      <pc:sldChg chg="del">
        <pc:chgData name="Chris Speller" userId="0a97f007-b978-4543-a8a0-9ee0abccdf0a" providerId="ADAL" clId="{F75533B5-4FC0-4EBE-B13C-56F979AD271E}" dt="2020-12-29T17:45:46.811" v="0" actId="47"/>
        <pc:sldMkLst>
          <pc:docMk/>
          <pc:sldMk cId="849168162" sldId="4238"/>
        </pc:sldMkLst>
      </pc:sldChg>
      <pc:sldChg chg="del">
        <pc:chgData name="Chris Speller" userId="0a97f007-b978-4543-a8a0-9ee0abccdf0a" providerId="ADAL" clId="{F75533B5-4FC0-4EBE-B13C-56F979AD271E}" dt="2020-12-29T17:45:46.811" v="0" actId="47"/>
        <pc:sldMkLst>
          <pc:docMk/>
          <pc:sldMk cId="3902984696" sldId="4239"/>
        </pc:sldMkLst>
      </pc:sldChg>
      <pc:sldChg chg="del">
        <pc:chgData name="Chris Speller" userId="0a97f007-b978-4543-a8a0-9ee0abccdf0a" providerId="ADAL" clId="{F75533B5-4FC0-4EBE-B13C-56F979AD271E}" dt="2020-12-29T17:45:46.811" v="0" actId="47"/>
        <pc:sldMkLst>
          <pc:docMk/>
          <pc:sldMk cId="377712087" sldId="4240"/>
        </pc:sldMkLst>
      </pc:sldChg>
      <pc:sldChg chg="del">
        <pc:chgData name="Chris Speller" userId="0a97f007-b978-4543-a8a0-9ee0abccdf0a" providerId="ADAL" clId="{F75533B5-4FC0-4EBE-B13C-56F979AD271E}" dt="2020-12-29T17:45:46.811" v="0" actId="47"/>
        <pc:sldMkLst>
          <pc:docMk/>
          <pc:sldMk cId="3564738900" sldId="4241"/>
        </pc:sldMkLst>
      </pc:sldChg>
      <pc:sldChg chg="del">
        <pc:chgData name="Chris Speller" userId="0a97f007-b978-4543-a8a0-9ee0abccdf0a" providerId="ADAL" clId="{F75533B5-4FC0-4EBE-B13C-56F979AD271E}" dt="2020-12-29T17:45:46.811" v="0" actId="47"/>
        <pc:sldMkLst>
          <pc:docMk/>
          <pc:sldMk cId="2965213025" sldId="4242"/>
        </pc:sldMkLst>
      </pc:sldChg>
      <pc:sldChg chg="del">
        <pc:chgData name="Chris Speller" userId="0a97f007-b978-4543-a8a0-9ee0abccdf0a" providerId="ADAL" clId="{F75533B5-4FC0-4EBE-B13C-56F979AD271E}" dt="2020-12-29T17:45:46.811" v="0" actId="47"/>
        <pc:sldMkLst>
          <pc:docMk/>
          <pc:sldMk cId="2664255247" sldId="4243"/>
        </pc:sldMkLst>
      </pc:sldChg>
      <pc:sldChg chg="del">
        <pc:chgData name="Chris Speller" userId="0a97f007-b978-4543-a8a0-9ee0abccdf0a" providerId="ADAL" clId="{F75533B5-4FC0-4EBE-B13C-56F979AD271E}" dt="2020-12-29T17:45:46.811" v="0" actId="47"/>
        <pc:sldMkLst>
          <pc:docMk/>
          <pc:sldMk cId="1324716962" sldId="4244"/>
        </pc:sldMkLst>
      </pc:sldChg>
      <pc:sldChg chg="del">
        <pc:chgData name="Chris Speller" userId="0a97f007-b978-4543-a8a0-9ee0abccdf0a" providerId="ADAL" clId="{F75533B5-4FC0-4EBE-B13C-56F979AD271E}" dt="2020-12-29T17:45:46.811" v="0" actId="47"/>
        <pc:sldMkLst>
          <pc:docMk/>
          <pc:sldMk cId="2070511319" sldId="4245"/>
        </pc:sldMkLst>
      </pc:sldChg>
      <pc:sldChg chg="del">
        <pc:chgData name="Chris Speller" userId="0a97f007-b978-4543-a8a0-9ee0abccdf0a" providerId="ADAL" clId="{F75533B5-4FC0-4EBE-B13C-56F979AD271E}" dt="2020-12-29T17:45:46.811" v="0" actId="47"/>
        <pc:sldMkLst>
          <pc:docMk/>
          <pc:sldMk cId="2576849796" sldId="4246"/>
        </pc:sldMkLst>
      </pc:sldChg>
      <pc:sldChg chg="del">
        <pc:chgData name="Chris Speller" userId="0a97f007-b978-4543-a8a0-9ee0abccdf0a" providerId="ADAL" clId="{F75533B5-4FC0-4EBE-B13C-56F979AD271E}" dt="2020-12-29T17:45:46.811" v="0" actId="47"/>
        <pc:sldMkLst>
          <pc:docMk/>
          <pc:sldMk cId="2766030900" sldId="4247"/>
        </pc:sldMkLst>
      </pc:sldChg>
      <pc:sldChg chg="del">
        <pc:chgData name="Chris Speller" userId="0a97f007-b978-4543-a8a0-9ee0abccdf0a" providerId="ADAL" clId="{F75533B5-4FC0-4EBE-B13C-56F979AD271E}" dt="2020-12-29T17:45:46.811" v="0" actId="47"/>
        <pc:sldMkLst>
          <pc:docMk/>
          <pc:sldMk cId="2275993738" sldId="4248"/>
        </pc:sldMkLst>
      </pc:sldChg>
      <pc:sldChg chg="del">
        <pc:chgData name="Chris Speller" userId="0a97f007-b978-4543-a8a0-9ee0abccdf0a" providerId="ADAL" clId="{F75533B5-4FC0-4EBE-B13C-56F979AD271E}" dt="2020-12-29T17:45:46.811" v="0" actId="47"/>
        <pc:sldMkLst>
          <pc:docMk/>
          <pc:sldMk cId="257398733" sldId="4249"/>
        </pc:sldMkLst>
      </pc:sldChg>
      <pc:sldChg chg="del">
        <pc:chgData name="Chris Speller" userId="0a97f007-b978-4543-a8a0-9ee0abccdf0a" providerId="ADAL" clId="{F75533B5-4FC0-4EBE-B13C-56F979AD271E}" dt="2020-12-29T17:45:46.811" v="0" actId="47"/>
        <pc:sldMkLst>
          <pc:docMk/>
          <pc:sldMk cId="3589607544" sldId="4250"/>
        </pc:sldMkLst>
      </pc:sldChg>
      <pc:sldChg chg="del">
        <pc:chgData name="Chris Speller" userId="0a97f007-b978-4543-a8a0-9ee0abccdf0a" providerId="ADAL" clId="{F75533B5-4FC0-4EBE-B13C-56F979AD271E}" dt="2020-12-29T17:45:46.811" v="0" actId="47"/>
        <pc:sldMkLst>
          <pc:docMk/>
          <pc:sldMk cId="1420928558" sldId="4251"/>
        </pc:sldMkLst>
      </pc:sldChg>
      <pc:sldChg chg="del">
        <pc:chgData name="Chris Speller" userId="0a97f007-b978-4543-a8a0-9ee0abccdf0a" providerId="ADAL" clId="{F75533B5-4FC0-4EBE-B13C-56F979AD271E}" dt="2020-12-29T17:45:46.811" v="0" actId="47"/>
        <pc:sldMkLst>
          <pc:docMk/>
          <pc:sldMk cId="1054977581" sldId="4252"/>
        </pc:sldMkLst>
      </pc:sldChg>
      <pc:sldChg chg="del">
        <pc:chgData name="Chris Speller" userId="0a97f007-b978-4543-a8a0-9ee0abccdf0a" providerId="ADAL" clId="{F75533B5-4FC0-4EBE-B13C-56F979AD271E}" dt="2020-12-29T17:45:46.811" v="0" actId="47"/>
        <pc:sldMkLst>
          <pc:docMk/>
          <pc:sldMk cId="346430679" sldId="4253"/>
        </pc:sldMkLst>
      </pc:sldChg>
      <pc:sldChg chg="del">
        <pc:chgData name="Chris Speller" userId="0a97f007-b978-4543-a8a0-9ee0abccdf0a" providerId="ADAL" clId="{F75533B5-4FC0-4EBE-B13C-56F979AD271E}" dt="2020-12-29T17:45:46.811" v="0" actId="47"/>
        <pc:sldMkLst>
          <pc:docMk/>
          <pc:sldMk cId="411323408" sldId="4254"/>
        </pc:sldMkLst>
      </pc:sldChg>
      <pc:sldChg chg="del">
        <pc:chgData name="Chris Speller" userId="0a97f007-b978-4543-a8a0-9ee0abccdf0a" providerId="ADAL" clId="{F75533B5-4FC0-4EBE-B13C-56F979AD271E}" dt="2020-12-29T17:45:46.811" v="0" actId="47"/>
        <pc:sldMkLst>
          <pc:docMk/>
          <pc:sldMk cId="3457442855" sldId="4255"/>
        </pc:sldMkLst>
      </pc:sldChg>
      <pc:sldChg chg="del">
        <pc:chgData name="Chris Speller" userId="0a97f007-b978-4543-a8a0-9ee0abccdf0a" providerId="ADAL" clId="{F75533B5-4FC0-4EBE-B13C-56F979AD271E}" dt="2020-12-29T17:45:46.811" v="0" actId="47"/>
        <pc:sldMkLst>
          <pc:docMk/>
          <pc:sldMk cId="2129615275" sldId="4256"/>
        </pc:sldMkLst>
      </pc:sldChg>
      <pc:sldChg chg="del">
        <pc:chgData name="Chris Speller" userId="0a97f007-b978-4543-a8a0-9ee0abccdf0a" providerId="ADAL" clId="{F75533B5-4FC0-4EBE-B13C-56F979AD271E}" dt="2020-12-29T17:45:46.811" v="0" actId="47"/>
        <pc:sldMkLst>
          <pc:docMk/>
          <pc:sldMk cId="2501177516" sldId="4257"/>
        </pc:sldMkLst>
      </pc:sldChg>
      <pc:sldChg chg="del">
        <pc:chgData name="Chris Speller" userId="0a97f007-b978-4543-a8a0-9ee0abccdf0a" providerId="ADAL" clId="{F75533B5-4FC0-4EBE-B13C-56F979AD271E}" dt="2020-12-29T17:45:46.811" v="0" actId="47"/>
        <pc:sldMkLst>
          <pc:docMk/>
          <pc:sldMk cId="65954862" sldId="4258"/>
        </pc:sldMkLst>
      </pc:sldChg>
      <pc:sldChg chg="del">
        <pc:chgData name="Chris Speller" userId="0a97f007-b978-4543-a8a0-9ee0abccdf0a" providerId="ADAL" clId="{F75533B5-4FC0-4EBE-B13C-56F979AD271E}" dt="2020-12-29T17:45:46.811" v="0" actId="47"/>
        <pc:sldMkLst>
          <pc:docMk/>
          <pc:sldMk cId="2679204873" sldId="4259"/>
        </pc:sldMkLst>
      </pc:sldChg>
      <pc:sldChg chg="del">
        <pc:chgData name="Chris Speller" userId="0a97f007-b978-4543-a8a0-9ee0abccdf0a" providerId="ADAL" clId="{F75533B5-4FC0-4EBE-B13C-56F979AD271E}" dt="2020-12-29T17:45:46.811" v="0" actId="47"/>
        <pc:sldMkLst>
          <pc:docMk/>
          <pc:sldMk cId="2210213353" sldId="4260"/>
        </pc:sldMkLst>
      </pc:sldChg>
      <pc:sldChg chg="del">
        <pc:chgData name="Chris Speller" userId="0a97f007-b978-4543-a8a0-9ee0abccdf0a" providerId="ADAL" clId="{F75533B5-4FC0-4EBE-B13C-56F979AD271E}" dt="2020-12-29T17:45:46.811" v="0" actId="47"/>
        <pc:sldMkLst>
          <pc:docMk/>
          <pc:sldMk cId="2108347254" sldId="4261"/>
        </pc:sldMkLst>
      </pc:sldChg>
      <pc:sldChg chg="del">
        <pc:chgData name="Chris Speller" userId="0a97f007-b978-4543-a8a0-9ee0abccdf0a" providerId="ADAL" clId="{F75533B5-4FC0-4EBE-B13C-56F979AD271E}" dt="2020-12-29T17:45:46.811" v="0" actId="47"/>
        <pc:sldMkLst>
          <pc:docMk/>
          <pc:sldMk cId="3941720206" sldId="4262"/>
        </pc:sldMkLst>
      </pc:sldChg>
      <pc:sldChg chg="del">
        <pc:chgData name="Chris Speller" userId="0a97f007-b978-4543-a8a0-9ee0abccdf0a" providerId="ADAL" clId="{F75533B5-4FC0-4EBE-B13C-56F979AD271E}" dt="2020-12-29T17:45:46.811" v="0" actId="47"/>
        <pc:sldMkLst>
          <pc:docMk/>
          <pc:sldMk cId="2059946790" sldId="4263"/>
        </pc:sldMkLst>
      </pc:sldChg>
      <pc:sldChg chg="del">
        <pc:chgData name="Chris Speller" userId="0a97f007-b978-4543-a8a0-9ee0abccdf0a" providerId="ADAL" clId="{F75533B5-4FC0-4EBE-B13C-56F979AD271E}" dt="2020-12-29T17:45:46.811" v="0" actId="47"/>
        <pc:sldMkLst>
          <pc:docMk/>
          <pc:sldMk cId="83876155" sldId="4264"/>
        </pc:sldMkLst>
      </pc:sldChg>
      <pc:sldChg chg="del">
        <pc:chgData name="Chris Speller" userId="0a97f007-b978-4543-a8a0-9ee0abccdf0a" providerId="ADAL" clId="{F75533B5-4FC0-4EBE-B13C-56F979AD271E}" dt="2020-12-29T17:45:46.811" v="0" actId="47"/>
        <pc:sldMkLst>
          <pc:docMk/>
          <pc:sldMk cId="3178339944" sldId="4265"/>
        </pc:sldMkLst>
      </pc:sldChg>
      <pc:sldChg chg="del">
        <pc:chgData name="Chris Speller" userId="0a97f007-b978-4543-a8a0-9ee0abccdf0a" providerId="ADAL" clId="{F75533B5-4FC0-4EBE-B13C-56F979AD271E}" dt="2020-12-29T17:45:46.811" v="0" actId="47"/>
        <pc:sldMkLst>
          <pc:docMk/>
          <pc:sldMk cId="3547795543" sldId="4266"/>
        </pc:sldMkLst>
      </pc:sldChg>
      <pc:sldChg chg="del">
        <pc:chgData name="Chris Speller" userId="0a97f007-b978-4543-a8a0-9ee0abccdf0a" providerId="ADAL" clId="{F75533B5-4FC0-4EBE-B13C-56F979AD271E}" dt="2020-12-29T17:45:46.811" v="0" actId="47"/>
        <pc:sldMkLst>
          <pc:docMk/>
          <pc:sldMk cId="4070391860" sldId="4267"/>
        </pc:sldMkLst>
      </pc:sldChg>
      <pc:sldChg chg="del">
        <pc:chgData name="Chris Speller" userId="0a97f007-b978-4543-a8a0-9ee0abccdf0a" providerId="ADAL" clId="{F75533B5-4FC0-4EBE-B13C-56F979AD271E}" dt="2020-12-29T17:45:46.811" v="0" actId="47"/>
        <pc:sldMkLst>
          <pc:docMk/>
          <pc:sldMk cId="354482536" sldId="4268"/>
        </pc:sldMkLst>
      </pc:sldChg>
      <pc:sldChg chg="del">
        <pc:chgData name="Chris Speller" userId="0a97f007-b978-4543-a8a0-9ee0abccdf0a" providerId="ADAL" clId="{F75533B5-4FC0-4EBE-B13C-56F979AD271E}" dt="2020-12-29T17:45:46.811" v="0" actId="47"/>
        <pc:sldMkLst>
          <pc:docMk/>
          <pc:sldMk cId="4289332131" sldId="4269"/>
        </pc:sldMkLst>
      </pc:sldChg>
      <pc:sldChg chg="del">
        <pc:chgData name="Chris Speller" userId="0a97f007-b978-4543-a8a0-9ee0abccdf0a" providerId="ADAL" clId="{F75533B5-4FC0-4EBE-B13C-56F979AD271E}" dt="2020-12-29T17:45:46.811" v="0" actId="47"/>
        <pc:sldMkLst>
          <pc:docMk/>
          <pc:sldMk cId="617033601" sldId="4270"/>
        </pc:sldMkLst>
      </pc:sldChg>
      <pc:sldChg chg="del">
        <pc:chgData name="Chris Speller" userId="0a97f007-b978-4543-a8a0-9ee0abccdf0a" providerId="ADAL" clId="{F75533B5-4FC0-4EBE-B13C-56F979AD271E}" dt="2020-12-29T17:45:46.811" v="0" actId="47"/>
        <pc:sldMkLst>
          <pc:docMk/>
          <pc:sldMk cId="216175041" sldId="4271"/>
        </pc:sldMkLst>
      </pc:sldChg>
      <pc:sldChg chg="del">
        <pc:chgData name="Chris Speller" userId="0a97f007-b978-4543-a8a0-9ee0abccdf0a" providerId="ADAL" clId="{F75533B5-4FC0-4EBE-B13C-56F979AD271E}" dt="2020-12-29T17:45:46.811" v="0" actId="47"/>
        <pc:sldMkLst>
          <pc:docMk/>
          <pc:sldMk cId="76720989" sldId="4272"/>
        </pc:sldMkLst>
      </pc:sldChg>
      <pc:sldChg chg="del">
        <pc:chgData name="Chris Speller" userId="0a97f007-b978-4543-a8a0-9ee0abccdf0a" providerId="ADAL" clId="{F75533B5-4FC0-4EBE-B13C-56F979AD271E}" dt="2020-12-29T17:45:46.811" v="0" actId="47"/>
        <pc:sldMkLst>
          <pc:docMk/>
          <pc:sldMk cId="2938329085" sldId="4273"/>
        </pc:sldMkLst>
      </pc:sldChg>
      <pc:sldChg chg="del">
        <pc:chgData name="Chris Speller" userId="0a97f007-b978-4543-a8a0-9ee0abccdf0a" providerId="ADAL" clId="{F75533B5-4FC0-4EBE-B13C-56F979AD271E}" dt="2020-12-29T17:45:46.811" v="0" actId="47"/>
        <pc:sldMkLst>
          <pc:docMk/>
          <pc:sldMk cId="4142667225" sldId="4274"/>
        </pc:sldMkLst>
      </pc:sldChg>
      <pc:sldChg chg="del">
        <pc:chgData name="Chris Speller" userId="0a97f007-b978-4543-a8a0-9ee0abccdf0a" providerId="ADAL" clId="{F75533B5-4FC0-4EBE-B13C-56F979AD271E}" dt="2020-12-29T17:45:46.811" v="0" actId="47"/>
        <pc:sldMkLst>
          <pc:docMk/>
          <pc:sldMk cId="2989613756" sldId="4275"/>
        </pc:sldMkLst>
      </pc:sldChg>
      <pc:sldChg chg="del">
        <pc:chgData name="Chris Speller" userId="0a97f007-b978-4543-a8a0-9ee0abccdf0a" providerId="ADAL" clId="{F75533B5-4FC0-4EBE-B13C-56F979AD271E}" dt="2020-12-29T17:45:46.811" v="0" actId="47"/>
        <pc:sldMkLst>
          <pc:docMk/>
          <pc:sldMk cId="4170870872" sldId="4276"/>
        </pc:sldMkLst>
      </pc:sldChg>
      <pc:sldChg chg="del">
        <pc:chgData name="Chris Speller" userId="0a97f007-b978-4543-a8a0-9ee0abccdf0a" providerId="ADAL" clId="{F75533B5-4FC0-4EBE-B13C-56F979AD271E}" dt="2020-12-29T17:45:46.811" v="0" actId="47"/>
        <pc:sldMkLst>
          <pc:docMk/>
          <pc:sldMk cId="2529603960" sldId="4277"/>
        </pc:sldMkLst>
      </pc:sldChg>
      <pc:sldChg chg="del">
        <pc:chgData name="Chris Speller" userId="0a97f007-b978-4543-a8a0-9ee0abccdf0a" providerId="ADAL" clId="{F75533B5-4FC0-4EBE-B13C-56F979AD271E}" dt="2020-12-29T17:45:46.811" v="0" actId="47"/>
        <pc:sldMkLst>
          <pc:docMk/>
          <pc:sldMk cId="1186578875" sldId="4278"/>
        </pc:sldMkLst>
      </pc:sldChg>
      <pc:sldChg chg="del">
        <pc:chgData name="Chris Speller" userId="0a97f007-b978-4543-a8a0-9ee0abccdf0a" providerId="ADAL" clId="{F75533B5-4FC0-4EBE-B13C-56F979AD271E}" dt="2020-12-29T17:45:46.811" v="0" actId="47"/>
        <pc:sldMkLst>
          <pc:docMk/>
          <pc:sldMk cId="3402914833" sldId="4279"/>
        </pc:sldMkLst>
      </pc:sldChg>
      <pc:sldChg chg="del">
        <pc:chgData name="Chris Speller" userId="0a97f007-b978-4543-a8a0-9ee0abccdf0a" providerId="ADAL" clId="{F75533B5-4FC0-4EBE-B13C-56F979AD271E}" dt="2020-12-29T17:45:46.811" v="0" actId="47"/>
        <pc:sldMkLst>
          <pc:docMk/>
          <pc:sldMk cId="2183125455" sldId="4280"/>
        </pc:sldMkLst>
      </pc:sldChg>
      <pc:sldChg chg="del">
        <pc:chgData name="Chris Speller" userId="0a97f007-b978-4543-a8a0-9ee0abccdf0a" providerId="ADAL" clId="{F75533B5-4FC0-4EBE-B13C-56F979AD271E}" dt="2020-12-29T17:45:46.811" v="0" actId="47"/>
        <pc:sldMkLst>
          <pc:docMk/>
          <pc:sldMk cId="1024507904" sldId="4281"/>
        </pc:sldMkLst>
      </pc:sldChg>
      <pc:sldChg chg="del">
        <pc:chgData name="Chris Speller" userId="0a97f007-b978-4543-a8a0-9ee0abccdf0a" providerId="ADAL" clId="{F75533B5-4FC0-4EBE-B13C-56F979AD271E}" dt="2020-12-29T17:45:46.811" v="0" actId="47"/>
        <pc:sldMkLst>
          <pc:docMk/>
          <pc:sldMk cId="1278225940" sldId="4282"/>
        </pc:sldMkLst>
      </pc:sldChg>
      <pc:sldChg chg="del">
        <pc:chgData name="Chris Speller" userId="0a97f007-b978-4543-a8a0-9ee0abccdf0a" providerId="ADAL" clId="{F75533B5-4FC0-4EBE-B13C-56F979AD271E}" dt="2020-12-29T17:45:46.811" v="0" actId="47"/>
        <pc:sldMkLst>
          <pc:docMk/>
          <pc:sldMk cId="3565691535" sldId="4283"/>
        </pc:sldMkLst>
      </pc:sldChg>
      <pc:sldChg chg="del">
        <pc:chgData name="Chris Speller" userId="0a97f007-b978-4543-a8a0-9ee0abccdf0a" providerId="ADAL" clId="{F75533B5-4FC0-4EBE-B13C-56F979AD271E}" dt="2020-12-29T17:45:46.811" v="0" actId="47"/>
        <pc:sldMkLst>
          <pc:docMk/>
          <pc:sldMk cId="2836158141" sldId="4284"/>
        </pc:sldMkLst>
      </pc:sldChg>
      <pc:sldChg chg="del">
        <pc:chgData name="Chris Speller" userId="0a97f007-b978-4543-a8a0-9ee0abccdf0a" providerId="ADAL" clId="{F75533B5-4FC0-4EBE-B13C-56F979AD271E}" dt="2020-12-29T17:45:46.811" v="0" actId="47"/>
        <pc:sldMkLst>
          <pc:docMk/>
          <pc:sldMk cId="491280613" sldId="4285"/>
        </pc:sldMkLst>
      </pc:sldChg>
      <pc:sldChg chg="del">
        <pc:chgData name="Chris Speller" userId="0a97f007-b978-4543-a8a0-9ee0abccdf0a" providerId="ADAL" clId="{F75533B5-4FC0-4EBE-B13C-56F979AD271E}" dt="2020-12-29T17:45:46.811" v="0" actId="47"/>
        <pc:sldMkLst>
          <pc:docMk/>
          <pc:sldMk cId="1780879411" sldId="4286"/>
        </pc:sldMkLst>
      </pc:sldChg>
      <pc:sldChg chg="del">
        <pc:chgData name="Chris Speller" userId="0a97f007-b978-4543-a8a0-9ee0abccdf0a" providerId="ADAL" clId="{F75533B5-4FC0-4EBE-B13C-56F979AD271E}" dt="2020-12-29T17:45:46.811" v="0" actId="47"/>
        <pc:sldMkLst>
          <pc:docMk/>
          <pc:sldMk cId="4095289239" sldId="4287"/>
        </pc:sldMkLst>
      </pc:sldChg>
      <pc:sldChg chg="del">
        <pc:chgData name="Chris Speller" userId="0a97f007-b978-4543-a8a0-9ee0abccdf0a" providerId="ADAL" clId="{F75533B5-4FC0-4EBE-B13C-56F979AD271E}" dt="2020-12-29T17:45:46.811" v="0" actId="47"/>
        <pc:sldMkLst>
          <pc:docMk/>
          <pc:sldMk cId="644414428" sldId="4288"/>
        </pc:sldMkLst>
      </pc:sldChg>
      <pc:sldChg chg="del">
        <pc:chgData name="Chris Speller" userId="0a97f007-b978-4543-a8a0-9ee0abccdf0a" providerId="ADAL" clId="{F75533B5-4FC0-4EBE-B13C-56F979AD271E}" dt="2020-12-29T17:45:46.811" v="0" actId="47"/>
        <pc:sldMkLst>
          <pc:docMk/>
          <pc:sldMk cId="293809435" sldId="4289"/>
        </pc:sldMkLst>
      </pc:sldChg>
      <pc:sldChg chg="del">
        <pc:chgData name="Chris Speller" userId="0a97f007-b978-4543-a8a0-9ee0abccdf0a" providerId="ADAL" clId="{F75533B5-4FC0-4EBE-B13C-56F979AD271E}" dt="2020-12-29T17:45:46.811" v="0" actId="47"/>
        <pc:sldMkLst>
          <pc:docMk/>
          <pc:sldMk cId="781360419" sldId="4290"/>
        </pc:sldMkLst>
      </pc:sldChg>
      <pc:sldChg chg="del">
        <pc:chgData name="Chris Speller" userId="0a97f007-b978-4543-a8a0-9ee0abccdf0a" providerId="ADAL" clId="{F75533B5-4FC0-4EBE-B13C-56F979AD271E}" dt="2020-12-29T17:45:46.811" v="0" actId="47"/>
        <pc:sldMkLst>
          <pc:docMk/>
          <pc:sldMk cId="1759290178" sldId="4291"/>
        </pc:sldMkLst>
      </pc:sldChg>
      <pc:sldChg chg="del">
        <pc:chgData name="Chris Speller" userId="0a97f007-b978-4543-a8a0-9ee0abccdf0a" providerId="ADAL" clId="{F75533B5-4FC0-4EBE-B13C-56F979AD271E}" dt="2020-12-29T17:45:46.811" v="0" actId="47"/>
        <pc:sldMkLst>
          <pc:docMk/>
          <pc:sldMk cId="2150508500" sldId="4292"/>
        </pc:sldMkLst>
      </pc:sldChg>
      <pc:sldChg chg="del">
        <pc:chgData name="Chris Speller" userId="0a97f007-b978-4543-a8a0-9ee0abccdf0a" providerId="ADAL" clId="{F75533B5-4FC0-4EBE-B13C-56F979AD271E}" dt="2020-12-29T17:45:46.811" v="0" actId="47"/>
        <pc:sldMkLst>
          <pc:docMk/>
          <pc:sldMk cId="857919995" sldId="4293"/>
        </pc:sldMkLst>
      </pc:sldChg>
      <pc:sldChg chg="del">
        <pc:chgData name="Chris Speller" userId="0a97f007-b978-4543-a8a0-9ee0abccdf0a" providerId="ADAL" clId="{F75533B5-4FC0-4EBE-B13C-56F979AD271E}" dt="2020-12-29T17:45:46.811" v="0" actId="47"/>
        <pc:sldMkLst>
          <pc:docMk/>
          <pc:sldMk cId="2098543876" sldId="4294"/>
        </pc:sldMkLst>
      </pc:sldChg>
      <pc:sldChg chg="del">
        <pc:chgData name="Chris Speller" userId="0a97f007-b978-4543-a8a0-9ee0abccdf0a" providerId="ADAL" clId="{F75533B5-4FC0-4EBE-B13C-56F979AD271E}" dt="2020-12-29T17:45:46.811" v="0" actId="47"/>
        <pc:sldMkLst>
          <pc:docMk/>
          <pc:sldMk cId="428548031" sldId="4295"/>
        </pc:sldMkLst>
      </pc:sldChg>
      <pc:sldChg chg="del">
        <pc:chgData name="Chris Speller" userId="0a97f007-b978-4543-a8a0-9ee0abccdf0a" providerId="ADAL" clId="{F75533B5-4FC0-4EBE-B13C-56F979AD271E}" dt="2020-12-29T17:45:46.811" v="0" actId="47"/>
        <pc:sldMkLst>
          <pc:docMk/>
          <pc:sldMk cId="2602853764" sldId="4296"/>
        </pc:sldMkLst>
      </pc:sldChg>
      <pc:sldChg chg="del">
        <pc:chgData name="Chris Speller" userId="0a97f007-b978-4543-a8a0-9ee0abccdf0a" providerId="ADAL" clId="{F75533B5-4FC0-4EBE-B13C-56F979AD271E}" dt="2020-12-29T17:45:46.811" v="0" actId="47"/>
        <pc:sldMkLst>
          <pc:docMk/>
          <pc:sldMk cId="4261010238" sldId="4297"/>
        </pc:sldMkLst>
      </pc:sldChg>
      <pc:sldChg chg="del">
        <pc:chgData name="Chris Speller" userId="0a97f007-b978-4543-a8a0-9ee0abccdf0a" providerId="ADAL" clId="{F75533B5-4FC0-4EBE-B13C-56F979AD271E}" dt="2020-12-29T17:45:46.811" v="0" actId="47"/>
        <pc:sldMkLst>
          <pc:docMk/>
          <pc:sldMk cId="1357221006" sldId="4298"/>
        </pc:sldMkLst>
      </pc:sldChg>
      <pc:sldChg chg="del">
        <pc:chgData name="Chris Speller" userId="0a97f007-b978-4543-a8a0-9ee0abccdf0a" providerId="ADAL" clId="{F75533B5-4FC0-4EBE-B13C-56F979AD271E}" dt="2020-12-29T17:45:46.811" v="0" actId="47"/>
        <pc:sldMkLst>
          <pc:docMk/>
          <pc:sldMk cId="2312047769" sldId="4299"/>
        </pc:sldMkLst>
      </pc:sldChg>
      <pc:sldChg chg="del">
        <pc:chgData name="Chris Speller" userId="0a97f007-b978-4543-a8a0-9ee0abccdf0a" providerId="ADAL" clId="{F75533B5-4FC0-4EBE-B13C-56F979AD271E}" dt="2020-12-29T17:45:46.811" v="0" actId="47"/>
        <pc:sldMkLst>
          <pc:docMk/>
          <pc:sldMk cId="320346525" sldId="4300"/>
        </pc:sldMkLst>
      </pc:sldChg>
      <pc:sldChg chg="del">
        <pc:chgData name="Chris Speller" userId="0a97f007-b978-4543-a8a0-9ee0abccdf0a" providerId="ADAL" clId="{F75533B5-4FC0-4EBE-B13C-56F979AD271E}" dt="2020-12-29T17:45:46.811" v="0" actId="47"/>
        <pc:sldMkLst>
          <pc:docMk/>
          <pc:sldMk cId="1378141197" sldId="4301"/>
        </pc:sldMkLst>
      </pc:sldChg>
      <pc:sldChg chg="del">
        <pc:chgData name="Chris Speller" userId="0a97f007-b978-4543-a8a0-9ee0abccdf0a" providerId="ADAL" clId="{F75533B5-4FC0-4EBE-B13C-56F979AD271E}" dt="2020-12-29T17:45:46.811" v="0" actId="47"/>
        <pc:sldMkLst>
          <pc:docMk/>
          <pc:sldMk cId="1096176284" sldId="4302"/>
        </pc:sldMkLst>
      </pc:sldChg>
      <pc:sldChg chg="del">
        <pc:chgData name="Chris Speller" userId="0a97f007-b978-4543-a8a0-9ee0abccdf0a" providerId="ADAL" clId="{F75533B5-4FC0-4EBE-B13C-56F979AD271E}" dt="2020-12-29T17:45:46.811" v="0" actId="47"/>
        <pc:sldMkLst>
          <pc:docMk/>
          <pc:sldMk cId="518878859" sldId="4303"/>
        </pc:sldMkLst>
      </pc:sldChg>
      <pc:sldChg chg="del">
        <pc:chgData name="Chris Speller" userId="0a97f007-b978-4543-a8a0-9ee0abccdf0a" providerId="ADAL" clId="{F75533B5-4FC0-4EBE-B13C-56F979AD271E}" dt="2020-12-29T17:45:46.811" v="0" actId="47"/>
        <pc:sldMkLst>
          <pc:docMk/>
          <pc:sldMk cId="3491002745" sldId="4304"/>
        </pc:sldMkLst>
      </pc:sldChg>
      <pc:sldChg chg="del">
        <pc:chgData name="Chris Speller" userId="0a97f007-b978-4543-a8a0-9ee0abccdf0a" providerId="ADAL" clId="{F75533B5-4FC0-4EBE-B13C-56F979AD271E}" dt="2020-12-29T17:45:46.811" v="0" actId="47"/>
        <pc:sldMkLst>
          <pc:docMk/>
          <pc:sldMk cId="651126028" sldId="4305"/>
        </pc:sldMkLst>
      </pc:sldChg>
      <pc:sldChg chg="del">
        <pc:chgData name="Chris Speller" userId="0a97f007-b978-4543-a8a0-9ee0abccdf0a" providerId="ADAL" clId="{F75533B5-4FC0-4EBE-B13C-56F979AD271E}" dt="2020-12-29T17:45:46.811" v="0" actId="47"/>
        <pc:sldMkLst>
          <pc:docMk/>
          <pc:sldMk cId="3747752280" sldId="4306"/>
        </pc:sldMkLst>
      </pc:sldChg>
      <pc:sldChg chg="del">
        <pc:chgData name="Chris Speller" userId="0a97f007-b978-4543-a8a0-9ee0abccdf0a" providerId="ADAL" clId="{F75533B5-4FC0-4EBE-B13C-56F979AD271E}" dt="2020-12-29T17:45:46.811" v="0" actId="47"/>
        <pc:sldMkLst>
          <pc:docMk/>
          <pc:sldMk cId="2650070710" sldId="4307"/>
        </pc:sldMkLst>
      </pc:sldChg>
      <pc:sldChg chg="del">
        <pc:chgData name="Chris Speller" userId="0a97f007-b978-4543-a8a0-9ee0abccdf0a" providerId="ADAL" clId="{F75533B5-4FC0-4EBE-B13C-56F979AD271E}" dt="2020-12-29T17:45:46.811" v="0" actId="47"/>
        <pc:sldMkLst>
          <pc:docMk/>
          <pc:sldMk cId="3030549656" sldId="4308"/>
        </pc:sldMkLst>
      </pc:sldChg>
      <pc:sldChg chg="del">
        <pc:chgData name="Chris Speller" userId="0a97f007-b978-4543-a8a0-9ee0abccdf0a" providerId="ADAL" clId="{F75533B5-4FC0-4EBE-B13C-56F979AD271E}" dt="2020-12-29T17:45:46.811" v="0" actId="47"/>
        <pc:sldMkLst>
          <pc:docMk/>
          <pc:sldMk cId="78102799" sldId="4309"/>
        </pc:sldMkLst>
      </pc:sldChg>
      <pc:sldChg chg="del">
        <pc:chgData name="Chris Speller" userId="0a97f007-b978-4543-a8a0-9ee0abccdf0a" providerId="ADAL" clId="{F75533B5-4FC0-4EBE-B13C-56F979AD271E}" dt="2020-12-29T17:45:46.811" v="0" actId="47"/>
        <pc:sldMkLst>
          <pc:docMk/>
          <pc:sldMk cId="2001606468" sldId="4310"/>
        </pc:sldMkLst>
      </pc:sldChg>
      <pc:sldChg chg="del">
        <pc:chgData name="Chris Speller" userId="0a97f007-b978-4543-a8a0-9ee0abccdf0a" providerId="ADAL" clId="{F75533B5-4FC0-4EBE-B13C-56F979AD271E}" dt="2020-12-29T17:45:46.811" v="0" actId="47"/>
        <pc:sldMkLst>
          <pc:docMk/>
          <pc:sldMk cId="362951097" sldId="4311"/>
        </pc:sldMkLst>
      </pc:sldChg>
      <pc:sldChg chg="del">
        <pc:chgData name="Chris Speller" userId="0a97f007-b978-4543-a8a0-9ee0abccdf0a" providerId="ADAL" clId="{F75533B5-4FC0-4EBE-B13C-56F979AD271E}" dt="2020-12-29T17:45:46.811" v="0" actId="47"/>
        <pc:sldMkLst>
          <pc:docMk/>
          <pc:sldMk cId="1335411940" sldId="4312"/>
        </pc:sldMkLst>
      </pc:sldChg>
      <pc:sldChg chg="del">
        <pc:chgData name="Chris Speller" userId="0a97f007-b978-4543-a8a0-9ee0abccdf0a" providerId="ADAL" clId="{F75533B5-4FC0-4EBE-B13C-56F979AD271E}" dt="2020-12-29T17:45:46.811" v="0" actId="47"/>
        <pc:sldMkLst>
          <pc:docMk/>
          <pc:sldMk cId="3426958770" sldId="4313"/>
        </pc:sldMkLst>
      </pc:sldChg>
      <pc:sldChg chg="del">
        <pc:chgData name="Chris Speller" userId="0a97f007-b978-4543-a8a0-9ee0abccdf0a" providerId="ADAL" clId="{F75533B5-4FC0-4EBE-B13C-56F979AD271E}" dt="2020-12-29T17:45:46.811" v="0" actId="47"/>
        <pc:sldMkLst>
          <pc:docMk/>
          <pc:sldMk cId="4094213754" sldId="4314"/>
        </pc:sldMkLst>
      </pc:sldChg>
      <pc:sldChg chg="del">
        <pc:chgData name="Chris Speller" userId="0a97f007-b978-4543-a8a0-9ee0abccdf0a" providerId="ADAL" clId="{F75533B5-4FC0-4EBE-B13C-56F979AD271E}" dt="2020-12-29T17:45:46.811" v="0" actId="47"/>
        <pc:sldMkLst>
          <pc:docMk/>
          <pc:sldMk cId="1655969786" sldId="4315"/>
        </pc:sldMkLst>
      </pc:sldChg>
      <pc:sldChg chg="del">
        <pc:chgData name="Chris Speller" userId="0a97f007-b978-4543-a8a0-9ee0abccdf0a" providerId="ADAL" clId="{F75533B5-4FC0-4EBE-B13C-56F979AD271E}" dt="2020-12-29T17:45:46.811" v="0" actId="47"/>
        <pc:sldMkLst>
          <pc:docMk/>
          <pc:sldMk cId="2159686522" sldId="4316"/>
        </pc:sldMkLst>
      </pc:sldChg>
      <pc:sldChg chg="del">
        <pc:chgData name="Chris Speller" userId="0a97f007-b978-4543-a8a0-9ee0abccdf0a" providerId="ADAL" clId="{F75533B5-4FC0-4EBE-B13C-56F979AD271E}" dt="2020-12-29T17:45:46.811" v="0" actId="47"/>
        <pc:sldMkLst>
          <pc:docMk/>
          <pc:sldMk cId="2136520566" sldId="4317"/>
        </pc:sldMkLst>
      </pc:sldChg>
      <pc:sldChg chg="del">
        <pc:chgData name="Chris Speller" userId="0a97f007-b978-4543-a8a0-9ee0abccdf0a" providerId="ADAL" clId="{F75533B5-4FC0-4EBE-B13C-56F979AD271E}" dt="2020-12-29T17:45:46.811" v="0" actId="47"/>
        <pc:sldMkLst>
          <pc:docMk/>
          <pc:sldMk cId="1171439970" sldId="4318"/>
        </pc:sldMkLst>
      </pc:sldChg>
      <pc:sldChg chg="del">
        <pc:chgData name="Chris Speller" userId="0a97f007-b978-4543-a8a0-9ee0abccdf0a" providerId="ADAL" clId="{F75533B5-4FC0-4EBE-B13C-56F979AD271E}" dt="2020-12-29T17:45:46.811" v="0" actId="47"/>
        <pc:sldMkLst>
          <pc:docMk/>
          <pc:sldMk cId="2223287902" sldId="4319"/>
        </pc:sldMkLst>
      </pc:sldChg>
      <pc:sldChg chg="del">
        <pc:chgData name="Chris Speller" userId="0a97f007-b978-4543-a8a0-9ee0abccdf0a" providerId="ADAL" clId="{F75533B5-4FC0-4EBE-B13C-56F979AD271E}" dt="2020-12-29T17:45:46.811" v="0" actId="47"/>
        <pc:sldMkLst>
          <pc:docMk/>
          <pc:sldMk cId="124636259" sldId="4320"/>
        </pc:sldMkLst>
      </pc:sldChg>
      <pc:sldChg chg="del">
        <pc:chgData name="Chris Speller" userId="0a97f007-b978-4543-a8a0-9ee0abccdf0a" providerId="ADAL" clId="{F75533B5-4FC0-4EBE-B13C-56F979AD271E}" dt="2020-12-29T17:45:46.811" v="0" actId="47"/>
        <pc:sldMkLst>
          <pc:docMk/>
          <pc:sldMk cId="1822654360" sldId="4321"/>
        </pc:sldMkLst>
      </pc:sldChg>
      <pc:sldChg chg="del">
        <pc:chgData name="Chris Speller" userId="0a97f007-b978-4543-a8a0-9ee0abccdf0a" providerId="ADAL" clId="{F75533B5-4FC0-4EBE-B13C-56F979AD271E}" dt="2020-12-29T17:45:46.811" v="0" actId="47"/>
        <pc:sldMkLst>
          <pc:docMk/>
          <pc:sldMk cId="3682970263" sldId="4322"/>
        </pc:sldMkLst>
      </pc:sldChg>
      <pc:sldChg chg="del">
        <pc:chgData name="Chris Speller" userId="0a97f007-b978-4543-a8a0-9ee0abccdf0a" providerId="ADAL" clId="{F75533B5-4FC0-4EBE-B13C-56F979AD271E}" dt="2020-12-29T17:45:46.811" v="0" actId="47"/>
        <pc:sldMkLst>
          <pc:docMk/>
          <pc:sldMk cId="2989112352" sldId="4323"/>
        </pc:sldMkLst>
      </pc:sldChg>
      <pc:sldChg chg="del">
        <pc:chgData name="Chris Speller" userId="0a97f007-b978-4543-a8a0-9ee0abccdf0a" providerId="ADAL" clId="{F75533B5-4FC0-4EBE-B13C-56F979AD271E}" dt="2020-12-29T17:45:46.811" v="0" actId="47"/>
        <pc:sldMkLst>
          <pc:docMk/>
          <pc:sldMk cId="3881575754" sldId="4324"/>
        </pc:sldMkLst>
      </pc:sldChg>
      <pc:sldChg chg="del">
        <pc:chgData name="Chris Speller" userId="0a97f007-b978-4543-a8a0-9ee0abccdf0a" providerId="ADAL" clId="{F75533B5-4FC0-4EBE-B13C-56F979AD271E}" dt="2020-12-29T17:45:46.811" v="0" actId="47"/>
        <pc:sldMkLst>
          <pc:docMk/>
          <pc:sldMk cId="4287601871" sldId="4325"/>
        </pc:sldMkLst>
      </pc:sldChg>
      <pc:sldChg chg="del">
        <pc:chgData name="Chris Speller" userId="0a97f007-b978-4543-a8a0-9ee0abccdf0a" providerId="ADAL" clId="{F75533B5-4FC0-4EBE-B13C-56F979AD271E}" dt="2020-12-29T17:45:46.811" v="0" actId="47"/>
        <pc:sldMkLst>
          <pc:docMk/>
          <pc:sldMk cId="129277302" sldId="4326"/>
        </pc:sldMkLst>
      </pc:sldChg>
      <pc:sldChg chg="del">
        <pc:chgData name="Chris Speller" userId="0a97f007-b978-4543-a8a0-9ee0abccdf0a" providerId="ADAL" clId="{F75533B5-4FC0-4EBE-B13C-56F979AD271E}" dt="2020-12-29T17:45:46.811" v="0" actId="47"/>
        <pc:sldMkLst>
          <pc:docMk/>
          <pc:sldMk cId="1648122644" sldId="4327"/>
        </pc:sldMkLst>
      </pc:sldChg>
      <pc:sldChg chg="del">
        <pc:chgData name="Chris Speller" userId="0a97f007-b978-4543-a8a0-9ee0abccdf0a" providerId="ADAL" clId="{F75533B5-4FC0-4EBE-B13C-56F979AD271E}" dt="2020-12-29T17:45:46.811" v="0" actId="47"/>
        <pc:sldMkLst>
          <pc:docMk/>
          <pc:sldMk cId="29208734" sldId="4328"/>
        </pc:sldMkLst>
      </pc:sldChg>
      <pc:sldChg chg="del">
        <pc:chgData name="Chris Speller" userId="0a97f007-b978-4543-a8a0-9ee0abccdf0a" providerId="ADAL" clId="{F75533B5-4FC0-4EBE-B13C-56F979AD271E}" dt="2020-12-29T17:45:46.811" v="0" actId="47"/>
        <pc:sldMkLst>
          <pc:docMk/>
          <pc:sldMk cId="2349785839" sldId="4329"/>
        </pc:sldMkLst>
      </pc:sldChg>
      <pc:sldChg chg="del">
        <pc:chgData name="Chris Speller" userId="0a97f007-b978-4543-a8a0-9ee0abccdf0a" providerId="ADAL" clId="{F75533B5-4FC0-4EBE-B13C-56F979AD271E}" dt="2020-12-29T17:45:46.811" v="0" actId="47"/>
        <pc:sldMkLst>
          <pc:docMk/>
          <pc:sldMk cId="553972512" sldId="4330"/>
        </pc:sldMkLst>
      </pc:sldChg>
      <pc:sldChg chg="del">
        <pc:chgData name="Chris Speller" userId="0a97f007-b978-4543-a8a0-9ee0abccdf0a" providerId="ADAL" clId="{F75533B5-4FC0-4EBE-B13C-56F979AD271E}" dt="2020-12-29T17:45:46.811" v="0" actId="47"/>
        <pc:sldMkLst>
          <pc:docMk/>
          <pc:sldMk cId="4132133966" sldId="4331"/>
        </pc:sldMkLst>
      </pc:sldChg>
      <pc:sldChg chg="del">
        <pc:chgData name="Chris Speller" userId="0a97f007-b978-4543-a8a0-9ee0abccdf0a" providerId="ADAL" clId="{F75533B5-4FC0-4EBE-B13C-56F979AD271E}" dt="2020-12-29T17:45:46.811" v="0" actId="47"/>
        <pc:sldMkLst>
          <pc:docMk/>
          <pc:sldMk cId="606068091" sldId="4332"/>
        </pc:sldMkLst>
      </pc:sldChg>
      <pc:sldChg chg="del">
        <pc:chgData name="Chris Speller" userId="0a97f007-b978-4543-a8a0-9ee0abccdf0a" providerId="ADAL" clId="{F75533B5-4FC0-4EBE-B13C-56F979AD271E}" dt="2020-12-29T17:45:46.811" v="0" actId="47"/>
        <pc:sldMkLst>
          <pc:docMk/>
          <pc:sldMk cId="2485689931" sldId="4333"/>
        </pc:sldMkLst>
      </pc:sldChg>
      <pc:sldChg chg="del">
        <pc:chgData name="Chris Speller" userId="0a97f007-b978-4543-a8a0-9ee0abccdf0a" providerId="ADAL" clId="{F75533B5-4FC0-4EBE-B13C-56F979AD271E}" dt="2020-12-29T17:45:46.811" v="0" actId="47"/>
        <pc:sldMkLst>
          <pc:docMk/>
          <pc:sldMk cId="3338241478" sldId="4334"/>
        </pc:sldMkLst>
      </pc:sldChg>
      <pc:sldChg chg="del">
        <pc:chgData name="Chris Speller" userId="0a97f007-b978-4543-a8a0-9ee0abccdf0a" providerId="ADAL" clId="{F75533B5-4FC0-4EBE-B13C-56F979AD271E}" dt="2020-12-29T17:45:46.811" v="0" actId="47"/>
        <pc:sldMkLst>
          <pc:docMk/>
          <pc:sldMk cId="303821772" sldId="4335"/>
        </pc:sldMkLst>
      </pc:sldChg>
      <pc:sldChg chg="del">
        <pc:chgData name="Chris Speller" userId="0a97f007-b978-4543-a8a0-9ee0abccdf0a" providerId="ADAL" clId="{F75533B5-4FC0-4EBE-B13C-56F979AD271E}" dt="2020-12-29T17:45:46.811" v="0" actId="47"/>
        <pc:sldMkLst>
          <pc:docMk/>
          <pc:sldMk cId="2600842726" sldId="4336"/>
        </pc:sldMkLst>
      </pc:sldChg>
      <pc:sldChg chg="del">
        <pc:chgData name="Chris Speller" userId="0a97f007-b978-4543-a8a0-9ee0abccdf0a" providerId="ADAL" clId="{F75533B5-4FC0-4EBE-B13C-56F979AD271E}" dt="2020-12-29T17:45:46.811" v="0" actId="47"/>
        <pc:sldMkLst>
          <pc:docMk/>
          <pc:sldMk cId="3966507312" sldId="4337"/>
        </pc:sldMkLst>
      </pc:sldChg>
      <pc:sldChg chg="del">
        <pc:chgData name="Chris Speller" userId="0a97f007-b978-4543-a8a0-9ee0abccdf0a" providerId="ADAL" clId="{F75533B5-4FC0-4EBE-B13C-56F979AD271E}" dt="2020-12-29T17:45:46.811" v="0" actId="47"/>
        <pc:sldMkLst>
          <pc:docMk/>
          <pc:sldMk cId="1394259227" sldId="4338"/>
        </pc:sldMkLst>
      </pc:sldChg>
      <pc:sldChg chg="del">
        <pc:chgData name="Chris Speller" userId="0a97f007-b978-4543-a8a0-9ee0abccdf0a" providerId="ADAL" clId="{F75533B5-4FC0-4EBE-B13C-56F979AD271E}" dt="2020-12-29T17:45:46.811" v="0" actId="47"/>
        <pc:sldMkLst>
          <pc:docMk/>
          <pc:sldMk cId="137472871" sldId="4339"/>
        </pc:sldMkLst>
      </pc:sldChg>
      <pc:sldChg chg="del">
        <pc:chgData name="Chris Speller" userId="0a97f007-b978-4543-a8a0-9ee0abccdf0a" providerId="ADAL" clId="{F75533B5-4FC0-4EBE-B13C-56F979AD271E}" dt="2020-12-29T17:45:46.811" v="0" actId="47"/>
        <pc:sldMkLst>
          <pc:docMk/>
          <pc:sldMk cId="1706374197" sldId="4340"/>
        </pc:sldMkLst>
      </pc:sldChg>
      <pc:sldChg chg="del">
        <pc:chgData name="Chris Speller" userId="0a97f007-b978-4543-a8a0-9ee0abccdf0a" providerId="ADAL" clId="{F75533B5-4FC0-4EBE-B13C-56F979AD271E}" dt="2020-12-29T17:45:46.811" v="0" actId="47"/>
        <pc:sldMkLst>
          <pc:docMk/>
          <pc:sldMk cId="368792193" sldId="4341"/>
        </pc:sldMkLst>
      </pc:sldChg>
      <pc:sldChg chg="del">
        <pc:chgData name="Chris Speller" userId="0a97f007-b978-4543-a8a0-9ee0abccdf0a" providerId="ADAL" clId="{F75533B5-4FC0-4EBE-B13C-56F979AD271E}" dt="2020-12-29T17:45:46.811" v="0" actId="47"/>
        <pc:sldMkLst>
          <pc:docMk/>
          <pc:sldMk cId="403156252" sldId="4342"/>
        </pc:sldMkLst>
      </pc:sldChg>
      <pc:sldChg chg="del">
        <pc:chgData name="Chris Speller" userId="0a97f007-b978-4543-a8a0-9ee0abccdf0a" providerId="ADAL" clId="{F75533B5-4FC0-4EBE-B13C-56F979AD271E}" dt="2020-12-29T17:45:46.811" v="0" actId="47"/>
        <pc:sldMkLst>
          <pc:docMk/>
          <pc:sldMk cId="3169151525" sldId="4343"/>
        </pc:sldMkLst>
      </pc:sldChg>
      <pc:sldChg chg="del">
        <pc:chgData name="Chris Speller" userId="0a97f007-b978-4543-a8a0-9ee0abccdf0a" providerId="ADAL" clId="{F75533B5-4FC0-4EBE-B13C-56F979AD271E}" dt="2020-12-29T17:45:46.811" v="0" actId="47"/>
        <pc:sldMkLst>
          <pc:docMk/>
          <pc:sldMk cId="3929094761" sldId="4344"/>
        </pc:sldMkLst>
      </pc:sldChg>
      <pc:sldChg chg="del">
        <pc:chgData name="Chris Speller" userId="0a97f007-b978-4543-a8a0-9ee0abccdf0a" providerId="ADAL" clId="{F75533B5-4FC0-4EBE-B13C-56F979AD271E}" dt="2020-12-29T17:45:46.811" v="0" actId="47"/>
        <pc:sldMkLst>
          <pc:docMk/>
          <pc:sldMk cId="1599286908" sldId="4345"/>
        </pc:sldMkLst>
      </pc:sldChg>
      <pc:sldChg chg="del">
        <pc:chgData name="Chris Speller" userId="0a97f007-b978-4543-a8a0-9ee0abccdf0a" providerId="ADAL" clId="{F75533B5-4FC0-4EBE-B13C-56F979AD271E}" dt="2020-12-29T17:45:46.811" v="0" actId="47"/>
        <pc:sldMkLst>
          <pc:docMk/>
          <pc:sldMk cId="3648941659" sldId="4346"/>
        </pc:sldMkLst>
      </pc:sldChg>
      <pc:sldChg chg="del">
        <pc:chgData name="Chris Speller" userId="0a97f007-b978-4543-a8a0-9ee0abccdf0a" providerId="ADAL" clId="{F75533B5-4FC0-4EBE-B13C-56F979AD271E}" dt="2020-12-29T17:45:46.811" v="0" actId="47"/>
        <pc:sldMkLst>
          <pc:docMk/>
          <pc:sldMk cId="3187692618" sldId="4347"/>
        </pc:sldMkLst>
      </pc:sldChg>
      <pc:sldChg chg="del">
        <pc:chgData name="Chris Speller" userId="0a97f007-b978-4543-a8a0-9ee0abccdf0a" providerId="ADAL" clId="{F75533B5-4FC0-4EBE-B13C-56F979AD271E}" dt="2020-12-29T17:45:46.811" v="0" actId="47"/>
        <pc:sldMkLst>
          <pc:docMk/>
          <pc:sldMk cId="2998809375" sldId="4348"/>
        </pc:sldMkLst>
      </pc:sldChg>
      <pc:sldChg chg="del">
        <pc:chgData name="Chris Speller" userId="0a97f007-b978-4543-a8a0-9ee0abccdf0a" providerId="ADAL" clId="{F75533B5-4FC0-4EBE-B13C-56F979AD271E}" dt="2020-12-29T17:45:46.811" v="0" actId="47"/>
        <pc:sldMkLst>
          <pc:docMk/>
          <pc:sldMk cId="2124668964" sldId="4349"/>
        </pc:sldMkLst>
      </pc:sldChg>
      <pc:sldChg chg="del">
        <pc:chgData name="Chris Speller" userId="0a97f007-b978-4543-a8a0-9ee0abccdf0a" providerId="ADAL" clId="{F75533B5-4FC0-4EBE-B13C-56F979AD271E}" dt="2020-12-29T17:45:46.811" v="0" actId="47"/>
        <pc:sldMkLst>
          <pc:docMk/>
          <pc:sldMk cId="3782760188" sldId="4350"/>
        </pc:sldMkLst>
      </pc:sldChg>
      <pc:sldChg chg="del">
        <pc:chgData name="Chris Speller" userId="0a97f007-b978-4543-a8a0-9ee0abccdf0a" providerId="ADAL" clId="{F75533B5-4FC0-4EBE-B13C-56F979AD271E}" dt="2020-12-29T17:45:46.811" v="0" actId="47"/>
        <pc:sldMkLst>
          <pc:docMk/>
          <pc:sldMk cId="1846821093" sldId="4374"/>
        </pc:sldMkLst>
      </pc:sldChg>
      <pc:sldChg chg="del">
        <pc:chgData name="Chris Speller" userId="0a97f007-b978-4543-a8a0-9ee0abccdf0a" providerId="ADAL" clId="{F75533B5-4FC0-4EBE-B13C-56F979AD271E}" dt="2020-12-29T17:45:46.811" v="0" actId="47"/>
        <pc:sldMkLst>
          <pc:docMk/>
          <pc:sldMk cId="1900040444" sldId="4375"/>
        </pc:sldMkLst>
      </pc:sldChg>
      <pc:sldChg chg="del">
        <pc:chgData name="Chris Speller" userId="0a97f007-b978-4543-a8a0-9ee0abccdf0a" providerId="ADAL" clId="{F75533B5-4FC0-4EBE-B13C-56F979AD271E}" dt="2020-12-29T17:45:46.811" v="0" actId="47"/>
        <pc:sldMkLst>
          <pc:docMk/>
          <pc:sldMk cId="2549520824" sldId="4376"/>
        </pc:sldMkLst>
      </pc:sldChg>
      <pc:sldChg chg="del">
        <pc:chgData name="Chris Speller" userId="0a97f007-b978-4543-a8a0-9ee0abccdf0a" providerId="ADAL" clId="{F75533B5-4FC0-4EBE-B13C-56F979AD271E}" dt="2020-12-29T17:45:46.811" v="0" actId="47"/>
        <pc:sldMkLst>
          <pc:docMk/>
          <pc:sldMk cId="2790506377" sldId="4377"/>
        </pc:sldMkLst>
      </pc:sldChg>
      <pc:sldChg chg="del">
        <pc:chgData name="Chris Speller" userId="0a97f007-b978-4543-a8a0-9ee0abccdf0a" providerId="ADAL" clId="{F75533B5-4FC0-4EBE-B13C-56F979AD271E}" dt="2020-12-29T17:45:46.811" v="0" actId="47"/>
        <pc:sldMkLst>
          <pc:docMk/>
          <pc:sldMk cId="1528161864" sldId="4378"/>
        </pc:sldMkLst>
      </pc:sldChg>
      <pc:sldChg chg="del">
        <pc:chgData name="Chris Speller" userId="0a97f007-b978-4543-a8a0-9ee0abccdf0a" providerId="ADAL" clId="{F75533B5-4FC0-4EBE-B13C-56F979AD271E}" dt="2020-12-29T17:45:46.811" v="0" actId="47"/>
        <pc:sldMkLst>
          <pc:docMk/>
          <pc:sldMk cId="682071622" sldId="4379"/>
        </pc:sldMkLst>
      </pc:sldChg>
      <pc:sldChg chg="del">
        <pc:chgData name="Chris Speller" userId="0a97f007-b978-4543-a8a0-9ee0abccdf0a" providerId="ADAL" clId="{F75533B5-4FC0-4EBE-B13C-56F979AD271E}" dt="2020-12-29T17:45:46.811" v="0" actId="47"/>
        <pc:sldMkLst>
          <pc:docMk/>
          <pc:sldMk cId="1628273680" sldId="4380"/>
        </pc:sldMkLst>
      </pc:sldChg>
      <pc:sldChg chg="del">
        <pc:chgData name="Chris Speller" userId="0a97f007-b978-4543-a8a0-9ee0abccdf0a" providerId="ADAL" clId="{F75533B5-4FC0-4EBE-B13C-56F979AD271E}" dt="2020-12-29T17:45:46.811" v="0" actId="47"/>
        <pc:sldMkLst>
          <pc:docMk/>
          <pc:sldMk cId="3833320758" sldId="4381"/>
        </pc:sldMkLst>
      </pc:sldChg>
      <pc:sldChg chg="del">
        <pc:chgData name="Chris Speller" userId="0a97f007-b978-4543-a8a0-9ee0abccdf0a" providerId="ADAL" clId="{F75533B5-4FC0-4EBE-B13C-56F979AD271E}" dt="2020-12-29T17:45:46.811" v="0" actId="47"/>
        <pc:sldMkLst>
          <pc:docMk/>
          <pc:sldMk cId="1794199320" sldId="4382"/>
        </pc:sldMkLst>
      </pc:sldChg>
      <pc:sldChg chg="del">
        <pc:chgData name="Chris Speller" userId="0a97f007-b978-4543-a8a0-9ee0abccdf0a" providerId="ADAL" clId="{F75533B5-4FC0-4EBE-B13C-56F979AD271E}" dt="2020-12-29T17:45:46.811" v="0" actId="47"/>
        <pc:sldMkLst>
          <pc:docMk/>
          <pc:sldMk cId="2109809766" sldId="4383"/>
        </pc:sldMkLst>
      </pc:sldChg>
      <pc:sldChg chg="del">
        <pc:chgData name="Chris Speller" userId="0a97f007-b978-4543-a8a0-9ee0abccdf0a" providerId="ADAL" clId="{F75533B5-4FC0-4EBE-B13C-56F979AD271E}" dt="2020-12-29T17:45:46.811" v="0" actId="47"/>
        <pc:sldMkLst>
          <pc:docMk/>
          <pc:sldMk cId="3537023154" sldId="4384"/>
        </pc:sldMkLst>
      </pc:sldChg>
      <pc:sldChg chg="del">
        <pc:chgData name="Chris Speller" userId="0a97f007-b978-4543-a8a0-9ee0abccdf0a" providerId="ADAL" clId="{F75533B5-4FC0-4EBE-B13C-56F979AD271E}" dt="2020-12-29T17:45:46.811" v="0" actId="47"/>
        <pc:sldMkLst>
          <pc:docMk/>
          <pc:sldMk cId="3707501530" sldId="4386"/>
        </pc:sldMkLst>
      </pc:sldChg>
      <pc:sldChg chg="del">
        <pc:chgData name="Chris Speller" userId="0a97f007-b978-4543-a8a0-9ee0abccdf0a" providerId="ADAL" clId="{F75533B5-4FC0-4EBE-B13C-56F979AD271E}" dt="2020-12-29T17:45:46.811" v="0" actId="47"/>
        <pc:sldMkLst>
          <pc:docMk/>
          <pc:sldMk cId="752214793" sldId="4387"/>
        </pc:sldMkLst>
      </pc:sldChg>
      <pc:sldChg chg="del">
        <pc:chgData name="Chris Speller" userId="0a97f007-b978-4543-a8a0-9ee0abccdf0a" providerId="ADAL" clId="{F75533B5-4FC0-4EBE-B13C-56F979AD271E}" dt="2020-12-29T17:45:46.811" v="0" actId="47"/>
        <pc:sldMkLst>
          <pc:docMk/>
          <pc:sldMk cId="58348421" sldId="4388"/>
        </pc:sldMkLst>
      </pc:sldChg>
      <pc:sldChg chg="del">
        <pc:chgData name="Chris Speller" userId="0a97f007-b978-4543-a8a0-9ee0abccdf0a" providerId="ADAL" clId="{F75533B5-4FC0-4EBE-B13C-56F979AD271E}" dt="2020-12-29T17:45:46.811" v="0" actId="47"/>
        <pc:sldMkLst>
          <pc:docMk/>
          <pc:sldMk cId="163338776" sldId="4389"/>
        </pc:sldMkLst>
      </pc:sldChg>
      <pc:sldChg chg="del">
        <pc:chgData name="Chris Speller" userId="0a97f007-b978-4543-a8a0-9ee0abccdf0a" providerId="ADAL" clId="{F75533B5-4FC0-4EBE-B13C-56F979AD271E}" dt="2020-12-29T17:45:46.811" v="0" actId="47"/>
        <pc:sldMkLst>
          <pc:docMk/>
          <pc:sldMk cId="129443274" sldId="4390"/>
        </pc:sldMkLst>
      </pc:sldChg>
      <pc:sldChg chg="del">
        <pc:chgData name="Chris Speller" userId="0a97f007-b978-4543-a8a0-9ee0abccdf0a" providerId="ADAL" clId="{F75533B5-4FC0-4EBE-B13C-56F979AD271E}" dt="2020-12-29T17:45:46.811" v="0" actId="47"/>
        <pc:sldMkLst>
          <pc:docMk/>
          <pc:sldMk cId="3940539771" sldId="4391"/>
        </pc:sldMkLst>
      </pc:sldChg>
      <pc:sldChg chg="del">
        <pc:chgData name="Chris Speller" userId="0a97f007-b978-4543-a8a0-9ee0abccdf0a" providerId="ADAL" clId="{F75533B5-4FC0-4EBE-B13C-56F979AD271E}" dt="2020-12-29T17:45:46.811" v="0" actId="47"/>
        <pc:sldMkLst>
          <pc:docMk/>
          <pc:sldMk cId="2728932380" sldId="4392"/>
        </pc:sldMkLst>
      </pc:sldChg>
      <pc:sldChg chg="del">
        <pc:chgData name="Chris Speller" userId="0a97f007-b978-4543-a8a0-9ee0abccdf0a" providerId="ADAL" clId="{F75533B5-4FC0-4EBE-B13C-56F979AD271E}" dt="2020-12-29T17:45:46.811" v="0" actId="47"/>
        <pc:sldMkLst>
          <pc:docMk/>
          <pc:sldMk cId="3340605949" sldId="4393"/>
        </pc:sldMkLst>
      </pc:sldChg>
      <pc:sldChg chg="del">
        <pc:chgData name="Chris Speller" userId="0a97f007-b978-4543-a8a0-9ee0abccdf0a" providerId="ADAL" clId="{F75533B5-4FC0-4EBE-B13C-56F979AD271E}" dt="2020-12-29T17:45:46.811" v="0" actId="47"/>
        <pc:sldMkLst>
          <pc:docMk/>
          <pc:sldMk cId="3919897455" sldId="4394"/>
        </pc:sldMkLst>
      </pc:sldChg>
      <pc:sldChg chg="del">
        <pc:chgData name="Chris Speller" userId="0a97f007-b978-4543-a8a0-9ee0abccdf0a" providerId="ADAL" clId="{F75533B5-4FC0-4EBE-B13C-56F979AD271E}" dt="2020-12-29T17:45:46.811" v="0" actId="47"/>
        <pc:sldMkLst>
          <pc:docMk/>
          <pc:sldMk cId="3506241001" sldId="4395"/>
        </pc:sldMkLst>
      </pc:sldChg>
      <pc:sldChg chg="del">
        <pc:chgData name="Chris Speller" userId="0a97f007-b978-4543-a8a0-9ee0abccdf0a" providerId="ADAL" clId="{F75533B5-4FC0-4EBE-B13C-56F979AD271E}" dt="2020-12-29T17:45:46.811" v="0" actId="47"/>
        <pc:sldMkLst>
          <pc:docMk/>
          <pc:sldMk cId="2520812939" sldId="4396"/>
        </pc:sldMkLst>
      </pc:sldChg>
      <pc:sldChg chg="del">
        <pc:chgData name="Chris Speller" userId="0a97f007-b978-4543-a8a0-9ee0abccdf0a" providerId="ADAL" clId="{F75533B5-4FC0-4EBE-B13C-56F979AD271E}" dt="2020-12-29T17:45:46.811" v="0" actId="47"/>
        <pc:sldMkLst>
          <pc:docMk/>
          <pc:sldMk cId="837963543" sldId="4397"/>
        </pc:sldMkLst>
      </pc:sldChg>
      <pc:sldChg chg="del">
        <pc:chgData name="Chris Speller" userId="0a97f007-b978-4543-a8a0-9ee0abccdf0a" providerId="ADAL" clId="{F75533B5-4FC0-4EBE-B13C-56F979AD271E}" dt="2020-12-29T17:45:46.811" v="0" actId="47"/>
        <pc:sldMkLst>
          <pc:docMk/>
          <pc:sldMk cId="3722164209" sldId="4398"/>
        </pc:sldMkLst>
      </pc:sldChg>
      <pc:sldChg chg="del">
        <pc:chgData name="Chris Speller" userId="0a97f007-b978-4543-a8a0-9ee0abccdf0a" providerId="ADAL" clId="{F75533B5-4FC0-4EBE-B13C-56F979AD271E}" dt="2020-12-29T17:45:46.811" v="0" actId="47"/>
        <pc:sldMkLst>
          <pc:docMk/>
          <pc:sldMk cId="3398954693" sldId="4399"/>
        </pc:sldMkLst>
      </pc:sldChg>
      <pc:sldChg chg="del">
        <pc:chgData name="Chris Speller" userId="0a97f007-b978-4543-a8a0-9ee0abccdf0a" providerId="ADAL" clId="{F75533B5-4FC0-4EBE-B13C-56F979AD271E}" dt="2020-12-29T17:45:46.811" v="0" actId="47"/>
        <pc:sldMkLst>
          <pc:docMk/>
          <pc:sldMk cId="1649969542" sldId="4400"/>
        </pc:sldMkLst>
      </pc:sldChg>
      <pc:sldChg chg="del">
        <pc:chgData name="Chris Speller" userId="0a97f007-b978-4543-a8a0-9ee0abccdf0a" providerId="ADAL" clId="{F75533B5-4FC0-4EBE-B13C-56F979AD271E}" dt="2020-12-29T17:45:46.811" v="0" actId="47"/>
        <pc:sldMkLst>
          <pc:docMk/>
          <pc:sldMk cId="1281400169" sldId="4401"/>
        </pc:sldMkLst>
      </pc:sldChg>
      <pc:sldChg chg="del">
        <pc:chgData name="Chris Speller" userId="0a97f007-b978-4543-a8a0-9ee0abccdf0a" providerId="ADAL" clId="{F75533B5-4FC0-4EBE-B13C-56F979AD271E}" dt="2020-12-29T17:45:46.811" v="0" actId="47"/>
        <pc:sldMkLst>
          <pc:docMk/>
          <pc:sldMk cId="3122864592" sldId="4402"/>
        </pc:sldMkLst>
      </pc:sldChg>
      <pc:sldChg chg="del">
        <pc:chgData name="Chris Speller" userId="0a97f007-b978-4543-a8a0-9ee0abccdf0a" providerId="ADAL" clId="{F75533B5-4FC0-4EBE-B13C-56F979AD271E}" dt="2020-12-29T17:45:46.811" v="0" actId="47"/>
        <pc:sldMkLst>
          <pc:docMk/>
          <pc:sldMk cId="1405214442" sldId="4403"/>
        </pc:sldMkLst>
      </pc:sldChg>
      <pc:sldChg chg="del">
        <pc:chgData name="Chris Speller" userId="0a97f007-b978-4543-a8a0-9ee0abccdf0a" providerId="ADAL" clId="{F75533B5-4FC0-4EBE-B13C-56F979AD271E}" dt="2020-12-29T17:45:46.811" v="0" actId="47"/>
        <pc:sldMkLst>
          <pc:docMk/>
          <pc:sldMk cId="2866644724" sldId="4406"/>
        </pc:sldMkLst>
      </pc:sldChg>
      <pc:sldChg chg="del">
        <pc:chgData name="Chris Speller" userId="0a97f007-b978-4543-a8a0-9ee0abccdf0a" providerId="ADAL" clId="{F75533B5-4FC0-4EBE-B13C-56F979AD271E}" dt="2020-12-29T17:45:46.811" v="0" actId="47"/>
        <pc:sldMkLst>
          <pc:docMk/>
          <pc:sldMk cId="349397977" sldId="4408"/>
        </pc:sldMkLst>
      </pc:sldChg>
      <pc:sldChg chg="del">
        <pc:chgData name="Chris Speller" userId="0a97f007-b978-4543-a8a0-9ee0abccdf0a" providerId="ADAL" clId="{F75533B5-4FC0-4EBE-B13C-56F979AD271E}" dt="2020-12-29T17:45:46.811" v="0" actId="47"/>
        <pc:sldMkLst>
          <pc:docMk/>
          <pc:sldMk cId="711047256" sldId="4409"/>
        </pc:sldMkLst>
      </pc:sldChg>
      <pc:sldChg chg="del">
        <pc:chgData name="Chris Speller" userId="0a97f007-b978-4543-a8a0-9ee0abccdf0a" providerId="ADAL" clId="{F75533B5-4FC0-4EBE-B13C-56F979AD271E}" dt="2020-12-29T17:45:46.811" v="0" actId="47"/>
        <pc:sldMkLst>
          <pc:docMk/>
          <pc:sldMk cId="365813682" sldId="4410"/>
        </pc:sldMkLst>
      </pc:sldChg>
      <pc:sldChg chg="del">
        <pc:chgData name="Chris Speller" userId="0a97f007-b978-4543-a8a0-9ee0abccdf0a" providerId="ADAL" clId="{F75533B5-4FC0-4EBE-B13C-56F979AD271E}" dt="2020-12-29T17:45:46.811" v="0" actId="47"/>
        <pc:sldMkLst>
          <pc:docMk/>
          <pc:sldMk cId="2354999837" sldId="4411"/>
        </pc:sldMkLst>
      </pc:sldChg>
      <pc:sldChg chg="del">
        <pc:chgData name="Chris Speller" userId="0a97f007-b978-4543-a8a0-9ee0abccdf0a" providerId="ADAL" clId="{F75533B5-4FC0-4EBE-B13C-56F979AD271E}" dt="2020-12-29T17:45:46.811" v="0" actId="47"/>
        <pc:sldMkLst>
          <pc:docMk/>
          <pc:sldMk cId="1833613140" sldId="4412"/>
        </pc:sldMkLst>
      </pc:sldChg>
      <pc:sldChg chg="del">
        <pc:chgData name="Chris Speller" userId="0a97f007-b978-4543-a8a0-9ee0abccdf0a" providerId="ADAL" clId="{F75533B5-4FC0-4EBE-B13C-56F979AD271E}" dt="2020-12-29T17:45:46.811" v="0" actId="47"/>
        <pc:sldMkLst>
          <pc:docMk/>
          <pc:sldMk cId="3371434852" sldId="4413"/>
        </pc:sldMkLst>
      </pc:sldChg>
      <pc:sldChg chg="del">
        <pc:chgData name="Chris Speller" userId="0a97f007-b978-4543-a8a0-9ee0abccdf0a" providerId="ADAL" clId="{F75533B5-4FC0-4EBE-B13C-56F979AD271E}" dt="2020-12-29T17:45:46.811" v="0" actId="47"/>
        <pc:sldMkLst>
          <pc:docMk/>
          <pc:sldMk cId="747234993" sldId="4414"/>
        </pc:sldMkLst>
      </pc:sldChg>
      <pc:sldChg chg="del">
        <pc:chgData name="Chris Speller" userId="0a97f007-b978-4543-a8a0-9ee0abccdf0a" providerId="ADAL" clId="{F75533B5-4FC0-4EBE-B13C-56F979AD271E}" dt="2020-12-29T17:45:46.811" v="0" actId="47"/>
        <pc:sldMkLst>
          <pc:docMk/>
          <pc:sldMk cId="1956045055" sldId="4415"/>
        </pc:sldMkLst>
      </pc:sldChg>
      <pc:sldChg chg="del">
        <pc:chgData name="Chris Speller" userId="0a97f007-b978-4543-a8a0-9ee0abccdf0a" providerId="ADAL" clId="{F75533B5-4FC0-4EBE-B13C-56F979AD271E}" dt="2020-12-29T17:45:46.811" v="0" actId="47"/>
        <pc:sldMkLst>
          <pc:docMk/>
          <pc:sldMk cId="3625686329" sldId="4416"/>
        </pc:sldMkLst>
      </pc:sldChg>
      <pc:sldChg chg="del">
        <pc:chgData name="Chris Speller" userId="0a97f007-b978-4543-a8a0-9ee0abccdf0a" providerId="ADAL" clId="{F75533B5-4FC0-4EBE-B13C-56F979AD271E}" dt="2020-12-29T17:45:46.811" v="0" actId="47"/>
        <pc:sldMkLst>
          <pc:docMk/>
          <pc:sldMk cId="1896877596" sldId="4417"/>
        </pc:sldMkLst>
      </pc:sldChg>
      <pc:sldChg chg="del">
        <pc:chgData name="Chris Speller" userId="0a97f007-b978-4543-a8a0-9ee0abccdf0a" providerId="ADAL" clId="{F75533B5-4FC0-4EBE-B13C-56F979AD271E}" dt="2020-12-29T17:45:46.811" v="0" actId="47"/>
        <pc:sldMkLst>
          <pc:docMk/>
          <pc:sldMk cId="2180042312" sldId="4418"/>
        </pc:sldMkLst>
      </pc:sldChg>
      <pc:sldChg chg="del">
        <pc:chgData name="Chris Speller" userId="0a97f007-b978-4543-a8a0-9ee0abccdf0a" providerId="ADAL" clId="{F75533B5-4FC0-4EBE-B13C-56F979AD271E}" dt="2020-12-29T17:45:46.811" v="0" actId="47"/>
        <pc:sldMkLst>
          <pc:docMk/>
          <pc:sldMk cId="1258683628" sldId="4419"/>
        </pc:sldMkLst>
      </pc:sldChg>
      <pc:sldChg chg="del">
        <pc:chgData name="Chris Speller" userId="0a97f007-b978-4543-a8a0-9ee0abccdf0a" providerId="ADAL" clId="{F75533B5-4FC0-4EBE-B13C-56F979AD271E}" dt="2020-12-29T17:45:46.811" v="0" actId="47"/>
        <pc:sldMkLst>
          <pc:docMk/>
          <pc:sldMk cId="3098187266" sldId="4420"/>
        </pc:sldMkLst>
      </pc:sldChg>
      <pc:sldChg chg="del">
        <pc:chgData name="Chris Speller" userId="0a97f007-b978-4543-a8a0-9ee0abccdf0a" providerId="ADAL" clId="{F75533B5-4FC0-4EBE-B13C-56F979AD271E}" dt="2020-12-29T17:45:46.811" v="0" actId="47"/>
        <pc:sldMkLst>
          <pc:docMk/>
          <pc:sldMk cId="2978471196" sldId="4421"/>
        </pc:sldMkLst>
      </pc:sldChg>
      <pc:sldChg chg="del">
        <pc:chgData name="Chris Speller" userId="0a97f007-b978-4543-a8a0-9ee0abccdf0a" providerId="ADAL" clId="{F75533B5-4FC0-4EBE-B13C-56F979AD271E}" dt="2020-12-29T17:45:46.811" v="0" actId="47"/>
        <pc:sldMkLst>
          <pc:docMk/>
          <pc:sldMk cId="1675599423" sldId="4422"/>
        </pc:sldMkLst>
      </pc:sldChg>
      <pc:sldChg chg="del">
        <pc:chgData name="Chris Speller" userId="0a97f007-b978-4543-a8a0-9ee0abccdf0a" providerId="ADAL" clId="{F75533B5-4FC0-4EBE-B13C-56F979AD271E}" dt="2020-12-29T17:45:46.811" v="0" actId="47"/>
        <pc:sldMkLst>
          <pc:docMk/>
          <pc:sldMk cId="2084130620" sldId="4423"/>
        </pc:sldMkLst>
      </pc:sldChg>
      <pc:sldChg chg="del">
        <pc:chgData name="Chris Speller" userId="0a97f007-b978-4543-a8a0-9ee0abccdf0a" providerId="ADAL" clId="{F75533B5-4FC0-4EBE-B13C-56F979AD271E}" dt="2020-12-29T17:45:46.811" v="0" actId="47"/>
        <pc:sldMkLst>
          <pc:docMk/>
          <pc:sldMk cId="1297230719" sldId="4424"/>
        </pc:sldMkLst>
      </pc:sldChg>
      <pc:sldChg chg="del">
        <pc:chgData name="Chris Speller" userId="0a97f007-b978-4543-a8a0-9ee0abccdf0a" providerId="ADAL" clId="{F75533B5-4FC0-4EBE-B13C-56F979AD271E}" dt="2020-12-29T17:45:46.811" v="0" actId="47"/>
        <pc:sldMkLst>
          <pc:docMk/>
          <pc:sldMk cId="983534492" sldId="4425"/>
        </pc:sldMkLst>
      </pc:sldChg>
      <pc:sldChg chg="del">
        <pc:chgData name="Chris Speller" userId="0a97f007-b978-4543-a8a0-9ee0abccdf0a" providerId="ADAL" clId="{F75533B5-4FC0-4EBE-B13C-56F979AD271E}" dt="2020-12-29T17:45:46.811" v="0" actId="47"/>
        <pc:sldMkLst>
          <pc:docMk/>
          <pc:sldMk cId="411116023" sldId="4426"/>
        </pc:sldMkLst>
      </pc:sldChg>
      <pc:sldChg chg="del">
        <pc:chgData name="Chris Speller" userId="0a97f007-b978-4543-a8a0-9ee0abccdf0a" providerId="ADAL" clId="{F75533B5-4FC0-4EBE-B13C-56F979AD271E}" dt="2020-12-29T17:45:46.811" v="0" actId="47"/>
        <pc:sldMkLst>
          <pc:docMk/>
          <pc:sldMk cId="73739107" sldId="4427"/>
        </pc:sldMkLst>
      </pc:sldChg>
      <pc:sldChg chg="del">
        <pc:chgData name="Chris Speller" userId="0a97f007-b978-4543-a8a0-9ee0abccdf0a" providerId="ADAL" clId="{F75533B5-4FC0-4EBE-B13C-56F979AD271E}" dt="2020-12-29T17:45:46.811" v="0" actId="47"/>
        <pc:sldMkLst>
          <pc:docMk/>
          <pc:sldMk cId="567776994" sldId="4428"/>
        </pc:sldMkLst>
      </pc:sldChg>
      <pc:sldChg chg="del">
        <pc:chgData name="Chris Speller" userId="0a97f007-b978-4543-a8a0-9ee0abccdf0a" providerId="ADAL" clId="{F75533B5-4FC0-4EBE-B13C-56F979AD271E}" dt="2020-12-29T17:45:46.811" v="0" actId="47"/>
        <pc:sldMkLst>
          <pc:docMk/>
          <pc:sldMk cId="1117418875" sldId="4429"/>
        </pc:sldMkLst>
      </pc:sldChg>
      <pc:sldChg chg="del">
        <pc:chgData name="Chris Speller" userId="0a97f007-b978-4543-a8a0-9ee0abccdf0a" providerId="ADAL" clId="{F75533B5-4FC0-4EBE-B13C-56F979AD271E}" dt="2020-12-29T17:45:46.811" v="0" actId="47"/>
        <pc:sldMkLst>
          <pc:docMk/>
          <pc:sldMk cId="3581144180" sldId="4430"/>
        </pc:sldMkLst>
      </pc:sldChg>
      <pc:sldChg chg="del">
        <pc:chgData name="Chris Speller" userId="0a97f007-b978-4543-a8a0-9ee0abccdf0a" providerId="ADAL" clId="{F75533B5-4FC0-4EBE-B13C-56F979AD271E}" dt="2020-12-29T17:45:46.811" v="0" actId="47"/>
        <pc:sldMkLst>
          <pc:docMk/>
          <pc:sldMk cId="1230182300" sldId="4431"/>
        </pc:sldMkLst>
      </pc:sldChg>
      <pc:sldChg chg="del">
        <pc:chgData name="Chris Speller" userId="0a97f007-b978-4543-a8a0-9ee0abccdf0a" providerId="ADAL" clId="{F75533B5-4FC0-4EBE-B13C-56F979AD271E}" dt="2020-12-29T17:45:46.811" v="0" actId="47"/>
        <pc:sldMkLst>
          <pc:docMk/>
          <pc:sldMk cId="3683530551" sldId="4432"/>
        </pc:sldMkLst>
      </pc:sldChg>
      <pc:sldChg chg="del">
        <pc:chgData name="Chris Speller" userId="0a97f007-b978-4543-a8a0-9ee0abccdf0a" providerId="ADAL" clId="{F75533B5-4FC0-4EBE-B13C-56F979AD271E}" dt="2020-12-29T17:45:46.811" v="0" actId="47"/>
        <pc:sldMkLst>
          <pc:docMk/>
          <pc:sldMk cId="3529969674" sldId="4433"/>
        </pc:sldMkLst>
      </pc:sldChg>
      <pc:sldChg chg="del">
        <pc:chgData name="Chris Speller" userId="0a97f007-b978-4543-a8a0-9ee0abccdf0a" providerId="ADAL" clId="{F75533B5-4FC0-4EBE-B13C-56F979AD271E}" dt="2020-12-29T17:45:46.811" v="0" actId="47"/>
        <pc:sldMkLst>
          <pc:docMk/>
          <pc:sldMk cId="1281779950" sldId="4435"/>
        </pc:sldMkLst>
      </pc:sldChg>
      <pc:sldChg chg="del">
        <pc:chgData name="Chris Speller" userId="0a97f007-b978-4543-a8a0-9ee0abccdf0a" providerId="ADAL" clId="{F75533B5-4FC0-4EBE-B13C-56F979AD271E}" dt="2020-12-29T17:45:46.811" v="0" actId="47"/>
        <pc:sldMkLst>
          <pc:docMk/>
          <pc:sldMk cId="2200499724" sldId="4436"/>
        </pc:sldMkLst>
      </pc:sldChg>
      <pc:sldChg chg="del">
        <pc:chgData name="Chris Speller" userId="0a97f007-b978-4543-a8a0-9ee0abccdf0a" providerId="ADAL" clId="{F75533B5-4FC0-4EBE-B13C-56F979AD271E}" dt="2020-12-29T17:45:46.811" v="0" actId="47"/>
        <pc:sldMkLst>
          <pc:docMk/>
          <pc:sldMk cId="1909355401" sldId="4437"/>
        </pc:sldMkLst>
      </pc:sldChg>
      <pc:sldChg chg="del">
        <pc:chgData name="Chris Speller" userId="0a97f007-b978-4543-a8a0-9ee0abccdf0a" providerId="ADAL" clId="{F75533B5-4FC0-4EBE-B13C-56F979AD271E}" dt="2020-12-29T17:45:46.811" v="0" actId="47"/>
        <pc:sldMkLst>
          <pc:docMk/>
          <pc:sldMk cId="691763340" sldId="4438"/>
        </pc:sldMkLst>
      </pc:sldChg>
      <pc:sldChg chg="del">
        <pc:chgData name="Chris Speller" userId="0a97f007-b978-4543-a8a0-9ee0abccdf0a" providerId="ADAL" clId="{F75533B5-4FC0-4EBE-B13C-56F979AD271E}" dt="2020-12-29T17:45:46.811" v="0" actId="47"/>
        <pc:sldMkLst>
          <pc:docMk/>
          <pc:sldMk cId="2236739099" sldId="4439"/>
        </pc:sldMkLst>
      </pc:sldChg>
      <pc:sldChg chg="del">
        <pc:chgData name="Chris Speller" userId="0a97f007-b978-4543-a8a0-9ee0abccdf0a" providerId="ADAL" clId="{F75533B5-4FC0-4EBE-B13C-56F979AD271E}" dt="2020-12-29T17:45:46.811" v="0" actId="47"/>
        <pc:sldMkLst>
          <pc:docMk/>
          <pc:sldMk cId="1861997323" sldId="4440"/>
        </pc:sldMkLst>
      </pc:sldChg>
      <pc:sldChg chg="del">
        <pc:chgData name="Chris Speller" userId="0a97f007-b978-4543-a8a0-9ee0abccdf0a" providerId="ADAL" clId="{F75533B5-4FC0-4EBE-B13C-56F979AD271E}" dt="2020-12-29T17:45:46.811" v="0" actId="47"/>
        <pc:sldMkLst>
          <pc:docMk/>
          <pc:sldMk cId="3682061435" sldId="4441"/>
        </pc:sldMkLst>
      </pc:sldChg>
      <pc:sldChg chg="del">
        <pc:chgData name="Chris Speller" userId="0a97f007-b978-4543-a8a0-9ee0abccdf0a" providerId="ADAL" clId="{F75533B5-4FC0-4EBE-B13C-56F979AD271E}" dt="2020-12-29T17:45:46.811" v="0" actId="47"/>
        <pc:sldMkLst>
          <pc:docMk/>
          <pc:sldMk cId="2852733966" sldId="4442"/>
        </pc:sldMkLst>
      </pc:sldChg>
      <pc:sldChg chg="del">
        <pc:chgData name="Chris Speller" userId="0a97f007-b978-4543-a8a0-9ee0abccdf0a" providerId="ADAL" clId="{F75533B5-4FC0-4EBE-B13C-56F979AD271E}" dt="2020-12-29T17:45:46.811" v="0" actId="47"/>
        <pc:sldMkLst>
          <pc:docMk/>
          <pc:sldMk cId="3667173257" sldId="4443"/>
        </pc:sldMkLst>
      </pc:sldChg>
      <pc:sldChg chg="del">
        <pc:chgData name="Chris Speller" userId="0a97f007-b978-4543-a8a0-9ee0abccdf0a" providerId="ADAL" clId="{F75533B5-4FC0-4EBE-B13C-56F979AD271E}" dt="2020-12-29T17:45:46.811" v="0" actId="47"/>
        <pc:sldMkLst>
          <pc:docMk/>
          <pc:sldMk cId="176286142" sldId="4444"/>
        </pc:sldMkLst>
      </pc:sldChg>
      <pc:sldChg chg="del">
        <pc:chgData name="Chris Speller" userId="0a97f007-b978-4543-a8a0-9ee0abccdf0a" providerId="ADAL" clId="{F75533B5-4FC0-4EBE-B13C-56F979AD271E}" dt="2020-12-29T17:45:46.811" v="0" actId="47"/>
        <pc:sldMkLst>
          <pc:docMk/>
          <pc:sldMk cId="3917865069" sldId="4445"/>
        </pc:sldMkLst>
      </pc:sldChg>
      <pc:sldChg chg="del">
        <pc:chgData name="Chris Speller" userId="0a97f007-b978-4543-a8a0-9ee0abccdf0a" providerId="ADAL" clId="{F75533B5-4FC0-4EBE-B13C-56F979AD271E}" dt="2020-12-29T17:45:46.811" v="0" actId="47"/>
        <pc:sldMkLst>
          <pc:docMk/>
          <pc:sldMk cId="4165014203" sldId="4446"/>
        </pc:sldMkLst>
      </pc:sldChg>
      <pc:sldChg chg="del">
        <pc:chgData name="Chris Speller" userId="0a97f007-b978-4543-a8a0-9ee0abccdf0a" providerId="ADAL" clId="{F75533B5-4FC0-4EBE-B13C-56F979AD271E}" dt="2020-12-29T17:45:46.811" v="0" actId="47"/>
        <pc:sldMkLst>
          <pc:docMk/>
          <pc:sldMk cId="1071971920" sldId="4447"/>
        </pc:sldMkLst>
      </pc:sldChg>
      <pc:sldChg chg="del">
        <pc:chgData name="Chris Speller" userId="0a97f007-b978-4543-a8a0-9ee0abccdf0a" providerId="ADAL" clId="{F75533B5-4FC0-4EBE-B13C-56F979AD271E}" dt="2020-12-29T17:45:46.811" v="0" actId="47"/>
        <pc:sldMkLst>
          <pc:docMk/>
          <pc:sldMk cId="1919862872" sldId="4448"/>
        </pc:sldMkLst>
      </pc:sldChg>
      <pc:sldChg chg="del">
        <pc:chgData name="Chris Speller" userId="0a97f007-b978-4543-a8a0-9ee0abccdf0a" providerId="ADAL" clId="{F75533B5-4FC0-4EBE-B13C-56F979AD271E}" dt="2020-12-29T17:45:46.811" v="0" actId="47"/>
        <pc:sldMkLst>
          <pc:docMk/>
          <pc:sldMk cId="3463900540" sldId="4449"/>
        </pc:sldMkLst>
      </pc:sldChg>
      <pc:sldChg chg="del">
        <pc:chgData name="Chris Speller" userId="0a97f007-b978-4543-a8a0-9ee0abccdf0a" providerId="ADAL" clId="{F75533B5-4FC0-4EBE-B13C-56F979AD271E}" dt="2020-12-29T17:45:46.811" v="0" actId="47"/>
        <pc:sldMkLst>
          <pc:docMk/>
          <pc:sldMk cId="3848266318" sldId="4450"/>
        </pc:sldMkLst>
      </pc:sldChg>
      <pc:sldChg chg="del">
        <pc:chgData name="Chris Speller" userId="0a97f007-b978-4543-a8a0-9ee0abccdf0a" providerId="ADAL" clId="{F75533B5-4FC0-4EBE-B13C-56F979AD271E}" dt="2020-12-29T17:45:46.811" v="0" actId="47"/>
        <pc:sldMkLst>
          <pc:docMk/>
          <pc:sldMk cId="1464918405" sldId="4451"/>
        </pc:sldMkLst>
      </pc:sldChg>
      <pc:sldChg chg="del">
        <pc:chgData name="Chris Speller" userId="0a97f007-b978-4543-a8a0-9ee0abccdf0a" providerId="ADAL" clId="{F75533B5-4FC0-4EBE-B13C-56F979AD271E}" dt="2020-12-29T17:45:46.811" v="0" actId="47"/>
        <pc:sldMkLst>
          <pc:docMk/>
          <pc:sldMk cId="848477770" sldId="4452"/>
        </pc:sldMkLst>
      </pc:sldChg>
      <pc:sldChg chg="del">
        <pc:chgData name="Chris Speller" userId="0a97f007-b978-4543-a8a0-9ee0abccdf0a" providerId="ADAL" clId="{F75533B5-4FC0-4EBE-B13C-56F979AD271E}" dt="2020-12-29T17:45:46.811" v="0" actId="47"/>
        <pc:sldMkLst>
          <pc:docMk/>
          <pc:sldMk cId="1941329064" sldId="4453"/>
        </pc:sldMkLst>
      </pc:sldChg>
      <pc:sldChg chg="del">
        <pc:chgData name="Chris Speller" userId="0a97f007-b978-4543-a8a0-9ee0abccdf0a" providerId="ADAL" clId="{F75533B5-4FC0-4EBE-B13C-56F979AD271E}" dt="2020-12-29T17:45:46.811" v="0" actId="47"/>
        <pc:sldMkLst>
          <pc:docMk/>
          <pc:sldMk cId="2313966492" sldId="4454"/>
        </pc:sldMkLst>
      </pc:sldChg>
      <pc:sldChg chg="del">
        <pc:chgData name="Chris Speller" userId="0a97f007-b978-4543-a8a0-9ee0abccdf0a" providerId="ADAL" clId="{F75533B5-4FC0-4EBE-B13C-56F979AD271E}" dt="2020-12-29T17:45:46.811" v="0" actId="47"/>
        <pc:sldMkLst>
          <pc:docMk/>
          <pc:sldMk cId="2938909195" sldId="4455"/>
        </pc:sldMkLst>
      </pc:sldChg>
      <pc:sldChg chg="del">
        <pc:chgData name="Chris Speller" userId="0a97f007-b978-4543-a8a0-9ee0abccdf0a" providerId="ADAL" clId="{F75533B5-4FC0-4EBE-B13C-56F979AD271E}" dt="2020-12-29T17:45:46.811" v="0" actId="47"/>
        <pc:sldMkLst>
          <pc:docMk/>
          <pc:sldMk cId="3682976716" sldId="4456"/>
        </pc:sldMkLst>
      </pc:sldChg>
      <pc:sldChg chg="del">
        <pc:chgData name="Chris Speller" userId="0a97f007-b978-4543-a8a0-9ee0abccdf0a" providerId="ADAL" clId="{F75533B5-4FC0-4EBE-B13C-56F979AD271E}" dt="2020-12-29T17:45:46.811" v="0" actId="47"/>
        <pc:sldMkLst>
          <pc:docMk/>
          <pc:sldMk cId="133360014" sldId="4457"/>
        </pc:sldMkLst>
      </pc:sldChg>
      <pc:sldChg chg="del">
        <pc:chgData name="Chris Speller" userId="0a97f007-b978-4543-a8a0-9ee0abccdf0a" providerId="ADAL" clId="{F75533B5-4FC0-4EBE-B13C-56F979AD271E}" dt="2020-12-29T17:45:46.811" v="0" actId="47"/>
        <pc:sldMkLst>
          <pc:docMk/>
          <pc:sldMk cId="1796808943" sldId="4458"/>
        </pc:sldMkLst>
      </pc:sldChg>
      <pc:sldChg chg="del">
        <pc:chgData name="Chris Speller" userId="0a97f007-b978-4543-a8a0-9ee0abccdf0a" providerId="ADAL" clId="{F75533B5-4FC0-4EBE-B13C-56F979AD271E}" dt="2020-12-29T17:45:46.811" v="0" actId="47"/>
        <pc:sldMkLst>
          <pc:docMk/>
          <pc:sldMk cId="3319787804" sldId="4459"/>
        </pc:sldMkLst>
      </pc:sldChg>
      <pc:sldChg chg="del">
        <pc:chgData name="Chris Speller" userId="0a97f007-b978-4543-a8a0-9ee0abccdf0a" providerId="ADAL" clId="{F75533B5-4FC0-4EBE-B13C-56F979AD271E}" dt="2020-12-29T17:45:46.811" v="0" actId="47"/>
        <pc:sldMkLst>
          <pc:docMk/>
          <pc:sldMk cId="830439883" sldId="4460"/>
        </pc:sldMkLst>
      </pc:sldChg>
      <pc:sldChg chg="del">
        <pc:chgData name="Chris Speller" userId="0a97f007-b978-4543-a8a0-9ee0abccdf0a" providerId="ADAL" clId="{F75533B5-4FC0-4EBE-B13C-56F979AD271E}" dt="2020-12-29T17:45:46.811" v="0" actId="47"/>
        <pc:sldMkLst>
          <pc:docMk/>
          <pc:sldMk cId="1646239338" sldId="4461"/>
        </pc:sldMkLst>
      </pc:sldChg>
      <pc:sldChg chg="del">
        <pc:chgData name="Chris Speller" userId="0a97f007-b978-4543-a8a0-9ee0abccdf0a" providerId="ADAL" clId="{F75533B5-4FC0-4EBE-B13C-56F979AD271E}" dt="2020-12-29T17:45:46.811" v="0" actId="47"/>
        <pc:sldMkLst>
          <pc:docMk/>
          <pc:sldMk cId="951039632" sldId="4462"/>
        </pc:sldMkLst>
      </pc:sldChg>
      <pc:sldChg chg="del">
        <pc:chgData name="Chris Speller" userId="0a97f007-b978-4543-a8a0-9ee0abccdf0a" providerId="ADAL" clId="{F75533B5-4FC0-4EBE-B13C-56F979AD271E}" dt="2020-12-29T17:45:46.811" v="0" actId="47"/>
        <pc:sldMkLst>
          <pc:docMk/>
          <pc:sldMk cId="47327065" sldId="4463"/>
        </pc:sldMkLst>
      </pc:sldChg>
      <pc:sldChg chg="del">
        <pc:chgData name="Chris Speller" userId="0a97f007-b978-4543-a8a0-9ee0abccdf0a" providerId="ADAL" clId="{F75533B5-4FC0-4EBE-B13C-56F979AD271E}" dt="2020-12-29T17:45:46.811" v="0" actId="47"/>
        <pc:sldMkLst>
          <pc:docMk/>
          <pc:sldMk cId="2363795935" sldId="4464"/>
        </pc:sldMkLst>
      </pc:sldChg>
      <pc:sldChg chg="del">
        <pc:chgData name="Chris Speller" userId="0a97f007-b978-4543-a8a0-9ee0abccdf0a" providerId="ADAL" clId="{F75533B5-4FC0-4EBE-B13C-56F979AD271E}" dt="2020-12-29T17:45:46.811" v="0" actId="47"/>
        <pc:sldMkLst>
          <pc:docMk/>
          <pc:sldMk cId="4158013522" sldId="4465"/>
        </pc:sldMkLst>
      </pc:sldChg>
      <pc:sldChg chg="del">
        <pc:chgData name="Chris Speller" userId="0a97f007-b978-4543-a8a0-9ee0abccdf0a" providerId="ADAL" clId="{F75533B5-4FC0-4EBE-B13C-56F979AD271E}" dt="2020-12-29T17:45:46.811" v="0" actId="47"/>
        <pc:sldMkLst>
          <pc:docMk/>
          <pc:sldMk cId="3914526714" sldId="4466"/>
        </pc:sldMkLst>
      </pc:sldChg>
      <pc:sldChg chg="del">
        <pc:chgData name="Chris Speller" userId="0a97f007-b978-4543-a8a0-9ee0abccdf0a" providerId="ADAL" clId="{F75533B5-4FC0-4EBE-B13C-56F979AD271E}" dt="2020-12-29T17:45:46.811" v="0" actId="47"/>
        <pc:sldMkLst>
          <pc:docMk/>
          <pc:sldMk cId="3353844501" sldId="4467"/>
        </pc:sldMkLst>
      </pc:sldChg>
      <pc:sldChg chg="del">
        <pc:chgData name="Chris Speller" userId="0a97f007-b978-4543-a8a0-9ee0abccdf0a" providerId="ADAL" clId="{F75533B5-4FC0-4EBE-B13C-56F979AD271E}" dt="2020-12-29T17:45:46.811" v="0" actId="47"/>
        <pc:sldMkLst>
          <pc:docMk/>
          <pc:sldMk cId="3552951428" sldId="4468"/>
        </pc:sldMkLst>
      </pc:sldChg>
      <pc:sldChg chg="del">
        <pc:chgData name="Chris Speller" userId="0a97f007-b978-4543-a8a0-9ee0abccdf0a" providerId="ADAL" clId="{F75533B5-4FC0-4EBE-B13C-56F979AD271E}" dt="2020-12-29T17:45:46.811" v="0" actId="47"/>
        <pc:sldMkLst>
          <pc:docMk/>
          <pc:sldMk cId="1465995" sldId="4469"/>
        </pc:sldMkLst>
      </pc:sldChg>
      <pc:sldChg chg="del">
        <pc:chgData name="Chris Speller" userId="0a97f007-b978-4543-a8a0-9ee0abccdf0a" providerId="ADAL" clId="{F75533B5-4FC0-4EBE-B13C-56F979AD271E}" dt="2020-12-29T17:45:46.811" v="0" actId="47"/>
        <pc:sldMkLst>
          <pc:docMk/>
          <pc:sldMk cId="4185594363" sldId="4470"/>
        </pc:sldMkLst>
      </pc:sldChg>
      <pc:sldChg chg="del">
        <pc:chgData name="Chris Speller" userId="0a97f007-b978-4543-a8a0-9ee0abccdf0a" providerId="ADAL" clId="{F75533B5-4FC0-4EBE-B13C-56F979AD271E}" dt="2020-12-29T17:45:46.811" v="0" actId="47"/>
        <pc:sldMkLst>
          <pc:docMk/>
          <pc:sldMk cId="3319471592" sldId="4471"/>
        </pc:sldMkLst>
      </pc:sldChg>
      <pc:sldChg chg="del">
        <pc:chgData name="Chris Speller" userId="0a97f007-b978-4543-a8a0-9ee0abccdf0a" providerId="ADAL" clId="{F75533B5-4FC0-4EBE-B13C-56F979AD271E}" dt="2020-12-29T17:45:46.811" v="0" actId="47"/>
        <pc:sldMkLst>
          <pc:docMk/>
          <pc:sldMk cId="1306398030" sldId="4472"/>
        </pc:sldMkLst>
      </pc:sldChg>
      <pc:sldChg chg="del">
        <pc:chgData name="Chris Speller" userId="0a97f007-b978-4543-a8a0-9ee0abccdf0a" providerId="ADAL" clId="{F75533B5-4FC0-4EBE-B13C-56F979AD271E}" dt="2020-12-29T17:45:46.811" v="0" actId="47"/>
        <pc:sldMkLst>
          <pc:docMk/>
          <pc:sldMk cId="122000720" sldId="4473"/>
        </pc:sldMkLst>
      </pc:sldChg>
      <pc:sldChg chg="del">
        <pc:chgData name="Chris Speller" userId="0a97f007-b978-4543-a8a0-9ee0abccdf0a" providerId="ADAL" clId="{F75533B5-4FC0-4EBE-B13C-56F979AD271E}" dt="2020-12-29T17:45:46.811" v="0" actId="47"/>
        <pc:sldMkLst>
          <pc:docMk/>
          <pc:sldMk cId="3308131964" sldId="4474"/>
        </pc:sldMkLst>
      </pc:sldChg>
      <pc:sldChg chg="del">
        <pc:chgData name="Chris Speller" userId="0a97f007-b978-4543-a8a0-9ee0abccdf0a" providerId="ADAL" clId="{F75533B5-4FC0-4EBE-B13C-56F979AD271E}" dt="2020-12-29T17:45:46.811" v="0" actId="47"/>
        <pc:sldMkLst>
          <pc:docMk/>
          <pc:sldMk cId="3121002040" sldId="4475"/>
        </pc:sldMkLst>
      </pc:sldChg>
      <pc:sldChg chg="del">
        <pc:chgData name="Chris Speller" userId="0a97f007-b978-4543-a8a0-9ee0abccdf0a" providerId="ADAL" clId="{F75533B5-4FC0-4EBE-B13C-56F979AD271E}" dt="2020-12-29T17:45:46.811" v="0" actId="47"/>
        <pc:sldMkLst>
          <pc:docMk/>
          <pc:sldMk cId="1203657526" sldId="4476"/>
        </pc:sldMkLst>
      </pc:sldChg>
      <pc:sldChg chg="del">
        <pc:chgData name="Chris Speller" userId="0a97f007-b978-4543-a8a0-9ee0abccdf0a" providerId="ADAL" clId="{F75533B5-4FC0-4EBE-B13C-56F979AD271E}" dt="2020-12-29T17:45:46.811" v="0" actId="47"/>
        <pc:sldMkLst>
          <pc:docMk/>
          <pc:sldMk cId="2098791717" sldId="4477"/>
        </pc:sldMkLst>
      </pc:sldChg>
      <pc:sldChg chg="del">
        <pc:chgData name="Chris Speller" userId="0a97f007-b978-4543-a8a0-9ee0abccdf0a" providerId="ADAL" clId="{F75533B5-4FC0-4EBE-B13C-56F979AD271E}" dt="2020-12-29T17:45:46.811" v="0" actId="47"/>
        <pc:sldMkLst>
          <pc:docMk/>
          <pc:sldMk cId="3274112386" sldId="4478"/>
        </pc:sldMkLst>
      </pc:sldChg>
      <pc:sldChg chg="del">
        <pc:chgData name="Chris Speller" userId="0a97f007-b978-4543-a8a0-9ee0abccdf0a" providerId="ADAL" clId="{F75533B5-4FC0-4EBE-B13C-56F979AD271E}" dt="2020-12-29T17:45:46.811" v="0" actId="47"/>
        <pc:sldMkLst>
          <pc:docMk/>
          <pc:sldMk cId="655253939" sldId="4479"/>
        </pc:sldMkLst>
      </pc:sldChg>
      <pc:sldChg chg="del">
        <pc:chgData name="Chris Speller" userId="0a97f007-b978-4543-a8a0-9ee0abccdf0a" providerId="ADAL" clId="{F75533B5-4FC0-4EBE-B13C-56F979AD271E}" dt="2020-12-29T17:45:46.811" v="0" actId="47"/>
        <pc:sldMkLst>
          <pc:docMk/>
          <pc:sldMk cId="3993220569" sldId="4480"/>
        </pc:sldMkLst>
      </pc:sldChg>
      <pc:sldChg chg="del">
        <pc:chgData name="Chris Speller" userId="0a97f007-b978-4543-a8a0-9ee0abccdf0a" providerId="ADAL" clId="{F75533B5-4FC0-4EBE-B13C-56F979AD271E}" dt="2020-12-29T17:45:46.811" v="0" actId="47"/>
        <pc:sldMkLst>
          <pc:docMk/>
          <pc:sldMk cId="4191087365" sldId="4481"/>
        </pc:sldMkLst>
      </pc:sldChg>
      <pc:sldChg chg="del">
        <pc:chgData name="Chris Speller" userId="0a97f007-b978-4543-a8a0-9ee0abccdf0a" providerId="ADAL" clId="{F75533B5-4FC0-4EBE-B13C-56F979AD271E}" dt="2020-12-29T17:45:46.811" v="0" actId="47"/>
        <pc:sldMkLst>
          <pc:docMk/>
          <pc:sldMk cId="1001161511" sldId="4482"/>
        </pc:sldMkLst>
      </pc:sldChg>
      <pc:sldChg chg="del">
        <pc:chgData name="Chris Speller" userId="0a97f007-b978-4543-a8a0-9ee0abccdf0a" providerId="ADAL" clId="{F75533B5-4FC0-4EBE-B13C-56F979AD271E}" dt="2020-12-29T17:45:46.811" v="0" actId="47"/>
        <pc:sldMkLst>
          <pc:docMk/>
          <pc:sldMk cId="2555301501" sldId="4483"/>
        </pc:sldMkLst>
      </pc:sldChg>
      <pc:sldChg chg="del">
        <pc:chgData name="Chris Speller" userId="0a97f007-b978-4543-a8a0-9ee0abccdf0a" providerId="ADAL" clId="{F75533B5-4FC0-4EBE-B13C-56F979AD271E}" dt="2020-12-29T17:45:46.811" v="0" actId="47"/>
        <pc:sldMkLst>
          <pc:docMk/>
          <pc:sldMk cId="3424583552" sldId="4484"/>
        </pc:sldMkLst>
      </pc:sldChg>
      <pc:sldChg chg="del">
        <pc:chgData name="Chris Speller" userId="0a97f007-b978-4543-a8a0-9ee0abccdf0a" providerId="ADAL" clId="{F75533B5-4FC0-4EBE-B13C-56F979AD271E}" dt="2020-12-29T17:45:46.811" v="0" actId="47"/>
        <pc:sldMkLst>
          <pc:docMk/>
          <pc:sldMk cId="702878474" sldId="4485"/>
        </pc:sldMkLst>
      </pc:sldChg>
      <pc:sldChg chg="del">
        <pc:chgData name="Chris Speller" userId="0a97f007-b978-4543-a8a0-9ee0abccdf0a" providerId="ADAL" clId="{F75533B5-4FC0-4EBE-B13C-56F979AD271E}" dt="2020-12-29T17:45:46.811" v="0" actId="47"/>
        <pc:sldMkLst>
          <pc:docMk/>
          <pc:sldMk cId="3865675001" sldId="4486"/>
        </pc:sldMkLst>
      </pc:sldChg>
      <pc:sldChg chg="del">
        <pc:chgData name="Chris Speller" userId="0a97f007-b978-4543-a8a0-9ee0abccdf0a" providerId="ADAL" clId="{F75533B5-4FC0-4EBE-B13C-56F979AD271E}" dt="2020-12-29T17:45:46.811" v="0" actId="47"/>
        <pc:sldMkLst>
          <pc:docMk/>
          <pc:sldMk cId="403734499" sldId="4487"/>
        </pc:sldMkLst>
      </pc:sldChg>
      <pc:sldChg chg="del">
        <pc:chgData name="Chris Speller" userId="0a97f007-b978-4543-a8a0-9ee0abccdf0a" providerId="ADAL" clId="{F75533B5-4FC0-4EBE-B13C-56F979AD271E}" dt="2020-12-29T17:45:46.811" v="0" actId="47"/>
        <pc:sldMkLst>
          <pc:docMk/>
          <pc:sldMk cId="2123053770" sldId="4488"/>
        </pc:sldMkLst>
      </pc:sldChg>
      <pc:sldChg chg="del">
        <pc:chgData name="Chris Speller" userId="0a97f007-b978-4543-a8a0-9ee0abccdf0a" providerId="ADAL" clId="{F75533B5-4FC0-4EBE-B13C-56F979AD271E}" dt="2020-12-29T17:45:46.811" v="0" actId="47"/>
        <pc:sldMkLst>
          <pc:docMk/>
          <pc:sldMk cId="2730185352" sldId="4489"/>
        </pc:sldMkLst>
      </pc:sldChg>
      <pc:sldChg chg="del">
        <pc:chgData name="Chris Speller" userId="0a97f007-b978-4543-a8a0-9ee0abccdf0a" providerId="ADAL" clId="{F75533B5-4FC0-4EBE-B13C-56F979AD271E}" dt="2020-12-29T17:45:46.811" v="0" actId="47"/>
        <pc:sldMkLst>
          <pc:docMk/>
          <pc:sldMk cId="3541113331" sldId="4490"/>
        </pc:sldMkLst>
      </pc:sldChg>
      <pc:sldChg chg="del">
        <pc:chgData name="Chris Speller" userId="0a97f007-b978-4543-a8a0-9ee0abccdf0a" providerId="ADAL" clId="{F75533B5-4FC0-4EBE-B13C-56F979AD271E}" dt="2020-12-29T17:45:46.811" v="0" actId="47"/>
        <pc:sldMkLst>
          <pc:docMk/>
          <pc:sldMk cId="2688760331" sldId="4492"/>
        </pc:sldMkLst>
      </pc:sldChg>
      <pc:sldChg chg="del">
        <pc:chgData name="Chris Speller" userId="0a97f007-b978-4543-a8a0-9ee0abccdf0a" providerId="ADAL" clId="{F75533B5-4FC0-4EBE-B13C-56F979AD271E}" dt="2020-12-29T17:45:46.811" v="0" actId="47"/>
        <pc:sldMkLst>
          <pc:docMk/>
          <pc:sldMk cId="485137838" sldId="4493"/>
        </pc:sldMkLst>
      </pc:sldChg>
      <pc:sldChg chg="del">
        <pc:chgData name="Chris Speller" userId="0a97f007-b978-4543-a8a0-9ee0abccdf0a" providerId="ADAL" clId="{F75533B5-4FC0-4EBE-B13C-56F979AD271E}" dt="2020-12-29T17:45:46.811" v="0" actId="47"/>
        <pc:sldMkLst>
          <pc:docMk/>
          <pc:sldMk cId="2464060000" sldId="4494"/>
        </pc:sldMkLst>
      </pc:sldChg>
      <pc:sldChg chg="del">
        <pc:chgData name="Chris Speller" userId="0a97f007-b978-4543-a8a0-9ee0abccdf0a" providerId="ADAL" clId="{F75533B5-4FC0-4EBE-B13C-56F979AD271E}" dt="2020-12-29T17:45:46.811" v="0" actId="47"/>
        <pc:sldMkLst>
          <pc:docMk/>
          <pc:sldMk cId="947543047" sldId="4495"/>
        </pc:sldMkLst>
      </pc:sldChg>
      <pc:sldChg chg="del">
        <pc:chgData name="Chris Speller" userId="0a97f007-b978-4543-a8a0-9ee0abccdf0a" providerId="ADAL" clId="{F75533B5-4FC0-4EBE-B13C-56F979AD271E}" dt="2020-12-29T17:45:46.811" v="0" actId="47"/>
        <pc:sldMkLst>
          <pc:docMk/>
          <pc:sldMk cId="2957512476" sldId="4496"/>
        </pc:sldMkLst>
      </pc:sldChg>
      <pc:sldChg chg="del">
        <pc:chgData name="Chris Speller" userId="0a97f007-b978-4543-a8a0-9ee0abccdf0a" providerId="ADAL" clId="{F75533B5-4FC0-4EBE-B13C-56F979AD271E}" dt="2020-12-29T17:45:46.811" v="0" actId="47"/>
        <pc:sldMkLst>
          <pc:docMk/>
          <pc:sldMk cId="3798357496" sldId="4497"/>
        </pc:sldMkLst>
      </pc:sldChg>
      <pc:sldChg chg="del">
        <pc:chgData name="Chris Speller" userId="0a97f007-b978-4543-a8a0-9ee0abccdf0a" providerId="ADAL" clId="{F75533B5-4FC0-4EBE-B13C-56F979AD271E}" dt="2020-12-29T17:45:46.811" v="0" actId="47"/>
        <pc:sldMkLst>
          <pc:docMk/>
          <pc:sldMk cId="4182356963" sldId="4498"/>
        </pc:sldMkLst>
      </pc:sldChg>
      <pc:sldChg chg="del">
        <pc:chgData name="Chris Speller" userId="0a97f007-b978-4543-a8a0-9ee0abccdf0a" providerId="ADAL" clId="{F75533B5-4FC0-4EBE-B13C-56F979AD271E}" dt="2020-12-29T17:45:46.811" v="0" actId="47"/>
        <pc:sldMkLst>
          <pc:docMk/>
          <pc:sldMk cId="3730039369" sldId="4499"/>
        </pc:sldMkLst>
      </pc:sldChg>
      <pc:sldChg chg="del">
        <pc:chgData name="Chris Speller" userId="0a97f007-b978-4543-a8a0-9ee0abccdf0a" providerId="ADAL" clId="{F75533B5-4FC0-4EBE-B13C-56F979AD271E}" dt="2020-12-29T17:45:46.811" v="0" actId="47"/>
        <pc:sldMkLst>
          <pc:docMk/>
          <pc:sldMk cId="3077886789" sldId="4500"/>
        </pc:sldMkLst>
      </pc:sldChg>
      <pc:sldChg chg="del">
        <pc:chgData name="Chris Speller" userId="0a97f007-b978-4543-a8a0-9ee0abccdf0a" providerId="ADAL" clId="{F75533B5-4FC0-4EBE-B13C-56F979AD271E}" dt="2020-12-29T17:45:46.811" v="0" actId="47"/>
        <pc:sldMkLst>
          <pc:docMk/>
          <pc:sldMk cId="1213576290" sldId="4502"/>
        </pc:sldMkLst>
      </pc:sldChg>
      <pc:sldChg chg="del">
        <pc:chgData name="Chris Speller" userId="0a97f007-b978-4543-a8a0-9ee0abccdf0a" providerId="ADAL" clId="{F75533B5-4FC0-4EBE-B13C-56F979AD271E}" dt="2020-12-29T17:45:46.811" v="0" actId="47"/>
        <pc:sldMkLst>
          <pc:docMk/>
          <pc:sldMk cId="1641048486" sldId="4503"/>
        </pc:sldMkLst>
      </pc:sldChg>
      <pc:sldChg chg="del">
        <pc:chgData name="Chris Speller" userId="0a97f007-b978-4543-a8a0-9ee0abccdf0a" providerId="ADAL" clId="{F75533B5-4FC0-4EBE-B13C-56F979AD271E}" dt="2020-12-29T17:45:46.811" v="0" actId="47"/>
        <pc:sldMkLst>
          <pc:docMk/>
          <pc:sldMk cId="2660690658" sldId="4505"/>
        </pc:sldMkLst>
      </pc:sldChg>
      <pc:sldChg chg="del">
        <pc:chgData name="Chris Speller" userId="0a97f007-b978-4543-a8a0-9ee0abccdf0a" providerId="ADAL" clId="{F75533B5-4FC0-4EBE-B13C-56F979AD271E}" dt="2020-12-29T17:45:46.811" v="0" actId="47"/>
        <pc:sldMkLst>
          <pc:docMk/>
          <pc:sldMk cId="1694247225" sldId="4506"/>
        </pc:sldMkLst>
      </pc:sldChg>
      <pc:sldChg chg="del">
        <pc:chgData name="Chris Speller" userId="0a97f007-b978-4543-a8a0-9ee0abccdf0a" providerId="ADAL" clId="{F75533B5-4FC0-4EBE-B13C-56F979AD271E}" dt="2020-12-29T17:45:46.811" v="0" actId="47"/>
        <pc:sldMkLst>
          <pc:docMk/>
          <pc:sldMk cId="1078048550" sldId="4507"/>
        </pc:sldMkLst>
      </pc:sldChg>
      <pc:sldChg chg="del">
        <pc:chgData name="Chris Speller" userId="0a97f007-b978-4543-a8a0-9ee0abccdf0a" providerId="ADAL" clId="{F75533B5-4FC0-4EBE-B13C-56F979AD271E}" dt="2020-12-29T17:45:46.811" v="0" actId="47"/>
        <pc:sldMkLst>
          <pc:docMk/>
          <pc:sldMk cId="3784380725" sldId="4508"/>
        </pc:sldMkLst>
      </pc:sldChg>
      <pc:sldChg chg="del">
        <pc:chgData name="Chris Speller" userId="0a97f007-b978-4543-a8a0-9ee0abccdf0a" providerId="ADAL" clId="{F75533B5-4FC0-4EBE-B13C-56F979AD271E}" dt="2020-12-29T17:45:46.811" v="0" actId="47"/>
        <pc:sldMkLst>
          <pc:docMk/>
          <pc:sldMk cId="2979925668" sldId="4509"/>
        </pc:sldMkLst>
      </pc:sldChg>
      <pc:sldChg chg="del">
        <pc:chgData name="Chris Speller" userId="0a97f007-b978-4543-a8a0-9ee0abccdf0a" providerId="ADAL" clId="{F75533B5-4FC0-4EBE-B13C-56F979AD271E}" dt="2020-12-29T17:45:46.811" v="0" actId="47"/>
        <pc:sldMkLst>
          <pc:docMk/>
          <pc:sldMk cId="2363798844" sldId="4510"/>
        </pc:sldMkLst>
      </pc:sldChg>
      <pc:sldChg chg="del">
        <pc:chgData name="Chris Speller" userId="0a97f007-b978-4543-a8a0-9ee0abccdf0a" providerId="ADAL" clId="{F75533B5-4FC0-4EBE-B13C-56F979AD271E}" dt="2020-12-29T17:45:46.811" v="0" actId="47"/>
        <pc:sldMkLst>
          <pc:docMk/>
          <pc:sldMk cId="122058731" sldId="4511"/>
        </pc:sldMkLst>
      </pc:sldChg>
      <pc:sldChg chg="del">
        <pc:chgData name="Chris Speller" userId="0a97f007-b978-4543-a8a0-9ee0abccdf0a" providerId="ADAL" clId="{F75533B5-4FC0-4EBE-B13C-56F979AD271E}" dt="2020-12-29T17:45:46.811" v="0" actId="47"/>
        <pc:sldMkLst>
          <pc:docMk/>
          <pc:sldMk cId="4020207182" sldId="4512"/>
        </pc:sldMkLst>
      </pc:sldChg>
      <pc:sldChg chg="del">
        <pc:chgData name="Chris Speller" userId="0a97f007-b978-4543-a8a0-9ee0abccdf0a" providerId="ADAL" clId="{F75533B5-4FC0-4EBE-B13C-56F979AD271E}" dt="2020-12-29T17:45:46.811" v="0" actId="47"/>
        <pc:sldMkLst>
          <pc:docMk/>
          <pc:sldMk cId="3802380517" sldId="4513"/>
        </pc:sldMkLst>
      </pc:sldChg>
      <pc:sldChg chg="del">
        <pc:chgData name="Chris Speller" userId="0a97f007-b978-4543-a8a0-9ee0abccdf0a" providerId="ADAL" clId="{F75533B5-4FC0-4EBE-B13C-56F979AD271E}" dt="2020-12-29T17:45:46.811" v="0" actId="47"/>
        <pc:sldMkLst>
          <pc:docMk/>
          <pc:sldMk cId="1742326299" sldId="4514"/>
        </pc:sldMkLst>
      </pc:sldChg>
      <pc:sldChg chg="del">
        <pc:chgData name="Chris Speller" userId="0a97f007-b978-4543-a8a0-9ee0abccdf0a" providerId="ADAL" clId="{F75533B5-4FC0-4EBE-B13C-56F979AD271E}" dt="2020-12-29T17:45:46.811" v="0" actId="47"/>
        <pc:sldMkLst>
          <pc:docMk/>
          <pc:sldMk cId="2726336304" sldId="4515"/>
        </pc:sldMkLst>
      </pc:sldChg>
      <pc:sldChg chg="del">
        <pc:chgData name="Chris Speller" userId="0a97f007-b978-4543-a8a0-9ee0abccdf0a" providerId="ADAL" clId="{F75533B5-4FC0-4EBE-B13C-56F979AD271E}" dt="2020-12-29T17:45:46.811" v="0" actId="47"/>
        <pc:sldMkLst>
          <pc:docMk/>
          <pc:sldMk cId="1167503934" sldId="4516"/>
        </pc:sldMkLst>
      </pc:sldChg>
      <pc:sldChg chg="del">
        <pc:chgData name="Chris Speller" userId="0a97f007-b978-4543-a8a0-9ee0abccdf0a" providerId="ADAL" clId="{F75533B5-4FC0-4EBE-B13C-56F979AD271E}" dt="2020-12-29T17:45:46.811" v="0" actId="47"/>
        <pc:sldMkLst>
          <pc:docMk/>
          <pc:sldMk cId="1772408238" sldId="4517"/>
        </pc:sldMkLst>
      </pc:sldChg>
      <pc:sldChg chg="del">
        <pc:chgData name="Chris Speller" userId="0a97f007-b978-4543-a8a0-9ee0abccdf0a" providerId="ADAL" clId="{F75533B5-4FC0-4EBE-B13C-56F979AD271E}" dt="2020-12-29T17:45:46.811" v="0" actId="47"/>
        <pc:sldMkLst>
          <pc:docMk/>
          <pc:sldMk cId="4273722310" sldId="4518"/>
        </pc:sldMkLst>
      </pc:sldChg>
      <pc:sldChg chg="del">
        <pc:chgData name="Chris Speller" userId="0a97f007-b978-4543-a8a0-9ee0abccdf0a" providerId="ADAL" clId="{F75533B5-4FC0-4EBE-B13C-56F979AD271E}" dt="2020-12-29T17:45:46.811" v="0" actId="47"/>
        <pc:sldMkLst>
          <pc:docMk/>
          <pc:sldMk cId="295255140" sldId="4519"/>
        </pc:sldMkLst>
      </pc:sldChg>
      <pc:sldChg chg="del">
        <pc:chgData name="Chris Speller" userId="0a97f007-b978-4543-a8a0-9ee0abccdf0a" providerId="ADAL" clId="{F75533B5-4FC0-4EBE-B13C-56F979AD271E}" dt="2020-12-29T17:45:46.811" v="0" actId="47"/>
        <pc:sldMkLst>
          <pc:docMk/>
          <pc:sldMk cId="4152195896" sldId="4520"/>
        </pc:sldMkLst>
      </pc:sldChg>
      <pc:sldChg chg="del">
        <pc:chgData name="Chris Speller" userId="0a97f007-b978-4543-a8a0-9ee0abccdf0a" providerId="ADAL" clId="{F75533B5-4FC0-4EBE-B13C-56F979AD271E}" dt="2020-12-29T17:45:46.811" v="0" actId="47"/>
        <pc:sldMkLst>
          <pc:docMk/>
          <pc:sldMk cId="1706827667" sldId="4521"/>
        </pc:sldMkLst>
      </pc:sldChg>
      <pc:sldChg chg="del">
        <pc:chgData name="Chris Speller" userId="0a97f007-b978-4543-a8a0-9ee0abccdf0a" providerId="ADAL" clId="{F75533B5-4FC0-4EBE-B13C-56F979AD271E}" dt="2020-12-29T17:45:46.811" v="0" actId="47"/>
        <pc:sldMkLst>
          <pc:docMk/>
          <pc:sldMk cId="864481998" sldId="4522"/>
        </pc:sldMkLst>
      </pc:sldChg>
      <pc:sldChg chg="del">
        <pc:chgData name="Chris Speller" userId="0a97f007-b978-4543-a8a0-9ee0abccdf0a" providerId="ADAL" clId="{F75533B5-4FC0-4EBE-B13C-56F979AD271E}" dt="2020-12-29T17:45:46.811" v="0" actId="47"/>
        <pc:sldMkLst>
          <pc:docMk/>
          <pc:sldMk cId="3936606956" sldId="4523"/>
        </pc:sldMkLst>
      </pc:sldChg>
      <pc:sldChg chg="del">
        <pc:chgData name="Chris Speller" userId="0a97f007-b978-4543-a8a0-9ee0abccdf0a" providerId="ADAL" clId="{F75533B5-4FC0-4EBE-B13C-56F979AD271E}" dt="2020-12-29T17:45:46.811" v="0" actId="47"/>
        <pc:sldMkLst>
          <pc:docMk/>
          <pc:sldMk cId="162314883" sldId="4524"/>
        </pc:sldMkLst>
      </pc:sldChg>
      <pc:sldChg chg="del">
        <pc:chgData name="Chris Speller" userId="0a97f007-b978-4543-a8a0-9ee0abccdf0a" providerId="ADAL" clId="{F75533B5-4FC0-4EBE-B13C-56F979AD271E}" dt="2020-12-29T17:45:46.811" v="0" actId="47"/>
        <pc:sldMkLst>
          <pc:docMk/>
          <pc:sldMk cId="3641800714" sldId="4525"/>
        </pc:sldMkLst>
      </pc:sldChg>
      <pc:sldChg chg="del">
        <pc:chgData name="Chris Speller" userId="0a97f007-b978-4543-a8a0-9ee0abccdf0a" providerId="ADAL" clId="{F75533B5-4FC0-4EBE-B13C-56F979AD271E}" dt="2020-12-29T17:45:46.811" v="0" actId="47"/>
        <pc:sldMkLst>
          <pc:docMk/>
          <pc:sldMk cId="430668102" sldId="4527"/>
        </pc:sldMkLst>
      </pc:sldChg>
      <pc:sldChg chg="del">
        <pc:chgData name="Chris Speller" userId="0a97f007-b978-4543-a8a0-9ee0abccdf0a" providerId="ADAL" clId="{F75533B5-4FC0-4EBE-B13C-56F979AD271E}" dt="2020-12-29T17:45:46.811" v="0" actId="47"/>
        <pc:sldMkLst>
          <pc:docMk/>
          <pc:sldMk cId="3068144040" sldId="4528"/>
        </pc:sldMkLst>
      </pc:sldChg>
      <pc:sldChg chg="del">
        <pc:chgData name="Chris Speller" userId="0a97f007-b978-4543-a8a0-9ee0abccdf0a" providerId="ADAL" clId="{F75533B5-4FC0-4EBE-B13C-56F979AD271E}" dt="2020-12-29T17:45:46.811" v="0" actId="47"/>
        <pc:sldMkLst>
          <pc:docMk/>
          <pc:sldMk cId="1201448274" sldId="4530"/>
        </pc:sldMkLst>
      </pc:sldChg>
      <pc:sldChg chg="del">
        <pc:chgData name="Chris Speller" userId="0a97f007-b978-4543-a8a0-9ee0abccdf0a" providerId="ADAL" clId="{F75533B5-4FC0-4EBE-B13C-56F979AD271E}" dt="2020-12-29T17:45:46.811" v="0" actId="47"/>
        <pc:sldMkLst>
          <pc:docMk/>
          <pc:sldMk cId="3304127777" sldId="4531"/>
        </pc:sldMkLst>
      </pc:sldChg>
      <pc:sldChg chg="del">
        <pc:chgData name="Chris Speller" userId="0a97f007-b978-4543-a8a0-9ee0abccdf0a" providerId="ADAL" clId="{F75533B5-4FC0-4EBE-B13C-56F979AD271E}" dt="2020-12-29T17:45:46.811" v="0" actId="47"/>
        <pc:sldMkLst>
          <pc:docMk/>
          <pc:sldMk cId="1353591398" sldId="4532"/>
        </pc:sldMkLst>
      </pc:sldChg>
      <pc:sldChg chg="del">
        <pc:chgData name="Chris Speller" userId="0a97f007-b978-4543-a8a0-9ee0abccdf0a" providerId="ADAL" clId="{F75533B5-4FC0-4EBE-B13C-56F979AD271E}" dt="2020-12-29T17:45:46.811" v="0" actId="47"/>
        <pc:sldMkLst>
          <pc:docMk/>
          <pc:sldMk cId="767070580" sldId="4533"/>
        </pc:sldMkLst>
      </pc:sldChg>
      <pc:sldChg chg="add">
        <pc:chgData name="Chris Speller" userId="0a97f007-b978-4543-a8a0-9ee0abccdf0a" providerId="ADAL" clId="{F75533B5-4FC0-4EBE-B13C-56F979AD271E}" dt="2021-02-04T17:47:14.699" v="5"/>
        <pc:sldMkLst>
          <pc:docMk/>
          <pc:sldMk cId="2784385368" sldId="4533"/>
        </pc:sldMkLst>
      </pc:sldChg>
      <pc:sldChg chg="del">
        <pc:chgData name="Chris Speller" userId="0a97f007-b978-4543-a8a0-9ee0abccdf0a" providerId="ADAL" clId="{F75533B5-4FC0-4EBE-B13C-56F979AD271E}" dt="2020-12-29T17:45:46.811" v="0" actId="47"/>
        <pc:sldMkLst>
          <pc:docMk/>
          <pc:sldMk cId="1418794456" sldId="4534"/>
        </pc:sldMkLst>
      </pc:sldChg>
      <pc:sldChg chg="del">
        <pc:chgData name="Chris Speller" userId="0a97f007-b978-4543-a8a0-9ee0abccdf0a" providerId="ADAL" clId="{F75533B5-4FC0-4EBE-B13C-56F979AD271E}" dt="2020-12-29T17:45:46.811" v="0" actId="47"/>
        <pc:sldMkLst>
          <pc:docMk/>
          <pc:sldMk cId="3343605041" sldId="4535"/>
        </pc:sldMkLst>
      </pc:sldChg>
      <pc:sldChg chg="del">
        <pc:chgData name="Chris Speller" userId="0a97f007-b978-4543-a8a0-9ee0abccdf0a" providerId="ADAL" clId="{F75533B5-4FC0-4EBE-B13C-56F979AD271E}" dt="2020-12-29T17:45:46.811" v="0" actId="47"/>
        <pc:sldMkLst>
          <pc:docMk/>
          <pc:sldMk cId="3989641810" sldId="4536"/>
        </pc:sldMkLst>
      </pc:sldChg>
      <pc:sldChg chg="del">
        <pc:chgData name="Chris Speller" userId="0a97f007-b978-4543-a8a0-9ee0abccdf0a" providerId="ADAL" clId="{F75533B5-4FC0-4EBE-B13C-56F979AD271E}" dt="2020-12-29T17:45:46.811" v="0" actId="47"/>
        <pc:sldMkLst>
          <pc:docMk/>
          <pc:sldMk cId="324072873" sldId="4537"/>
        </pc:sldMkLst>
      </pc:sldChg>
      <pc:sldChg chg="del">
        <pc:chgData name="Chris Speller" userId="0a97f007-b978-4543-a8a0-9ee0abccdf0a" providerId="ADAL" clId="{F75533B5-4FC0-4EBE-B13C-56F979AD271E}" dt="2020-12-29T17:45:46.811" v="0" actId="47"/>
        <pc:sldMkLst>
          <pc:docMk/>
          <pc:sldMk cId="2942092640" sldId="4538"/>
        </pc:sldMkLst>
      </pc:sldChg>
      <pc:sldChg chg="del">
        <pc:chgData name="Chris Speller" userId="0a97f007-b978-4543-a8a0-9ee0abccdf0a" providerId="ADAL" clId="{F75533B5-4FC0-4EBE-B13C-56F979AD271E}" dt="2020-12-29T17:45:46.811" v="0" actId="47"/>
        <pc:sldMkLst>
          <pc:docMk/>
          <pc:sldMk cId="1786563480" sldId="4539"/>
        </pc:sldMkLst>
      </pc:sldChg>
      <pc:sldChg chg="del">
        <pc:chgData name="Chris Speller" userId="0a97f007-b978-4543-a8a0-9ee0abccdf0a" providerId="ADAL" clId="{F75533B5-4FC0-4EBE-B13C-56F979AD271E}" dt="2020-12-29T17:45:46.811" v="0" actId="47"/>
        <pc:sldMkLst>
          <pc:docMk/>
          <pc:sldMk cId="2138088082" sldId="4540"/>
        </pc:sldMkLst>
      </pc:sldChg>
      <pc:sldChg chg="del">
        <pc:chgData name="Chris Speller" userId="0a97f007-b978-4543-a8a0-9ee0abccdf0a" providerId="ADAL" clId="{F75533B5-4FC0-4EBE-B13C-56F979AD271E}" dt="2020-12-29T17:45:46.811" v="0" actId="47"/>
        <pc:sldMkLst>
          <pc:docMk/>
          <pc:sldMk cId="1185784097" sldId="4541"/>
        </pc:sldMkLst>
      </pc:sldChg>
      <pc:sldChg chg="del">
        <pc:chgData name="Chris Speller" userId="0a97f007-b978-4543-a8a0-9ee0abccdf0a" providerId="ADAL" clId="{F75533B5-4FC0-4EBE-B13C-56F979AD271E}" dt="2020-12-29T17:45:46.811" v="0" actId="47"/>
        <pc:sldMkLst>
          <pc:docMk/>
          <pc:sldMk cId="2042301552" sldId="4542"/>
        </pc:sldMkLst>
      </pc:sldChg>
      <pc:sldChg chg="del">
        <pc:chgData name="Chris Speller" userId="0a97f007-b978-4543-a8a0-9ee0abccdf0a" providerId="ADAL" clId="{F75533B5-4FC0-4EBE-B13C-56F979AD271E}" dt="2020-12-29T17:45:46.811" v="0" actId="47"/>
        <pc:sldMkLst>
          <pc:docMk/>
          <pc:sldMk cId="1367160984" sldId="4543"/>
        </pc:sldMkLst>
      </pc:sldChg>
      <pc:sldChg chg="del">
        <pc:chgData name="Chris Speller" userId="0a97f007-b978-4543-a8a0-9ee0abccdf0a" providerId="ADAL" clId="{F75533B5-4FC0-4EBE-B13C-56F979AD271E}" dt="2020-12-29T17:45:46.811" v="0" actId="47"/>
        <pc:sldMkLst>
          <pc:docMk/>
          <pc:sldMk cId="4146199885" sldId="4544"/>
        </pc:sldMkLst>
      </pc:sldChg>
      <pc:sldChg chg="del">
        <pc:chgData name="Chris Speller" userId="0a97f007-b978-4543-a8a0-9ee0abccdf0a" providerId="ADAL" clId="{F75533B5-4FC0-4EBE-B13C-56F979AD271E}" dt="2020-12-29T17:45:46.811" v="0" actId="47"/>
        <pc:sldMkLst>
          <pc:docMk/>
          <pc:sldMk cId="2996557775" sldId="4545"/>
        </pc:sldMkLst>
      </pc:sldChg>
      <pc:sldChg chg="del">
        <pc:chgData name="Chris Speller" userId="0a97f007-b978-4543-a8a0-9ee0abccdf0a" providerId="ADAL" clId="{F75533B5-4FC0-4EBE-B13C-56F979AD271E}" dt="2020-12-29T17:45:46.811" v="0" actId="47"/>
        <pc:sldMkLst>
          <pc:docMk/>
          <pc:sldMk cId="3772858602" sldId="4546"/>
        </pc:sldMkLst>
      </pc:sldChg>
      <pc:sldChg chg="del">
        <pc:chgData name="Chris Speller" userId="0a97f007-b978-4543-a8a0-9ee0abccdf0a" providerId="ADAL" clId="{F75533B5-4FC0-4EBE-B13C-56F979AD271E}" dt="2020-12-29T17:45:46.811" v="0" actId="47"/>
        <pc:sldMkLst>
          <pc:docMk/>
          <pc:sldMk cId="3965021405" sldId="4547"/>
        </pc:sldMkLst>
      </pc:sldChg>
      <pc:sldChg chg="del">
        <pc:chgData name="Chris Speller" userId="0a97f007-b978-4543-a8a0-9ee0abccdf0a" providerId="ADAL" clId="{F75533B5-4FC0-4EBE-B13C-56F979AD271E}" dt="2020-12-29T17:45:46.811" v="0" actId="47"/>
        <pc:sldMkLst>
          <pc:docMk/>
          <pc:sldMk cId="2238517172" sldId="4548"/>
        </pc:sldMkLst>
      </pc:sldChg>
      <pc:sldChg chg="del">
        <pc:chgData name="Chris Speller" userId="0a97f007-b978-4543-a8a0-9ee0abccdf0a" providerId="ADAL" clId="{F75533B5-4FC0-4EBE-B13C-56F979AD271E}" dt="2020-12-29T17:45:46.811" v="0" actId="47"/>
        <pc:sldMkLst>
          <pc:docMk/>
          <pc:sldMk cId="1037951282" sldId="4549"/>
        </pc:sldMkLst>
      </pc:sldChg>
      <pc:sldChg chg="del">
        <pc:chgData name="Chris Speller" userId="0a97f007-b978-4543-a8a0-9ee0abccdf0a" providerId="ADAL" clId="{F75533B5-4FC0-4EBE-B13C-56F979AD271E}" dt="2020-12-29T17:45:46.811" v="0" actId="47"/>
        <pc:sldMkLst>
          <pc:docMk/>
          <pc:sldMk cId="1889302795" sldId="4550"/>
        </pc:sldMkLst>
      </pc:sldChg>
      <pc:sldChg chg="del">
        <pc:chgData name="Chris Speller" userId="0a97f007-b978-4543-a8a0-9ee0abccdf0a" providerId="ADAL" clId="{F75533B5-4FC0-4EBE-B13C-56F979AD271E}" dt="2020-12-29T17:45:46.811" v="0" actId="47"/>
        <pc:sldMkLst>
          <pc:docMk/>
          <pc:sldMk cId="3233431659" sldId="4551"/>
        </pc:sldMkLst>
      </pc:sldChg>
      <pc:sldChg chg="del">
        <pc:chgData name="Chris Speller" userId="0a97f007-b978-4543-a8a0-9ee0abccdf0a" providerId="ADAL" clId="{F75533B5-4FC0-4EBE-B13C-56F979AD271E}" dt="2020-12-29T17:45:46.811" v="0" actId="47"/>
        <pc:sldMkLst>
          <pc:docMk/>
          <pc:sldMk cId="2518799859" sldId="4552"/>
        </pc:sldMkLst>
      </pc:sldChg>
      <pc:sldChg chg="del">
        <pc:chgData name="Chris Speller" userId="0a97f007-b978-4543-a8a0-9ee0abccdf0a" providerId="ADAL" clId="{F75533B5-4FC0-4EBE-B13C-56F979AD271E}" dt="2020-12-29T17:45:46.811" v="0" actId="47"/>
        <pc:sldMkLst>
          <pc:docMk/>
          <pc:sldMk cId="2519555058" sldId="4553"/>
        </pc:sldMkLst>
      </pc:sldChg>
      <pc:sldChg chg="del">
        <pc:chgData name="Chris Speller" userId="0a97f007-b978-4543-a8a0-9ee0abccdf0a" providerId="ADAL" clId="{F75533B5-4FC0-4EBE-B13C-56F979AD271E}" dt="2020-12-29T17:45:46.811" v="0" actId="47"/>
        <pc:sldMkLst>
          <pc:docMk/>
          <pc:sldMk cId="3670170700" sldId="4554"/>
        </pc:sldMkLst>
      </pc:sldChg>
      <pc:sldChg chg="del">
        <pc:chgData name="Chris Speller" userId="0a97f007-b978-4543-a8a0-9ee0abccdf0a" providerId="ADAL" clId="{F75533B5-4FC0-4EBE-B13C-56F979AD271E}" dt="2020-12-29T17:45:46.811" v="0" actId="47"/>
        <pc:sldMkLst>
          <pc:docMk/>
          <pc:sldMk cId="407343145" sldId="4555"/>
        </pc:sldMkLst>
      </pc:sldChg>
      <pc:sldChg chg="del">
        <pc:chgData name="Chris Speller" userId="0a97f007-b978-4543-a8a0-9ee0abccdf0a" providerId="ADAL" clId="{F75533B5-4FC0-4EBE-B13C-56F979AD271E}" dt="2020-12-29T17:45:46.811" v="0" actId="47"/>
        <pc:sldMkLst>
          <pc:docMk/>
          <pc:sldMk cId="2711923444" sldId="4556"/>
        </pc:sldMkLst>
      </pc:sldChg>
      <pc:sldChg chg="del">
        <pc:chgData name="Chris Speller" userId="0a97f007-b978-4543-a8a0-9ee0abccdf0a" providerId="ADAL" clId="{F75533B5-4FC0-4EBE-B13C-56F979AD271E}" dt="2020-12-29T17:45:46.811" v="0" actId="47"/>
        <pc:sldMkLst>
          <pc:docMk/>
          <pc:sldMk cId="3934475735" sldId="4557"/>
        </pc:sldMkLst>
      </pc:sldChg>
      <pc:sldChg chg="del">
        <pc:chgData name="Chris Speller" userId="0a97f007-b978-4543-a8a0-9ee0abccdf0a" providerId="ADAL" clId="{F75533B5-4FC0-4EBE-B13C-56F979AD271E}" dt="2020-12-29T17:45:46.811" v="0" actId="47"/>
        <pc:sldMkLst>
          <pc:docMk/>
          <pc:sldMk cId="3525744109" sldId="4558"/>
        </pc:sldMkLst>
      </pc:sldChg>
      <pc:sldChg chg="del">
        <pc:chgData name="Chris Speller" userId="0a97f007-b978-4543-a8a0-9ee0abccdf0a" providerId="ADAL" clId="{F75533B5-4FC0-4EBE-B13C-56F979AD271E}" dt="2020-12-29T17:45:46.811" v="0" actId="47"/>
        <pc:sldMkLst>
          <pc:docMk/>
          <pc:sldMk cId="3894392143" sldId="4559"/>
        </pc:sldMkLst>
      </pc:sldChg>
      <pc:sldChg chg="del">
        <pc:chgData name="Chris Speller" userId="0a97f007-b978-4543-a8a0-9ee0abccdf0a" providerId="ADAL" clId="{F75533B5-4FC0-4EBE-B13C-56F979AD271E}" dt="2020-12-29T17:45:46.811" v="0" actId="47"/>
        <pc:sldMkLst>
          <pc:docMk/>
          <pc:sldMk cId="4221386615" sldId="4560"/>
        </pc:sldMkLst>
      </pc:sldChg>
      <pc:sldChg chg="del">
        <pc:chgData name="Chris Speller" userId="0a97f007-b978-4543-a8a0-9ee0abccdf0a" providerId="ADAL" clId="{F75533B5-4FC0-4EBE-B13C-56F979AD271E}" dt="2020-12-29T17:45:46.811" v="0" actId="47"/>
        <pc:sldMkLst>
          <pc:docMk/>
          <pc:sldMk cId="236408922" sldId="4561"/>
        </pc:sldMkLst>
      </pc:sldChg>
      <pc:sldChg chg="del">
        <pc:chgData name="Chris Speller" userId="0a97f007-b978-4543-a8a0-9ee0abccdf0a" providerId="ADAL" clId="{F75533B5-4FC0-4EBE-B13C-56F979AD271E}" dt="2020-12-29T17:45:46.811" v="0" actId="47"/>
        <pc:sldMkLst>
          <pc:docMk/>
          <pc:sldMk cId="1453675502" sldId="4562"/>
        </pc:sldMkLst>
      </pc:sldChg>
      <pc:sldChg chg="del">
        <pc:chgData name="Chris Speller" userId="0a97f007-b978-4543-a8a0-9ee0abccdf0a" providerId="ADAL" clId="{F75533B5-4FC0-4EBE-B13C-56F979AD271E}" dt="2020-12-29T17:45:46.811" v="0" actId="47"/>
        <pc:sldMkLst>
          <pc:docMk/>
          <pc:sldMk cId="418480896" sldId="4563"/>
        </pc:sldMkLst>
      </pc:sldChg>
      <pc:sldChg chg="del">
        <pc:chgData name="Chris Speller" userId="0a97f007-b978-4543-a8a0-9ee0abccdf0a" providerId="ADAL" clId="{F75533B5-4FC0-4EBE-B13C-56F979AD271E}" dt="2020-12-29T17:45:46.811" v="0" actId="47"/>
        <pc:sldMkLst>
          <pc:docMk/>
          <pc:sldMk cId="3588261864" sldId="4564"/>
        </pc:sldMkLst>
      </pc:sldChg>
      <pc:sldChg chg="del">
        <pc:chgData name="Chris Speller" userId="0a97f007-b978-4543-a8a0-9ee0abccdf0a" providerId="ADAL" clId="{F75533B5-4FC0-4EBE-B13C-56F979AD271E}" dt="2020-12-29T17:45:46.811" v="0" actId="47"/>
        <pc:sldMkLst>
          <pc:docMk/>
          <pc:sldMk cId="3628079707" sldId="4565"/>
        </pc:sldMkLst>
      </pc:sldChg>
      <pc:sldChg chg="del">
        <pc:chgData name="Chris Speller" userId="0a97f007-b978-4543-a8a0-9ee0abccdf0a" providerId="ADAL" clId="{F75533B5-4FC0-4EBE-B13C-56F979AD271E}" dt="2020-12-29T17:45:46.811" v="0" actId="47"/>
        <pc:sldMkLst>
          <pc:docMk/>
          <pc:sldMk cId="330628779" sldId="4566"/>
        </pc:sldMkLst>
      </pc:sldChg>
      <pc:sldChg chg="del">
        <pc:chgData name="Chris Speller" userId="0a97f007-b978-4543-a8a0-9ee0abccdf0a" providerId="ADAL" clId="{F75533B5-4FC0-4EBE-B13C-56F979AD271E}" dt="2020-12-29T17:45:46.811" v="0" actId="47"/>
        <pc:sldMkLst>
          <pc:docMk/>
          <pc:sldMk cId="3717682161" sldId="4567"/>
        </pc:sldMkLst>
      </pc:sldChg>
      <pc:sldChg chg="del">
        <pc:chgData name="Chris Speller" userId="0a97f007-b978-4543-a8a0-9ee0abccdf0a" providerId="ADAL" clId="{F75533B5-4FC0-4EBE-B13C-56F979AD271E}" dt="2020-12-29T17:45:46.811" v="0" actId="47"/>
        <pc:sldMkLst>
          <pc:docMk/>
          <pc:sldMk cId="2533642093" sldId="4568"/>
        </pc:sldMkLst>
      </pc:sldChg>
      <pc:sldChg chg="del">
        <pc:chgData name="Chris Speller" userId="0a97f007-b978-4543-a8a0-9ee0abccdf0a" providerId="ADAL" clId="{F75533B5-4FC0-4EBE-B13C-56F979AD271E}" dt="2020-12-29T17:45:46.811" v="0" actId="47"/>
        <pc:sldMkLst>
          <pc:docMk/>
          <pc:sldMk cId="2528269258" sldId="4570"/>
        </pc:sldMkLst>
      </pc:sldChg>
      <pc:sldChg chg="del">
        <pc:chgData name="Chris Speller" userId="0a97f007-b978-4543-a8a0-9ee0abccdf0a" providerId="ADAL" clId="{F75533B5-4FC0-4EBE-B13C-56F979AD271E}" dt="2020-12-29T17:45:46.811" v="0" actId="47"/>
        <pc:sldMkLst>
          <pc:docMk/>
          <pc:sldMk cId="3152532174" sldId="4571"/>
        </pc:sldMkLst>
      </pc:sldChg>
      <pc:sldChg chg="del">
        <pc:chgData name="Chris Speller" userId="0a97f007-b978-4543-a8a0-9ee0abccdf0a" providerId="ADAL" clId="{F75533B5-4FC0-4EBE-B13C-56F979AD271E}" dt="2020-12-29T17:45:46.811" v="0" actId="47"/>
        <pc:sldMkLst>
          <pc:docMk/>
          <pc:sldMk cId="1642714931" sldId="4572"/>
        </pc:sldMkLst>
      </pc:sldChg>
      <pc:sldChg chg="del">
        <pc:chgData name="Chris Speller" userId="0a97f007-b978-4543-a8a0-9ee0abccdf0a" providerId="ADAL" clId="{F75533B5-4FC0-4EBE-B13C-56F979AD271E}" dt="2020-12-29T17:45:46.811" v="0" actId="47"/>
        <pc:sldMkLst>
          <pc:docMk/>
          <pc:sldMk cId="3474301956" sldId="4574"/>
        </pc:sldMkLst>
      </pc:sldChg>
      <pc:sldChg chg="del">
        <pc:chgData name="Chris Speller" userId="0a97f007-b978-4543-a8a0-9ee0abccdf0a" providerId="ADAL" clId="{F75533B5-4FC0-4EBE-B13C-56F979AD271E}" dt="2020-12-29T17:45:46.811" v="0" actId="47"/>
        <pc:sldMkLst>
          <pc:docMk/>
          <pc:sldMk cId="3035778860" sldId="4575"/>
        </pc:sldMkLst>
      </pc:sldChg>
      <pc:sldChg chg="del">
        <pc:chgData name="Chris Speller" userId="0a97f007-b978-4543-a8a0-9ee0abccdf0a" providerId="ADAL" clId="{F75533B5-4FC0-4EBE-B13C-56F979AD271E}" dt="2020-12-29T17:45:46.811" v="0" actId="47"/>
        <pc:sldMkLst>
          <pc:docMk/>
          <pc:sldMk cId="305240551" sldId="4576"/>
        </pc:sldMkLst>
      </pc:sldChg>
      <pc:sldChg chg="del">
        <pc:chgData name="Chris Speller" userId="0a97f007-b978-4543-a8a0-9ee0abccdf0a" providerId="ADAL" clId="{F75533B5-4FC0-4EBE-B13C-56F979AD271E}" dt="2020-12-29T17:45:46.811" v="0" actId="47"/>
        <pc:sldMkLst>
          <pc:docMk/>
          <pc:sldMk cId="2622593686" sldId="4577"/>
        </pc:sldMkLst>
      </pc:sldChg>
      <pc:sldChg chg="del">
        <pc:chgData name="Chris Speller" userId="0a97f007-b978-4543-a8a0-9ee0abccdf0a" providerId="ADAL" clId="{F75533B5-4FC0-4EBE-B13C-56F979AD271E}" dt="2020-12-29T17:45:46.811" v="0" actId="47"/>
        <pc:sldMkLst>
          <pc:docMk/>
          <pc:sldMk cId="3799973764" sldId="4578"/>
        </pc:sldMkLst>
      </pc:sldChg>
      <pc:sldChg chg="del">
        <pc:chgData name="Chris Speller" userId="0a97f007-b978-4543-a8a0-9ee0abccdf0a" providerId="ADAL" clId="{F75533B5-4FC0-4EBE-B13C-56F979AD271E}" dt="2020-12-29T17:45:46.811" v="0" actId="47"/>
        <pc:sldMkLst>
          <pc:docMk/>
          <pc:sldMk cId="777721362" sldId="4579"/>
        </pc:sldMkLst>
      </pc:sldChg>
      <pc:sldChg chg="del">
        <pc:chgData name="Chris Speller" userId="0a97f007-b978-4543-a8a0-9ee0abccdf0a" providerId="ADAL" clId="{F75533B5-4FC0-4EBE-B13C-56F979AD271E}" dt="2020-12-29T17:45:46.811" v="0" actId="47"/>
        <pc:sldMkLst>
          <pc:docMk/>
          <pc:sldMk cId="3248531856" sldId="4580"/>
        </pc:sldMkLst>
      </pc:sldChg>
      <pc:sldChg chg="del">
        <pc:chgData name="Chris Speller" userId="0a97f007-b978-4543-a8a0-9ee0abccdf0a" providerId="ADAL" clId="{F75533B5-4FC0-4EBE-B13C-56F979AD271E}" dt="2020-12-29T17:45:46.811" v="0" actId="47"/>
        <pc:sldMkLst>
          <pc:docMk/>
          <pc:sldMk cId="3750191309" sldId="4581"/>
        </pc:sldMkLst>
      </pc:sldChg>
      <pc:sldChg chg="del">
        <pc:chgData name="Chris Speller" userId="0a97f007-b978-4543-a8a0-9ee0abccdf0a" providerId="ADAL" clId="{F75533B5-4FC0-4EBE-B13C-56F979AD271E}" dt="2020-12-29T17:45:46.811" v="0" actId="47"/>
        <pc:sldMkLst>
          <pc:docMk/>
          <pc:sldMk cId="3504407388" sldId="4582"/>
        </pc:sldMkLst>
      </pc:sldChg>
      <pc:sldChg chg="del">
        <pc:chgData name="Chris Speller" userId="0a97f007-b978-4543-a8a0-9ee0abccdf0a" providerId="ADAL" clId="{F75533B5-4FC0-4EBE-B13C-56F979AD271E}" dt="2020-12-29T17:45:46.811" v="0" actId="47"/>
        <pc:sldMkLst>
          <pc:docMk/>
          <pc:sldMk cId="1999573417" sldId="4583"/>
        </pc:sldMkLst>
      </pc:sldChg>
      <pc:sldChg chg="del">
        <pc:chgData name="Chris Speller" userId="0a97f007-b978-4543-a8a0-9ee0abccdf0a" providerId="ADAL" clId="{F75533B5-4FC0-4EBE-B13C-56F979AD271E}" dt="2020-12-29T17:45:46.811" v="0" actId="47"/>
        <pc:sldMkLst>
          <pc:docMk/>
          <pc:sldMk cId="3786059081" sldId="4584"/>
        </pc:sldMkLst>
      </pc:sldChg>
      <pc:sldChg chg="del">
        <pc:chgData name="Chris Speller" userId="0a97f007-b978-4543-a8a0-9ee0abccdf0a" providerId="ADAL" clId="{F75533B5-4FC0-4EBE-B13C-56F979AD271E}" dt="2020-12-29T17:45:46.811" v="0" actId="47"/>
        <pc:sldMkLst>
          <pc:docMk/>
          <pc:sldMk cId="1657687064" sldId="4585"/>
        </pc:sldMkLst>
      </pc:sldChg>
      <pc:sldChg chg="del">
        <pc:chgData name="Chris Speller" userId="0a97f007-b978-4543-a8a0-9ee0abccdf0a" providerId="ADAL" clId="{F75533B5-4FC0-4EBE-B13C-56F979AD271E}" dt="2020-12-29T17:45:46.811" v="0" actId="47"/>
        <pc:sldMkLst>
          <pc:docMk/>
          <pc:sldMk cId="4088117696" sldId="4586"/>
        </pc:sldMkLst>
      </pc:sldChg>
      <pc:sldChg chg="del">
        <pc:chgData name="Chris Speller" userId="0a97f007-b978-4543-a8a0-9ee0abccdf0a" providerId="ADAL" clId="{F75533B5-4FC0-4EBE-B13C-56F979AD271E}" dt="2020-12-29T17:45:46.811" v="0" actId="47"/>
        <pc:sldMkLst>
          <pc:docMk/>
          <pc:sldMk cId="203841692" sldId="4587"/>
        </pc:sldMkLst>
      </pc:sldChg>
      <pc:sldChg chg="del">
        <pc:chgData name="Chris Speller" userId="0a97f007-b978-4543-a8a0-9ee0abccdf0a" providerId="ADAL" clId="{F75533B5-4FC0-4EBE-B13C-56F979AD271E}" dt="2020-12-29T17:45:46.811" v="0" actId="47"/>
        <pc:sldMkLst>
          <pc:docMk/>
          <pc:sldMk cId="2740311225" sldId="4588"/>
        </pc:sldMkLst>
      </pc:sldChg>
      <pc:sldChg chg="del">
        <pc:chgData name="Chris Speller" userId="0a97f007-b978-4543-a8a0-9ee0abccdf0a" providerId="ADAL" clId="{F75533B5-4FC0-4EBE-B13C-56F979AD271E}" dt="2020-12-29T17:45:46.811" v="0" actId="47"/>
        <pc:sldMkLst>
          <pc:docMk/>
          <pc:sldMk cId="990977279" sldId="4589"/>
        </pc:sldMkLst>
      </pc:sldChg>
      <pc:sldChg chg="del">
        <pc:chgData name="Chris Speller" userId="0a97f007-b978-4543-a8a0-9ee0abccdf0a" providerId="ADAL" clId="{F75533B5-4FC0-4EBE-B13C-56F979AD271E}" dt="2020-12-29T17:45:46.811" v="0" actId="47"/>
        <pc:sldMkLst>
          <pc:docMk/>
          <pc:sldMk cId="1981162291" sldId="4590"/>
        </pc:sldMkLst>
      </pc:sldChg>
      <pc:sldChg chg="del">
        <pc:chgData name="Chris Speller" userId="0a97f007-b978-4543-a8a0-9ee0abccdf0a" providerId="ADAL" clId="{F75533B5-4FC0-4EBE-B13C-56F979AD271E}" dt="2020-12-29T17:45:46.811" v="0" actId="47"/>
        <pc:sldMkLst>
          <pc:docMk/>
          <pc:sldMk cId="220313717" sldId="4591"/>
        </pc:sldMkLst>
      </pc:sldChg>
      <pc:sldChg chg="del">
        <pc:chgData name="Chris Speller" userId="0a97f007-b978-4543-a8a0-9ee0abccdf0a" providerId="ADAL" clId="{F75533B5-4FC0-4EBE-B13C-56F979AD271E}" dt="2020-12-29T17:45:46.811" v="0" actId="47"/>
        <pc:sldMkLst>
          <pc:docMk/>
          <pc:sldMk cId="2982343416" sldId="4592"/>
        </pc:sldMkLst>
      </pc:sldChg>
      <pc:sldChg chg="del">
        <pc:chgData name="Chris Speller" userId="0a97f007-b978-4543-a8a0-9ee0abccdf0a" providerId="ADAL" clId="{F75533B5-4FC0-4EBE-B13C-56F979AD271E}" dt="2020-12-29T17:45:46.811" v="0" actId="47"/>
        <pc:sldMkLst>
          <pc:docMk/>
          <pc:sldMk cId="1460530352" sldId="4593"/>
        </pc:sldMkLst>
      </pc:sldChg>
      <pc:sldChg chg="del">
        <pc:chgData name="Chris Speller" userId="0a97f007-b978-4543-a8a0-9ee0abccdf0a" providerId="ADAL" clId="{F75533B5-4FC0-4EBE-B13C-56F979AD271E}" dt="2020-12-29T17:45:46.811" v="0" actId="47"/>
        <pc:sldMkLst>
          <pc:docMk/>
          <pc:sldMk cId="2270021779" sldId="4594"/>
        </pc:sldMkLst>
      </pc:sldChg>
      <pc:sldChg chg="del">
        <pc:chgData name="Chris Speller" userId="0a97f007-b978-4543-a8a0-9ee0abccdf0a" providerId="ADAL" clId="{F75533B5-4FC0-4EBE-B13C-56F979AD271E}" dt="2020-12-29T17:45:46.811" v="0" actId="47"/>
        <pc:sldMkLst>
          <pc:docMk/>
          <pc:sldMk cId="1033592188" sldId="4595"/>
        </pc:sldMkLst>
      </pc:sldChg>
      <pc:sldChg chg="del">
        <pc:chgData name="Chris Speller" userId="0a97f007-b978-4543-a8a0-9ee0abccdf0a" providerId="ADAL" clId="{F75533B5-4FC0-4EBE-B13C-56F979AD271E}" dt="2020-12-29T17:45:46.811" v="0" actId="47"/>
        <pc:sldMkLst>
          <pc:docMk/>
          <pc:sldMk cId="511682428" sldId="4596"/>
        </pc:sldMkLst>
      </pc:sldChg>
      <pc:sldChg chg="del">
        <pc:chgData name="Chris Speller" userId="0a97f007-b978-4543-a8a0-9ee0abccdf0a" providerId="ADAL" clId="{F75533B5-4FC0-4EBE-B13C-56F979AD271E}" dt="2020-12-29T17:45:46.811" v="0" actId="47"/>
        <pc:sldMkLst>
          <pc:docMk/>
          <pc:sldMk cId="1110435451" sldId="4597"/>
        </pc:sldMkLst>
      </pc:sldChg>
      <pc:sldChg chg="del">
        <pc:chgData name="Chris Speller" userId="0a97f007-b978-4543-a8a0-9ee0abccdf0a" providerId="ADAL" clId="{F75533B5-4FC0-4EBE-B13C-56F979AD271E}" dt="2020-12-29T17:45:46.811" v="0" actId="47"/>
        <pc:sldMkLst>
          <pc:docMk/>
          <pc:sldMk cId="3155062066" sldId="4598"/>
        </pc:sldMkLst>
      </pc:sldChg>
      <pc:sldChg chg="del">
        <pc:chgData name="Chris Speller" userId="0a97f007-b978-4543-a8a0-9ee0abccdf0a" providerId="ADAL" clId="{F75533B5-4FC0-4EBE-B13C-56F979AD271E}" dt="2020-12-29T17:45:46.811" v="0" actId="47"/>
        <pc:sldMkLst>
          <pc:docMk/>
          <pc:sldMk cId="2890445474" sldId="4599"/>
        </pc:sldMkLst>
      </pc:sldChg>
      <pc:sldChg chg="del">
        <pc:chgData name="Chris Speller" userId="0a97f007-b978-4543-a8a0-9ee0abccdf0a" providerId="ADAL" clId="{F75533B5-4FC0-4EBE-B13C-56F979AD271E}" dt="2020-12-29T17:45:46.811" v="0" actId="47"/>
        <pc:sldMkLst>
          <pc:docMk/>
          <pc:sldMk cId="1893386363" sldId="4602"/>
        </pc:sldMkLst>
      </pc:sldChg>
      <pc:sldChg chg="del">
        <pc:chgData name="Chris Speller" userId="0a97f007-b978-4543-a8a0-9ee0abccdf0a" providerId="ADAL" clId="{F75533B5-4FC0-4EBE-B13C-56F979AD271E}" dt="2020-12-29T17:45:46.811" v="0" actId="47"/>
        <pc:sldMkLst>
          <pc:docMk/>
          <pc:sldMk cId="3028327906" sldId="4603"/>
        </pc:sldMkLst>
      </pc:sldChg>
      <pc:sldChg chg="del">
        <pc:chgData name="Chris Speller" userId="0a97f007-b978-4543-a8a0-9ee0abccdf0a" providerId="ADAL" clId="{F75533B5-4FC0-4EBE-B13C-56F979AD271E}" dt="2020-12-29T17:45:46.811" v="0" actId="47"/>
        <pc:sldMkLst>
          <pc:docMk/>
          <pc:sldMk cId="1813725875" sldId="4604"/>
        </pc:sldMkLst>
      </pc:sldChg>
      <pc:sldChg chg="del">
        <pc:chgData name="Chris Speller" userId="0a97f007-b978-4543-a8a0-9ee0abccdf0a" providerId="ADAL" clId="{F75533B5-4FC0-4EBE-B13C-56F979AD271E}" dt="2020-12-29T17:45:46.811" v="0" actId="47"/>
        <pc:sldMkLst>
          <pc:docMk/>
          <pc:sldMk cId="631374950" sldId="4605"/>
        </pc:sldMkLst>
      </pc:sldChg>
      <pc:sldChg chg="del">
        <pc:chgData name="Chris Speller" userId="0a97f007-b978-4543-a8a0-9ee0abccdf0a" providerId="ADAL" clId="{F75533B5-4FC0-4EBE-B13C-56F979AD271E}" dt="2020-12-29T17:45:46.811" v="0" actId="47"/>
        <pc:sldMkLst>
          <pc:docMk/>
          <pc:sldMk cId="3261515165" sldId="4606"/>
        </pc:sldMkLst>
      </pc:sldChg>
      <pc:sldChg chg="del">
        <pc:chgData name="Chris Speller" userId="0a97f007-b978-4543-a8a0-9ee0abccdf0a" providerId="ADAL" clId="{F75533B5-4FC0-4EBE-B13C-56F979AD271E}" dt="2020-12-29T17:45:46.811" v="0" actId="47"/>
        <pc:sldMkLst>
          <pc:docMk/>
          <pc:sldMk cId="963903603" sldId="4607"/>
        </pc:sldMkLst>
      </pc:sldChg>
      <pc:sldChg chg="del">
        <pc:chgData name="Chris Speller" userId="0a97f007-b978-4543-a8a0-9ee0abccdf0a" providerId="ADAL" clId="{F75533B5-4FC0-4EBE-B13C-56F979AD271E}" dt="2020-12-29T17:45:46.811" v="0" actId="47"/>
        <pc:sldMkLst>
          <pc:docMk/>
          <pc:sldMk cId="1143502693" sldId="4608"/>
        </pc:sldMkLst>
      </pc:sldChg>
      <pc:sldChg chg="del">
        <pc:chgData name="Chris Speller" userId="0a97f007-b978-4543-a8a0-9ee0abccdf0a" providerId="ADAL" clId="{F75533B5-4FC0-4EBE-B13C-56F979AD271E}" dt="2020-12-29T17:45:46.811" v="0" actId="47"/>
        <pc:sldMkLst>
          <pc:docMk/>
          <pc:sldMk cId="1889298649" sldId="4609"/>
        </pc:sldMkLst>
      </pc:sldChg>
      <pc:sldChg chg="del">
        <pc:chgData name="Chris Speller" userId="0a97f007-b978-4543-a8a0-9ee0abccdf0a" providerId="ADAL" clId="{F75533B5-4FC0-4EBE-B13C-56F979AD271E}" dt="2020-12-29T17:45:46.811" v="0" actId="47"/>
        <pc:sldMkLst>
          <pc:docMk/>
          <pc:sldMk cId="2653519440" sldId="4610"/>
        </pc:sldMkLst>
      </pc:sldChg>
      <pc:sldChg chg="del">
        <pc:chgData name="Chris Speller" userId="0a97f007-b978-4543-a8a0-9ee0abccdf0a" providerId="ADAL" clId="{F75533B5-4FC0-4EBE-B13C-56F979AD271E}" dt="2020-12-29T17:45:46.811" v="0" actId="47"/>
        <pc:sldMkLst>
          <pc:docMk/>
          <pc:sldMk cId="3492745480" sldId="4611"/>
        </pc:sldMkLst>
      </pc:sldChg>
      <pc:sldChg chg="del">
        <pc:chgData name="Chris Speller" userId="0a97f007-b978-4543-a8a0-9ee0abccdf0a" providerId="ADAL" clId="{F75533B5-4FC0-4EBE-B13C-56F979AD271E}" dt="2020-12-29T17:45:46.811" v="0" actId="47"/>
        <pc:sldMkLst>
          <pc:docMk/>
          <pc:sldMk cId="3946941241" sldId="4612"/>
        </pc:sldMkLst>
      </pc:sldChg>
      <pc:sldChg chg="del">
        <pc:chgData name="Chris Speller" userId="0a97f007-b978-4543-a8a0-9ee0abccdf0a" providerId="ADAL" clId="{F75533B5-4FC0-4EBE-B13C-56F979AD271E}" dt="2020-12-29T17:45:46.811" v="0" actId="47"/>
        <pc:sldMkLst>
          <pc:docMk/>
          <pc:sldMk cId="1366021233" sldId="4613"/>
        </pc:sldMkLst>
      </pc:sldChg>
      <pc:sldChg chg="del">
        <pc:chgData name="Chris Speller" userId="0a97f007-b978-4543-a8a0-9ee0abccdf0a" providerId="ADAL" clId="{F75533B5-4FC0-4EBE-B13C-56F979AD271E}" dt="2020-12-29T17:45:46.811" v="0" actId="47"/>
        <pc:sldMkLst>
          <pc:docMk/>
          <pc:sldMk cId="1100569206" sldId="4614"/>
        </pc:sldMkLst>
      </pc:sldChg>
      <pc:sldChg chg="del">
        <pc:chgData name="Chris Speller" userId="0a97f007-b978-4543-a8a0-9ee0abccdf0a" providerId="ADAL" clId="{F75533B5-4FC0-4EBE-B13C-56F979AD271E}" dt="2020-12-29T17:45:46.811" v="0" actId="47"/>
        <pc:sldMkLst>
          <pc:docMk/>
          <pc:sldMk cId="1219662844" sldId="4615"/>
        </pc:sldMkLst>
      </pc:sldChg>
      <pc:sldChg chg="del">
        <pc:chgData name="Chris Speller" userId="0a97f007-b978-4543-a8a0-9ee0abccdf0a" providerId="ADAL" clId="{F75533B5-4FC0-4EBE-B13C-56F979AD271E}" dt="2020-12-29T17:45:46.811" v="0" actId="47"/>
        <pc:sldMkLst>
          <pc:docMk/>
          <pc:sldMk cId="26760009" sldId="4616"/>
        </pc:sldMkLst>
      </pc:sldChg>
      <pc:sldChg chg="del">
        <pc:chgData name="Chris Speller" userId="0a97f007-b978-4543-a8a0-9ee0abccdf0a" providerId="ADAL" clId="{F75533B5-4FC0-4EBE-B13C-56F979AD271E}" dt="2020-12-29T17:45:46.811" v="0" actId="47"/>
        <pc:sldMkLst>
          <pc:docMk/>
          <pc:sldMk cId="1836602720" sldId="4617"/>
        </pc:sldMkLst>
      </pc:sldChg>
      <pc:sldChg chg="del">
        <pc:chgData name="Chris Speller" userId="0a97f007-b978-4543-a8a0-9ee0abccdf0a" providerId="ADAL" clId="{F75533B5-4FC0-4EBE-B13C-56F979AD271E}" dt="2020-12-29T17:45:46.811" v="0" actId="47"/>
        <pc:sldMkLst>
          <pc:docMk/>
          <pc:sldMk cId="3579640227" sldId="4618"/>
        </pc:sldMkLst>
      </pc:sldChg>
      <pc:sldChg chg="del">
        <pc:chgData name="Chris Speller" userId="0a97f007-b978-4543-a8a0-9ee0abccdf0a" providerId="ADAL" clId="{F75533B5-4FC0-4EBE-B13C-56F979AD271E}" dt="2020-12-29T17:45:46.811" v="0" actId="47"/>
        <pc:sldMkLst>
          <pc:docMk/>
          <pc:sldMk cId="1960714001" sldId="4619"/>
        </pc:sldMkLst>
      </pc:sldChg>
      <pc:sldChg chg="del">
        <pc:chgData name="Chris Speller" userId="0a97f007-b978-4543-a8a0-9ee0abccdf0a" providerId="ADAL" clId="{F75533B5-4FC0-4EBE-B13C-56F979AD271E}" dt="2020-12-29T17:45:46.811" v="0" actId="47"/>
        <pc:sldMkLst>
          <pc:docMk/>
          <pc:sldMk cId="26315152" sldId="4620"/>
        </pc:sldMkLst>
      </pc:sldChg>
      <pc:sldChg chg="del">
        <pc:chgData name="Chris Speller" userId="0a97f007-b978-4543-a8a0-9ee0abccdf0a" providerId="ADAL" clId="{F75533B5-4FC0-4EBE-B13C-56F979AD271E}" dt="2020-12-29T17:45:46.811" v="0" actId="47"/>
        <pc:sldMkLst>
          <pc:docMk/>
          <pc:sldMk cId="3448678854" sldId="4621"/>
        </pc:sldMkLst>
      </pc:sldChg>
      <pc:sldChg chg="del">
        <pc:chgData name="Chris Speller" userId="0a97f007-b978-4543-a8a0-9ee0abccdf0a" providerId="ADAL" clId="{F75533B5-4FC0-4EBE-B13C-56F979AD271E}" dt="2020-12-29T17:45:46.811" v="0" actId="47"/>
        <pc:sldMkLst>
          <pc:docMk/>
          <pc:sldMk cId="2425432197" sldId="4622"/>
        </pc:sldMkLst>
      </pc:sldChg>
      <pc:sldChg chg="del">
        <pc:chgData name="Chris Speller" userId="0a97f007-b978-4543-a8a0-9ee0abccdf0a" providerId="ADAL" clId="{F75533B5-4FC0-4EBE-B13C-56F979AD271E}" dt="2020-12-29T17:45:46.811" v="0" actId="47"/>
        <pc:sldMkLst>
          <pc:docMk/>
          <pc:sldMk cId="2481700437" sldId="4623"/>
        </pc:sldMkLst>
      </pc:sldChg>
      <pc:sldChg chg="del">
        <pc:chgData name="Chris Speller" userId="0a97f007-b978-4543-a8a0-9ee0abccdf0a" providerId="ADAL" clId="{F75533B5-4FC0-4EBE-B13C-56F979AD271E}" dt="2020-12-29T17:45:46.811" v="0" actId="47"/>
        <pc:sldMkLst>
          <pc:docMk/>
          <pc:sldMk cId="1919178161" sldId="4624"/>
        </pc:sldMkLst>
      </pc:sldChg>
      <pc:sldChg chg="del">
        <pc:chgData name="Chris Speller" userId="0a97f007-b978-4543-a8a0-9ee0abccdf0a" providerId="ADAL" clId="{F75533B5-4FC0-4EBE-B13C-56F979AD271E}" dt="2020-12-29T17:45:46.811" v="0" actId="47"/>
        <pc:sldMkLst>
          <pc:docMk/>
          <pc:sldMk cId="862800217" sldId="4625"/>
        </pc:sldMkLst>
      </pc:sldChg>
      <pc:sldChg chg="del">
        <pc:chgData name="Chris Speller" userId="0a97f007-b978-4543-a8a0-9ee0abccdf0a" providerId="ADAL" clId="{F75533B5-4FC0-4EBE-B13C-56F979AD271E}" dt="2020-12-29T17:45:46.811" v="0" actId="47"/>
        <pc:sldMkLst>
          <pc:docMk/>
          <pc:sldMk cId="1681099681" sldId="4626"/>
        </pc:sldMkLst>
      </pc:sldChg>
      <pc:sldChg chg="del">
        <pc:chgData name="Chris Speller" userId="0a97f007-b978-4543-a8a0-9ee0abccdf0a" providerId="ADAL" clId="{F75533B5-4FC0-4EBE-B13C-56F979AD271E}" dt="2020-12-29T17:45:46.811" v="0" actId="47"/>
        <pc:sldMkLst>
          <pc:docMk/>
          <pc:sldMk cId="1745282758" sldId="4627"/>
        </pc:sldMkLst>
      </pc:sldChg>
      <pc:sldChg chg="del">
        <pc:chgData name="Chris Speller" userId="0a97f007-b978-4543-a8a0-9ee0abccdf0a" providerId="ADAL" clId="{F75533B5-4FC0-4EBE-B13C-56F979AD271E}" dt="2020-12-29T17:45:46.811" v="0" actId="47"/>
        <pc:sldMkLst>
          <pc:docMk/>
          <pc:sldMk cId="4003087885" sldId="4628"/>
        </pc:sldMkLst>
      </pc:sldChg>
      <pc:sldChg chg="del">
        <pc:chgData name="Chris Speller" userId="0a97f007-b978-4543-a8a0-9ee0abccdf0a" providerId="ADAL" clId="{F75533B5-4FC0-4EBE-B13C-56F979AD271E}" dt="2020-12-29T17:45:46.811" v="0" actId="47"/>
        <pc:sldMkLst>
          <pc:docMk/>
          <pc:sldMk cId="1840581306" sldId="4629"/>
        </pc:sldMkLst>
      </pc:sldChg>
      <pc:sldChg chg="del">
        <pc:chgData name="Chris Speller" userId="0a97f007-b978-4543-a8a0-9ee0abccdf0a" providerId="ADAL" clId="{F75533B5-4FC0-4EBE-B13C-56F979AD271E}" dt="2020-12-29T17:45:46.811" v="0" actId="47"/>
        <pc:sldMkLst>
          <pc:docMk/>
          <pc:sldMk cId="1148100216" sldId="4630"/>
        </pc:sldMkLst>
      </pc:sldChg>
      <pc:sldChg chg="del">
        <pc:chgData name="Chris Speller" userId="0a97f007-b978-4543-a8a0-9ee0abccdf0a" providerId="ADAL" clId="{F75533B5-4FC0-4EBE-B13C-56F979AD271E}" dt="2020-12-29T17:45:46.811" v="0" actId="47"/>
        <pc:sldMkLst>
          <pc:docMk/>
          <pc:sldMk cId="2461157379" sldId="4631"/>
        </pc:sldMkLst>
      </pc:sldChg>
      <pc:sldChg chg="del">
        <pc:chgData name="Chris Speller" userId="0a97f007-b978-4543-a8a0-9ee0abccdf0a" providerId="ADAL" clId="{F75533B5-4FC0-4EBE-B13C-56F979AD271E}" dt="2020-12-29T17:45:46.811" v="0" actId="47"/>
        <pc:sldMkLst>
          <pc:docMk/>
          <pc:sldMk cId="2993740349" sldId="4632"/>
        </pc:sldMkLst>
      </pc:sldChg>
      <pc:sldChg chg="del">
        <pc:chgData name="Chris Speller" userId="0a97f007-b978-4543-a8a0-9ee0abccdf0a" providerId="ADAL" clId="{F75533B5-4FC0-4EBE-B13C-56F979AD271E}" dt="2020-12-29T17:45:46.811" v="0" actId="47"/>
        <pc:sldMkLst>
          <pc:docMk/>
          <pc:sldMk cId="606388634" sldId="4633"/>
        </pc:sldMkLst>
      </pc:sldChg>
      <pc:sldChg chg="del">
        <pc:chgData name="Chris Speller" userId="0a97f007-b978-4543-a8a0-9ee0abccdf0a" providerId="ADAL" clId="{F75533B5-4FC0-4EBE-B13C-56F979AD271E}" dt="2020-12-29T17:45:46.811" v="0" actId="47"/>
        <pc:sldMkLst>
          <pc:docMk/>
          <pc:sldMk cId="4076990065" sldId="4634"/>
        </pc:sldMkLst>
      </pc:sldChg>
      <pc:sldChg chg="del">
        <pc:chgData name="Chris Speller" userId="0a97f007-b978-4543-a8a0-9ee0abccdf0a" providerId="ADAL" clId="{F75533B5-4FC0-4EBE-B13C-56F979AD271E}" dt="2020-12-29T17:45:46.811" v="0" actId="47"/>
        <pc:sldMkLst>
          <pc:docMk/>
          <pc:sldMk cId="1078526886" sldId="4635"/>
        </pc:sldMkLst>
      </pc:sldChg>
      <pc:sldChg chg="del">
        <pc:chgData name="Chris Speller" userId="0a97f007-b978-4543-a8a0-9ee0abccdf0a" providerId="ADAL" clId="{F75533B5-4FC0-4EBE-B13C-56F979AD271E}" dt="2020-12-29T17:45:46.811" v="0" actId="47"/>
        <pc:sldMkLst>
          <pc:docMk/>
          <pc:sldMk cId="1274898192" sldId="4636"/>
        </pc:sldMkLst>
      </pc:sldChg>
      <pc:sldChg chg="del">
        <pc:chgData name="Chris Speller" userId="0a97f007-b978-4543-a8a0-9ee0abccdf0a" providerId="ADAL" clId="{F75533B5-4FC0-4EBE-B13C-56F979AD271E}" dt="2020-12-29T17:45:46.811" v="0" actId="47"/>
        <pc:sldMkLst>
          <pc:docMk/>
          <pc:sldMk cId="1375153599" sldId="4637"/>
        </pc:sldMkLst>
      </pc:sldChg>
      <pc:sldChg chg="del">
        <pc:chgData name="Chris Speller" userId="0a97f007-b978-4543-a8a0-9ee0abccdf0a" providerId="ADAL" clId="{F75533B5-4FC0-4EBE-B13C-56F979AD271E}" dt="2020-12-29T17:45:46.811" v="0" actId="47"/>
        <pc:sldMkLst>
          <pc:docMk/>
          <pc:sldMk cId="951407588" sldId="4638"/>
        </pc:sldMkLst>
      </pc:sldChg>
      <pc:sldChg chg="del">
        <pc:chgData name="Chris Speller" userId="0a97f007-b978-4543-a8a0-9ee0abccdf0a" providerId="ADAL" clId="{F75533B5-4FC0-4EBE-B13C-56F979AD271E}" dt="2020-12-29T17:45:46.811" v="0" actId="47"/>
        <pc:sldMkLst>
          <pc:docMk/>
          <pc:sldMk cId="27925505" sldId="4639"/>
        </pc:sldMkLst>
      </pc:sldChg>
      <pc:sldChg chg="del">
        <pc:chgData name="Chris Speller" userId="0a97f007-b978-4543-a8a0-9ee0abccdf0a" providerId="ADAL" clId="{F75533B5-4FC0-4EBE-B13C-56F979AD271E}" dt="2020-12-29T17:45:46.811" v="0" actId="47"/>
        <pc:sldMkLst>
          <pc:docMk/>
          <pc:sldMk cId="2861323199" sldId="4640"/>
        </pc:sldMkLst>
      </pc:sldChg>
      <pc:sldChg chg="del">
        <pc:chgData name="Chris Speller" userId="0a97f007-b978-4543-a8a0-9ee0abccdf0a" providerId="ADAL" clId="{F75533B5-4FC0-4EBE-B13C-56F979AD271E}" dt="2020-12-29T17:45:46.811" v="0" actId="47"/>
        <pc:sldMkLst>
          <pc:docMk/>
          <pc:sldMk cId="2323481114" sldId="4641"/>
        </pc:sldMkLst>
      </pc:sldChg>
      <pc:sldChg chg="del">
        <pc:chgData name="Chris Speller" userId="0a97f007-b978-4543-a8a0-9ee0abccdf0a" providerId="ADAL" clId="{F75533B5-4FC0-4EBE-B13C-56F979AD271E}" dt="2020-12-29T17:45:46.811" v="0" actId="47"/>
        <pc:sldMkLst>
          <pc:docMk/>
          <pc:sldMk cId="4257046351" sldId="4642"/>
        </pc:sldMkLst>
      </pc:sldChg>
      <pc:sldChg chg="del">
        <pc:chgData name="Chris Speller" userId="0a97f007-b978-4543-a8a0-9ee0abccdf0a" providerId="ADAL" clId="{F75533B5-4FC0-4EBE-B13C-56F979AD271E}" dt="2020-12-29T17:45:46.811" v="0" actId="47"/>
        <pc:sldMkLst>
          <pc:docMk/>
          <pc:sldMk cId="1185910958" sldId="4643"/>
        </pc:sldMkLst>
      </pc:sldChg>
      <pc:sldChg chg="del">
        <pc:chgData name="Chris Speller" userId="0a97f007-b978-4543-a8a0-9ee0abccdf0a" providerId="ADAL" clId="{F75533B5-4FC0-4EBE-B13C-56F979AD271E}" dt="2020-12-29T17:45:46.811" v="0" actId="47"/>
        <pc:sldMkLst>
          <pc:docMk/>
          <pc:sldMk cId="3883326536" sldId="4644"/>
        </pc:sldMkLst>
      </pc:sldChg>
      <pc:sldChg chg="del">
        <pc:chgData name="Chris Speller" userId="0a97f007-b978-4543-a8a0-9ee0abccdf0a" providerId="ADAL" clId="{F75533B5-4FC0-4EBE-B13C-56F979AD271E}" dt="2020-12-29T17:45:46.811" v="0" actId="47"/>
        <pc:sldMkLst>
          <pc:docMk/>
          <pc:sldMk cId="3431391875" sldId="4645"/>
        </pc:sldMkLst>
      </pc:sldChg>
      <pc:sldChg chg="del">
        <pc:chgData name="Chris Speller" userId="0a97f007-b978-4543-a8a0-9ee0abccdf0a" providerId="ADAL" clId="{F75533B5-4FC0-4EBE-B13C-56F979AD271E}" dt="2020-12-29T17:45:46.811" v="0" actId="47"/>
        <pc:sldMkLst>
          <pc:docMk/>
          <pc:sldMk cId="2305171399" sldId="4646"/>
        </pc:sldMkLst>
      </pc:sldChg>
      <pc:sldChg chg="del">
        <pc:chgData name="Chris Speller" userId="0a97f007-b978-4543-a8a0-9ee0abccdf0a" providerId="ADAL" clId="{F75533B5-4FC0-4EBE-B13C-56F979AD271E}" dt="2020-12-29T17:45:46.811" v="0" actId="47"/>
        <pc:sldMkLst>
          <pc:docMk/>
          <pc:sldMk cId="2604414474" sldId="4647"/>
        </pc:sldMkLst>
      </pc:sldChg>
      <pc:sldChg chg="del">
        <pc:chgData name="Chris Speller" userId="0a97f007-b978-4543-a8a0-9ee0abccdf0a" providerId="ADAL" clId="{F75533B5-4FC0-4EBE-B13C-56F979AD271E}" dt="2020-12-29T17:45:46.811" v="0" actId="47"/>
        <pc:sldMkLst>
          <pc:docMk/>
          <pc:sldMk cId="3572604970" sldId="4648"/>
        </pc:sldMkLst>
      </pc:sldChg>
      <pc:sldChg chg="del">
        <pc:chgData name="Chris Speller" userId="0a97f007-b978-4543-a8a0-9ee0abccdf0a" providerId="ADAL" clId="{F75533B5-4FC0-4EBE-B13C-56F979AD271E}" dt="2020-12-29T17:45:46.811" v="0" actId="47"/>
        <pc:sldMkLst>
          <pc:docMk/>
          <pc:sldMk cId="1781872043" sldId="4649"/>
        </pc:sldMkLst>
      </pc:sldChg>
      <pc:sldChg chg="del">
        <pc:chgData name="Chris Speller" userId="0a97f007-b978-4543-a8a0-9ee0abccdf0a" providerId="ADAL" clId="{F75533B5-4FC0-4EBE-B13C-56F979AD271E}" dt="2020-12-29T17:45:46.811" v="0" actId="47"/>
        <pc:sldMkLst>
          <pc:docMk/>
          <pc:sldMk cId="2543983875" sldId="4650"/>
        </pc:sldMkLst>
      </pc:sldChg>
      <pc:sldChg chg="del">
        <pc:chgData name="Chris Speller" userId="0a97f007-b978-4543-a8a0-9ee0abccdf0a" providerId="ADAL" clId="{F75533B5-4FC0-4EBE-B13C-56F979AD271E}" dt="2020-12-29T17:45:46.811" v="0" actId="47"/>
        <pc:sldMkLst>
          <pc:docMk/>
          <pc:sldMk cId="986144933" sldId="4651"/>
        </pc:sldMkLst>
      </pc:sldChg>
      <pc:sldChg chg="del">
        <pc:chgData name="Chris Speller" userId="0a97f007-b978-4543-a8a0-9ee0abccdf0a" providerId="ADAL" clId="{F75533B5-4FC0-4EBE-B13C-56F979AD271E}" dt="2020-12-29T17:45:46.811" v="0" actId="47"/>
        <pc:sldMkLst>
          <pc:docMk/>
          <pc:sldMk cId="3520853917" sldId="4652"/>
        </pc:sldMkLst>
      </pc:sldChg>
      <pc:sldChg chg="del">
        <pc:chgData name="Chris Speller" userId="0a97f007-b978-4543-a8a0-9ee0abccdf0a" providerId="ADAL" clId="{F75533B5-4FC0-4EBE-B13C-56F979AD271E}" dt="2020-12-29T17:45:46.811" v="0" actId="47"/>
        <pc:sldMkLst>
          <pc:docMk/>
          <pc:sldMk cId="72694582" sldId="4653"/>
        </pc:sldMkLst>
      </pc:sldChg>
      <pc:sldChg chg="del">
        <pc:chgData name="Chris Speller" userId="0a97f007-b978-4543-a8a0-9ee0abccdf0a" providerId="ADAL" clId="{F75533B5-4FC0-4EBE-B13C-56F979AD271E}" dt="2020-12-29T17:45:46.811" v="0" actId="47"/>
        <pc:sldMkLst>
          <pc:docMk/>
          <pc:sldMk cId="3114374158" sldId="4654"/>
        </pc:sldMkLst>
      </pc:sldChg>
      <pc:sldChg chg="del">
        <pc:chgData name="Chris Speller" userId="0a97f007-b978-4543-a8a0-9ee0abccdf0a" providerId="ADAL" clId="{F75533B5-4FC0-4EBE-B13C-56F979AD271E}" dt="2020-12-29T17:45:46.811" v="0" actId="47"/>
        <pc:sldMkLst>
          <pc:docMk/>
          <pc:sldMk cId="3617635658" sldId="4655"/>
        </pc:sldMkLst>
      </pc:sldChg>
      <pc:sldChg chg="del">
        <pc:chgData name="Chris Speller" userId="0a97f007-b978-4543-a8a0-9ee0abccdf0a" providerId="ADAL" clId="{F75533B5-4FC0-4EBE-B13C-56F979AD271E}" dt="2020-12-29T17:45:46.811" v="0" actId="47"/>
        <pc:sldMkLst>
          <pc:docMk/>
          <pc:sldMk cId="1086684156" sldId="4656"/>
        </pc:sldMkLst>
      </pc:sldChg>
      <pc:sldChg chg="del">
        <pc:chgData name="Chris Speller" userId="0a97f007-b978-4543-a8a0-9ee0abccdf0a" providerId="ADAL" clId="{F75533B5-4FC0-4EBE-B13C-56F979AD271E}" dt="2020-12-29T17:45:46.811" v="0" actId="47"/>
        <pc:sldMkLst>
          <pc:docMk/>
          <pc:sldMk cId="4182490937" sldId="4657"/>
        </pc:sldMkLst>
      </pc:sldChg>
      <pc:sldChg chg="del">
        <pc:chgData name="Chris Speller" userId="0a97f007-b978-4543-a8a0-9ee0abccdf0a" providerId="ADAL" clId="{F75533B5-4FC0-4EBE-B13C-56F979AD271E}" dt="2020-12-29T17:45:46.811" v="0" actId="47"/>
        <pc:sldMkLst>
          <pc:docMk/>
          <pc:sldMk cId="2285133159" sldId="4658"/>
        </pc:sldMkLst>
      </pc:sldChg>
      <pc:sldChg chg="del">
        <pc:chgData name="Chris Speller" userId="0a97f007-b978-4543-a8a0-9ee0abccdf0a" providerId="ADAL" clId="{F75533B5-4FC0-4EBE-B13C-56F979AD271E}" dt="2020-12-29T17:45:46.811" v="0" actId="47"/>
        <pc:sldMkLst>
          <pc:docMk/>
          <pc:sldMk cId="3605042405" sldId="4659"/>
        </pc:sldMkLst>
      </pc:sldChg>
      <pc:sldChg chg="del">
        <pc:chgData name="Chris Speller" userId="0a97f007-b978-4543-a8a0-9ee0abccdf0a" providerId="ADAL" clId="{F75533B5-4FC0-4EBE-B13C-56F979AD271E}" dt="2020-12-29T17:45:46.811" v="0" actId="47"/>
        <pc:sldMkLst>
          <pc:docMk/>
          <pc:sldMk cId="3967901817" sldId="4660"/>
        </pc:sldMkLst>
      </pc:sldChg>
      <pc:sldChg chg="del">
        <pc:chgData name="Chris Speller" userId="0a97f007-b978-4543-a8a0-9ee0abccdf0a" providerId="ADAL" clId="{F75533B5-4FC0-4EBE-B13C-56F979AD271E}" dt="2020-12-29T17:45:46.811" v="0" actId="47"/>
        <pc:sldMkLst>
          <pc:docMk/>
          <pc:sldMk cId="48926013" sldId="4661"/>
        </pc:sldMkLst>
      </pc:sldChg>
      <pc:sldChg chg="del">
        <pc:chgData name="Chris Speller" userId="0a97f007-b978-4543-a8a0-9ee0abccdf0a" providerId="ADAL" clId="{F75533B5-4FC0-4EBE-B13C-56F979AD271E}" dt="2020-12-29T17:45:46.811" v="0" actId="47"/>
        <pc:sldMkLst>
          <pc:docMk/>
          <pc:sldMk cId="669520978" sldId="4665"/>
        </pc:sldMkLst>
      </pc:sldChg>
      <pc:sldChg chg="del">
        <pc:chgData name="Chris Speller" userId="0a97f007-b978-4543-a8a0-9ee0abccdf0a" providerId="ADAL" clId="{F75533B5-4FC0-4EBE-B13C-56F979AD271E}" dt="2020-12-29T17:45:46.811" v="0" actId="47"/>
        <pc:sldMkLst>
          <pc:docMk/>
          <pc:sldMk cId="1923248070" sldId="4666"/>
        </pc:sldMkLst>
      </pc:sldChg>
      <pc:sldChg chg="del">
        <pc:chgData name="Chris Speller" userId="0a97f007-b978-4543-a8a0-9ee0abccdf0a" providerId="ADAL" clId="{F75533B5-4FC0-4EBE-B13C-56F979AD271E}" dt="2020-12-29T17:45:46.811" v="0" actId="47"/>
        <pc:sldMkLst>
          <pc:docMk/>
          <pc:sldMk cId="400772245" sldId="4667"/>
        </pc:sldMkLst>
      </pc:sldChg>
      <pc:sldChg chg="del">
        <pc:chgData name="Chris Speller" userId="0a97f007-b978-4543-a8a0-9ee0abccdf0a" providerId="ADAL" clId="{F75533B5-4FC0-4EBE-B13C-56F979AD271E}" dt="2020-12-29T17:45:46.811" v="0" actId="47"/>
        <pc:sldMkLst>
          <pc:docMk/>
          <pc:sldMk cId="3456158154" sldId="4668"/>
        </pc:sldMkLst>
      </pc:sldChg>
      <pc:sldChg chg="del">
        <pc:chgData name="Chris Speller" userId="0a97f007-b978-4543-a8a0-9ee0abccdf0a" providerId="ADAL" clId="{F75533B5-4FC0-4EBE-B13C-56F979AD271E}" dt="2020-12-29T17:45:46.811" v="0" actId="47"/>
        <pc:sldMkLst>
          <pc:docMk/>
          <pc:sldMk cId="1787520619" sldId="4669"/>
        </pc:sldMkLst>
      </pc:sldChg>
      <pc:sldChg chg="del">
        <pc:chgData name="Chris Speller" userId="0a97f007-b978-4543-a8a0-9ee0abccdf0a" providerId="ADAL" clId="{F75533B5-4FC0-4EBE-B13C-56F979AD271E}" dt="2020-12-29T17:45:46.811" v="0" actId="47"/>
        <pc:sldMkLst>
          <pc:docMk/>
          <pc:sldMk cId="3757492660" sldId="4670"/>
        </pc:sldMkLst>
      </pc:sldChg>
      <pc:sldChg chg="del">
        <pc:chgData name="Chris Speller" userId="0a97f007-b978-4543-a8a0-9ee0abccdf0a" providerId="ADAL" clId="{F75533B5-4FC0-4EBE-B13C-56F979AD271E}" dt="2020-12-29T17:45:46.811" v="0" actId="47"/>
        <pc:sldMkLst>
          <pc:docMk/>
          <pc:sldMk cId="3315389213" sldId="4671"/>
        </pc:sldMkLst>
      </pc:sldChg>
      <pc:sldChg chg="del">
        <pc:chgData name="Chris Speller" userId="0a97f007-b978-4543-a8a0-9ee0abccdf0a" providerId="ADAL" clId="{F75533B5-4FC0-4EBE-B13C-56F979AD271E}" dt="2020-12-29T17:45:46.811" v="0" actId="47"/>
        <pc:sldMkLst>
          <pc:docMk/>
          <pc:sldMk cId="4273149637" sldId="4672"/>
        </pc:sldMkLst>
      </pc:sldChg>
      <pc:sldChg chg="del">
        <pc:chgData name="Chris Speller" userId="0a97f007-b978-4543-a8a0-9ee0abccdf0a" providerId="ADAL" clId="{F75533B5-4FC0-4EBE-B13C-56F979AD271E}" dt="2020-12-29T17:45:46.811" v="0" actId="47"/>
        <pc:sldMkLst>
          <pc:docMk/>
          <pc:sldMk cId="3824088707" sldId="4673"/>
        </pc:sldMkLst>
      </pc:sldChg>
      <pc:sldChg chg="del">
        <pc:chgData name="Chris Speller" userId="0a97f007-b978-4543-a8a0-9ee0abccdf0a" providerId="ADAL" clId="{F75533B5-4FC0-4EBE-B13C-56F979AD271E}" dt="2020-12-29T17:45:46.811" v="0" actId="47"/>
        <pc:sldMkLst>
          <pc:docMk/>
          <pc:sldMk cId="2664168530" sldId="4674"/>
        </pc:sldMkLst>
      </pc:sldChg>
      <pc:sldChg chg="del">
        <pc:chgData name="Chris Speller" userId="0a97f007-b978-4543-a8a0-9ee0abccdf0a" providerId="ADAL" clId="{F75533B5-4FC0-4EBE-B13C-56F979AD271E}" dt="2020-12-29T17:45:46.811" v="0" actId="47"/>
        <pc:sldMkLst>
          <pc:docMk/>
          <pc:sldMk cId="2669029292" sldId="4675"/>
        </pc:sldMkLst>
      </pc:sldChg>
      <pc:sldChg chg="del">
        <pc:chgData name="Chris Speller" userId="0a97f007-b978-4543-a8a0-9ee0abccdf0a" providerId="ADAL" clId="{F75533B5-4FC0-4EBE-B13C-56F979AD271E}" dt="2020-12-29T17:45:46.811" v="0" actId="47"/>
        <pc:sldMkLst>
          <pc:docMk/>
          <pc:sldMk cId="768522656" sldId="4676"/>
        </pc:sldMkLst>
      </pc:sldChg>
      <pc:sldChg chg="del">
        <pc:chgData name="Chris Speller" userId="0a97f007-b978-4543-a8a0-9ee0abccdf0a" providerId="ADAL" clId="{F75533B5-4FC0-4EBE-B13C-56F979AD271E}" dt="2020-12-29T17:45:46.811" v="0" actId="47"/>
        <pc:sldMkLst>
          <pc:docMk/>
          <pc:sldMk cId="3521198949" sldId="4677"/>
        </pc:sldMkLst>
      </pc:sldChg>
      <pc:sldChg chg="del">
        <pc:chgData name="Chris Speller" userId="0a97f007-b978-4543-a8a0-9ee0abccdf0a" providerId="ADAL" clId="{F75533B5-4FC0-4EBE-B13C-56F979AD271E}" dt="2020-12-29T17:45:46.811" v="0" actId="47"/>
        <pc:sldMkLst>
          <pc:docMk/>
          <pc:sldMk cId="1198700382" sldId="4678"/>
        </pc:sldMkLst>
      </pc:sldChg>
      <pc:sldChg chg="del">
        <pc:chgData name="Chris Speller" userId="0a97f007-b978-4543-a8a0-9ee0abccdf0a" providerId="ADAL" clId="{F75533B5-4FC0-4EBE-B13C-56F979AD271E}" dt="2020-12-29T17:45:46.811" v="0" actId="47"/>
        <pc:sldMkLst>
          <pc:docMk/>
          <pc:sldMk cId="3557773184" sldId="4679"/>
        </pc:sldMkLst>
      </pc:sldChg>
      <pc:sldChg chg="del">
        <pc:chgData name="Chris Speller" userId="0a97f007-b978-4543-a8a0-9ee0abccdf0a" providerId="ADAL" clId="{F75533B5-4FC0-4EBE-B13C-56F979AD271E}" dt="2020-12-29T17:45:46.811" v="0" actId="47"/>
        <pc:sldMkLst>
          <pc:docMk/>
          <pc:sldMk cId="1513839990" sldId="4680"/>
        </pc:sldMkLst>
      </pc:sldChg>
      <pc:sldChg chg="del">
        <pc:chgData name="Chris Speller" userId="0a97f007-b978-4543-a8a0-9ee0abccdf0a" providerId="ADAL" clId="{F75533B5-4FC0-4EBE-B13C-56F979AD271E}" dt="2020-12-29T17:45:46.811" v="0" actId="47"/>
        <pc:sldMkLst>
          <pc:docMk/>
          <pc:sldMk cId="1530931488" sldId="4681"/>
        </pc:sldMkLst>
      </pc:sldChg>
      <pc:sldChg chg="del">
        <pc:chgData name="Chris Speller" userId="0a97f007-b978-4543-a8a0-9ee0abccdf0a" providerId="ADAL" clId="{F75533B5-4FC0-4EBE-B13C-56F979AD271E}" dt="2020-12-29T17:45:46.811" v="0" actId="47"/>
        <pc:sldMkLst>
          <pc:docMk/>
          <pc:sldMk cId="2400900236" sldId="4682"/>
        </pc:sldMkLst>
      </pc:sldChg>
      <pc:sldChg chg="del">
        <pc:chgData name="Chris Speller" userId="0a97f007-b978-4543-a8a0-9ee0abccdf0a" providerId="ADAL" clId="{F75533B5-4FC0-4EBE-B13C-56F979AD271E}" dt="2020-12-29T17:45:46.811" v="0" actId="47"/>
        <pc:sldMkLst>
          <pc:docMk/>
          <pc:sldMk cId="518902891" sldId="4683"/>
        </pc:sldMkLst>
      </pc:sldChg>
      <pc:sldChg chg="del">
        <pc:chgData name="Chris Speller" userId="0a97f007-b978-4543-a8a0-9ee0abccdf0a" providerId="ADAL" clId="{F75533B5-4FC0-4EBE-B13C-56F979AD271E}" dt="2020-12-29T17:45:46.811" v="0" actId="47"/>
        <pc:sldMkLst>
          <pc:docMk/>
          <pc:sldMk cId="1166153105" sldId="4684"/>
        </pc:sldMkLst>
      </pc:sldChg>
      <pc:sldChg chg="del">
        <pc:chgData name="Chris Speller" userId="0a97f007-b978-4543-a8a0-9ee0abccdf0a" providerId="ADAL" clId="{F75533B5-4FC0-4EBE-B13C-56F979AD271E}" dt="2020-12-29T17:45:46.811" v="0" actId="47"/>
        <pc:sldMkLst>
          <pc:docMk/>
          <pc:sldMk cId="3318029915" sldId="4685"/>
        </pc:sldMkLst>
      </pc:sldChg>
      <pc:sldChg chg="del">
        <pc:chgData name="Chris Speller" userId="0a97f007-b978-4543-a8a0-9ee0abccdf0a" providerId="ADAL" clId="{F75533B5-4FC0-4EBE-B13C-56F979AD271E}" dt="2020-12-29T17:45:46.811" v="0" actId="47"/>
        <pc:sldMkLst>
          <pc:docMk/>
          <pc:sldMk cId="1564258006" sldId="4686"/>
        </pc:sldMkLst>
      </pc:sldChg>
      <pc:sldChg chg="del">
        <pc:chgData name="Chris Speller" userId="0a97f007-b978-4543-a8a0-9ee0abccdf0a" providerId="ADAL" clId="{F75533B5-4FC0-4EBE-B13C-56F979AD271E}" dt="2020-12-29T17:45:46.811" v="0" actId="47"/>
        <pc:sldMkLst>
          <pc:docMk/>
          <pc:sldMk cId="2350007303" sldId="4687"/>
        </pc:sldMkLst>
      </pc:sldChg>
      <pc:sldChg chg="del">
        <pc:chgData name="Chris Speller" userId="0a97f007-b978-4543-a8a0-9ee0abccdf0a" providerId="ADAL" clId="{F75533B5-4FC0-4EBE-B13C-56F979AD271E}" dt="2020-12-29T17:45:46.811" v="0" actId="47"/>
        <pc:sldMkLst>
          <pc:docMk/>
          <pc:sldMk cId="2651819508" sldId="4688"/>
        </pc:sldMkLst>
      </pc:sldChg>
      <pc:sldChg chg="del">
        <pc:chgData name="Chris Speller" userId="0a97f007-b978-4543-a8a0-9ee0abccdf0a" providerId="ADAL" clId="{F75533B5-4FC0-4EBE-B13C-56F979AD271E}" dt="2020-12-29T17:45:46.811" v="0" actId="47"/>
        <pc:sldMkLst>
          <pc:docMk/>
          <pc:sldMk cId="2344529361" sldId="4689"/>
        </pc:sldMkLst>
      </pc:sldChg>
      <pc:sldChg chg="del">
        <pc:chgData name="Chris Speller" userId="0a97f007-b978-4543-a8a0-9ee0abccdf0a" providerId="ADAL" clId="{F75533B5-4FC0-4EBE-B13C-56F979AD271E}" dt="2020-12-29T17:45:46.811" v="0" actId="47"/>
        <pc:sldMkLst>
          <pc:docMk/>
          <pc:sldMk cId="2838456479" sldId="4690"/>
        </pc:sldMkLst>
      </pc:sldChg>
      <pc:sldChg chg="del">
        <pc:chgData name="Chris Speller" userId="0a97f007-b978-4543-a8a0-9ee0abccdf0a" providerId="ADAL" clId="{F75533B5-4FC0-4EBE-B13C-56F979AD271E}" dt="2020-12-29T17:45:46.811" v="0" actId="47"/>
        <pc:sldMkLst>
          <pc:docMk/>
          <pc:sldMk cId="1537404804" sldId="4691"/>
        </pc:sldMkLst>
      </pc:sldChg>
      <pc:sldChg chg="del">
        <pc:chgData name="Chris Speller" userId="0a97f007-b978-4543-a8a0-9ee0abccdf0a" providerId="ADAL" clId="{F75533B5-4FC0-4EBE-B13C-56F979AD271E}" dt="2020-12-29T17:45:46.811" v="0" actId="47"/>
        <pc:sldMkLst>
          <pc:docMk/>
          <pc:sldMk cId="3411240283" sldId="4692"/>
        </pc:sldMkLst>
      </pc:sldChg>
      <pc:sldChg chg="del">
        <pc:chgData name="Chris Speller" userId="0a97f007-b978-4543-a8a0-9ee0abccdf0a" providerId="ADAL" clId="{F75533B5-4FC0-4EBE-B13C-56F979AD271E}" dt="2020-12-29T17:45:46.811" v="0" actId="47"/>
        <pc:sldMkLst>
          <pc:docMk/>
          <pc:sldMk cId="3920678769" sldId="4693"/>
        </pc:sldMkLst>
      </pc:sldChg>
      <pc:sldChg chg="del">
        <pc:chgData name="Chris Speller" userId="0a97f007-b978-4543-a8a0-9ee0abccdf0a" providerId="ADAL" clId="{F75533B5-4FC0-4EBE-B13C-56F979AD271E}" dt="2020-12-29T17:45:46.811" v="0" actId="47"/>
        <pc:sldMkLst>
          <pc:docMk/>
          <pc:sldMk cId="1218608361" sldId="4694"/>
        </pc:sldMkLst>
      </pc:sldChg>
      <pc:sldChg chg="del">
        <pc:chgData name="Chris Speller" userId="0a97f007-b978-4543-a8a0-9ee0abccdf0a" providerId="ADAL" clId="{F75533B5-4FC0-4EBE-B13C-56F979AD271E}" dt="2020-12-29T17:45:46.811" v="0" actId="47"/>
        <pc:sldMkLst>
          <pc:docMk/>
          <pc:sldMk cId="472327846" sldId="4695"/>
        </pc:sldMkLst>
      </pc:sldChg>
      <pc:sldChg chg="del">
        <pc:chgData name="Chris Speller" userId="0a97f007-b978-4543-a8a0-9ee0abccdf0a" providerId="ADAL" clId="{F75533B5-4FC0-4EBE-B13C-56F979AD271E}" dt="2020-12-29T17:45:46.811" v="0" actId="47"/>
        <pc:sldMkLst>
          <pc:docMk/>
          <pc:sldMk cId="397156148" sldId="4696"/>
        </pc:sldMkLst>
      </pc:sldChg>
      <pc:sldChg chg="del">
        <pc:chgData name="Chris Speller" userId="0a97f007-b978-4543-a8a0-9ee0abccdf0a" providerId="ADAL" clId="{F75533B5-4FC0-4EBE-B13C-56F979AD271E}" dt="2020-12-29T17:45:46.811" v="0" actId="47"/>
        <pc:sldMkLst>
          <pc:docMk/>
          <pc:sldMk cId="1051181830" sldId="4697"/>
        </pc:sldMkLst>
      </pc:sldChg>
      <pc:sldChg chg="del">
        <pc:chgData name="Chris Speller" userId="0a97f007-b978-4543-a8a0-9ee0abccdf0a" providerId="ADAL" clId="{F75533B5-4FC0-4EBE-B13C-56F979AD271E}" dt="2020-12-29T17:45:46.811" v="0" actId="47"/>
        <pc:sldMkLst>
          <pc:docMk/>
          <pc:sldMk cId="2640223970" sldId="4698"/>
        </pc:sldMkLst>
      </pc:sldChg>
      <pc:sldChg chg="del">
        <pc:chgData name="Chris Speller" userId="0a97f007-b978-4543-a8a0-9ee0abccdf0a" providerId="ADAL" clId="{F75533B5-4FC0-4EBE-B13C-56F979AD271E}" dt="2020-12-29T17:45:46.811" v="0" actId="47"/>
        <pc:sldMkLst>
          <pc:docMk/>
          <pc:sldMk cId="2529744694" sldId="4699"/>
        </pc:sldMkLst>
      </pc:sldChg>
      <pc:sldChg chg="del">
        <pc:chgData name="Chris Speller" userId="0a97f007-b978-4543-a8a0-9ee0abccdf0a" providerId="ADAL" clId="{F75533B5-4FC0-4EBE-B13C-56F979AD271E}" dt="2020-12-29T17:45:46.811" v="0" actId="47"/>
        <pc:sldMkLst>
          <pc:docMk/>
          <pc:sldMk cId="3402671952" sldId="4700"/>
        </pc:sldMkLst>
      </pc:sldChg>
      <pc:sldChg chg="del">
        <pc:chgData name="Chris Speller" userId="0a97f007-b978-4543-a8a0-9ee0abccdf0a" providerId="ADAL" clId="{F75533B5-4FC0-4EBE-B13C-56F979AD271E}" dt="2020-12-29T17:45:46.811" v="0" actId="47"/>
        <pc:sldMkLst>
          <pc:docMk/>
          <pc:sldMk cId="2455455967" sldId="4701"/>
        </pc:sldMkLst>
      </pc:sldChg>
      <pc:sldChg chg="del">
        <pc:chgData name="Chris Speller" userId="0a97f007-b978-4543-a8a0-9ee0abccdf0a" providerId="ADAL" clId="{F75533B5-4FC0-4EBE-B13C-56F979AD271E}" dt="2020-12-29T17:45:46.811" v="0" actId="47"/>
        <pc:sldMkLst>
          <pc:docMk/>
          <pc:sldMk cId="349865826" sldId="4702"/>
        </pc:sldMkLst>
      </pc:sldChg>
      <pc:sldChg chg="del">
        <pc:chgData name="Chris Speller" userId="0a97f007-b978-4543-a8a0-9ee0abccdf0a" providerId="ADAL" clId="{F75533B5-4FC0-4EBE-B13C-56F979AD271E}" dt="2020-12-29T17:45:46.811" v="0" actId="47"/>
        <pc:sldMkLst>
          <pc:docMk/>
          <pc:sldMk cId="310787479" sldId="4703"/>
        </pc:sldMkLst>
      </pc:sldChg>
      <pc:sldChg chg="del">
        <pc:chgData name="Chris Speller" userId="0a97f007-b978-4543-a8a0-9ee0abccdf0a" providerId="ADAL" clId="{F75533B5-4FC0-4EBE-B13C-56F979AD271E}" dt="2020-12-29T17:45:46.811" v="0" actId="47"/>
        <pc:sldMkLst>
          <pc:docMk/>
          <pc:sldMk cId="415256568" sldId="4704"/>
        </pc:sldMkLst>
      </pc:sldChg>
      <pc:sldChg chg="del">
        <pc:chgData name="Chris Speller" userId="0a97f007-b978-4543-a8a0-9ee0abccdf0a" providerId="ADAL" clId="{F75533B5-4FC0-4EBE-B13C-56F979AD271E}" dt="2020-12-29T17:45:46.811" v="0" actId="47"/>
        <pc:sldMkLst>
          <pc:docMk/>
          <pc:sldMk cId="2550158573" sldId="4705"/>
        </pc:sldMkLst>
      </pc:sldChg>
      <pc:sldChg chg="del">
        <pc:chgData name="Chris Speller" userId="0a97f007-b978-4543-a8a0-9ee0abccdf0a" providerId="ADAL" clId="{F75533B5-4FC0-4EBE-B13C-56F979AD271E}" dt="2020-12-29T17:45:46.811" v="0" actId="47"/>
        <pc:sldMkLst>
          <pc:docMk/>
          <pc:sldMk cId="1767509249" sldId="4706"/>
        </pc:sldMkLst>
      </pc:sldChg>
      <pc:sldChg chg="del">
        <pc:chgData name="Chris Speller" userId="0a97f007-b978-4543-a8a0-9ee0abccdf0a" providerId="ADAL" clId="{F75533B5-4FC0-4EBE-B13C-56F979AD271E}" dt="2020-12-29T17:45:46.811" v="0" actId="47"/>
        <pc:sldMkLst>
          <pc:docMk/>
          <pc:sldMk cId="1019856518" sldId="4707"/>
        </pc:sldMkLst>
      </pc:sldChg>
      <pc:sldChg chg="del">
        <pc:chgData name="Chris Speller" userId="0a97f007-b978-4543-a8a0-9ee0abccdf0a" providerId="ADAL" clId="{F75533B5-4FC0-4EBE-B13C-56F979AD271E}" dt="2020-12-29T17:45:46.811" v="0" actId="47"/>
        <pc:sldMkLst>
          <pc:docMk/>
          <pc:sldMk cId="1871808626" sldId="4708"/>
        </pc:sldMkLst>
      </pc:sldChg>
      <pc:sldChg chg="del">
        <pc:chgData name="Chris Speller" userId="0a97f007-b978-4543-a8a0-9ee0abccdf0a" providerId="ADAL" clId="{F75533B5-4FC0-4EBE-B13C-56F979AD271E}" dt="2020-12-29T17:45:46.811" v="0" actId="47"/>
        <pc:sldMkLst>
          <pc:docMk/>
          <pc:sldMk cId="3277389902" sldId="4709"/>
        </pc:sldMkLst>
      </pc:sldChg>
      <pc:sldChg chg="del">
        <pc:chgData name="Chris Speller" userId="0a97f007-b978-4543-a8a0-9ee0abccdf0a" providerId="ADAL" clId="{F75533B5-4FC0-4EBE-B13C-56F979AD271E}" dt="2020-12-29T17:45:46.811" v="0" actId="47"/>
        <pc:sldMkLst>
          <pc:docMk/>
          <pc:sldMk cId="2654510441" sldId="4710"/>
        </pc:sldMkLst>
      </pc:sldChg>
      <pc:sldChg chg="del">
        <pc:chgData name="Chris Speller" userId="0a97f007-b978-4543-a8a0-9ee0abccdf0a" providerId="ADAL" clId="{F75533B5-4FC0-4EBE-B13C-56F979AD271E}" dt="2020-12-29T17:45:46.811" v="0" actId="47"/>
        <pc:sldMkLst>
          <pc:docMk/>
          <pc:sldMk cId="3300339484" sldId="4711"/>
        </pc:sldMkLst>
      </pc:sldChg>
      <pc:sldChg chg="del">
        <pc:chgData name="Chris Speller" userId="0a97f007-b978-4543-a8a0-9ee0abccdf0a" providerId="ADAL" clId="{F75533B5-4FC0-4EBE-B13C-56F979AD271E}" dt="2020-12-29T17:45:46.811" v="0" actId="47"/>
        <pc:sldMkLst>
          <pc:docMk/>
          <pc:sldMk cId="2691464434" sldId="4712"/>
        </pc:sldMkLst>
      </pc:sldChg>
      <pc:sldChg chg="del">
        <pc:chgData name="Chris Speller" userId="0a97f007-b978-4543-a8a0-9ee0abccdf0a" providerId="ADAL" clId="{F75533B5-4FC0-4EBE-B13C-56F979AD271E}" dt="2020-12-29T17:45:46.811" v="0" actId="47"/>
        <pc:sldMkLst>
          <pc:docMk/>
          <pc:sldMk cId="650826284" sldId="4713"/>
        </pc:sldMkLst>
      </pc:sldChg>
      <pc:sldChg chg="del">
        <pc:chgData name="Chris Speller" userId="0a97f007-b978-4543-a8a0-9ee0abccdf0a" providerId="ADAL" clId="{F75533B5-4FC0-4EBE-B13C-56F979AD271E}" dt="2020-12-29T17:45:46.811" v="0" actId="47"/>
        <pc:sldMkLst>
          <pc:docMk/>
          <pc:sldMk cId="1003184656" sldId="4714"/>
        </pc:sldMkLst>
      </pc:sldChg>
      <pc:sldChg chg="del">
        <pc:chgData name="Chris Speller" userId="0a97f007-b978-4543-a8a0-9ee0abccdf0a" providerId="ADAL" clId="{F75533B5-4FC0-4EBE-B13C-56F979AD271E}" dt="2020-12-29T17:45:46.811" v="0" actId="47"/>
        <pc:sldMkLst>
          <pc:docMk/>
          <pc:sldMk cId="3197123677" sldId="4715"/>
        </pc:sldMkLst>
      </pc:sldChg>
      <pc:sldChg chg="del">
        <pc:chgData name="Chris Speller" userId="0a97f007-b978-4543-a8a0-9ee0abccdf0a" providerId="ADAL" clId="{F75533B5-4FC0-4EBE-B13C-56F979AD271E}" dt="2020-12-29T17:45:46.811" v="0" actId="47"/>
        <pc:sldMkLst>
          <pc:docMk/>
          <pc:sldMk cId="956989546" sldId="4716"/>
        </pc:sldMkLst>
      </pc:sldChg>
      <pc:sldChg chg="del">
        <pc:chgData name="Chris Speller" userId="0a97f007-b978-4543-a8a0-9ee0abccdf0a" providerId="ADAL" clId="{F75533B5-4FC0-4EBE-B13C-56F979AD271E}" dt="2020-12-29T17:45:46.811" v="0" actId="47"/>
        <pc:sldMkLst>
          <pc:docMk/>
          <pc:sldMk cId="919021932" sldId="4717"/>
        </pc:sldMkLst>
      </pc:sldChg>
      <pc:sldChg chg="del">
        <pc:chgData name="Chris Speller" userId="0a97f007-b978-4543-a8a0-9ee0abccdf0a" providerId="ADAL" clId="{F75533B5-4FC0-4EBE-B13C-56F979AD271E}" dt="2020-12-29T17:45:46.811" v="0" actId="47"/>
        <pc:sldMkLst>
          <pc:docMk/>
          <pc:sldMk cId="3409833731" sldId="4718"/>
        </pc:sldMkLst>
      </pc:sldChg>
      <pc:sldChg chg="del">
        <pc:chgData name="Chris Speller" userId="0a97f007-b978-4543-a8a0-9ee0abccdf0a" providerId="ADAL" clId="{F75533B5-4FC0-4EBE-B13C-56F979AD271E}" dt="2020-12-29T17:45:46.811" v="0" actId="47"/>
        <pc:sldMkLst>
          <pc:docMk/>
          <pc:sldMk cId="1719506396" sldId="4719"/>
        </pc:sldMkLst>
      </pc:sldChg>
      <pc:sldChg chg="del">
        <pc:chgData name="Chris Speller" userId="0a97f007-b978-4543-a8a0-9ee0abccdf0a" providerId="ADAL" clId="{F75533B5-4FC0-4EBE-B13C-56F979AD271E}" dt="2020-12-29T17:45:46.811" v="0" actId="47"/>
        <pc:sldMkLst>
          <pc:docMk/>
          <pc:sldMk cId="4165990354" sldId="4720"/>
        </pc:sldMkLst>
      </pc:sldChg>
      <pc:sldChg chg="del">
        <pc:chgData name="Chris Speller" userId="0a97f007-b978-4543-a8a0-9ee0abccdf0a" providerId="ADAL" clId="{F75533B5-4FC0-4EBE-B13C-56F979AD271E}" dt="2020-12-29T17:45:46.811" v="0" actId="47"/>
        <pc:sldMkLst>
          <pc:docMk/>
          <pc:sldMk cId="4294905586" sldId="4721"/>
        </pc:sldMkLst>
      </pc:sldChg>
      <pc:sldChg chg="del">
        <pc:chgData name="Chris Speller" userId="0a97f007-b978-4543-a8a0-9ee0abccdf0a" providerId="ADAL" clId="{F75533B5-4FC0-4EBE-B13C-56F979AD271E}" dt="2020-12-29T17:45:46.811" v="0" actId="47"/>
        <pc:sldMkLst>
          <pc:docMk/>
          <pc:sldMk cId="481416649" sldId="4722"/>
        </pc:sldMkLst>
      </pc:sldChg>
      <pc:sldChg chg="del">
        <pc:chgData name="Chris Speller" userId="0a97f007-b978-4543-a8a0-9ee0abccdf0a" providerId="ADAL" clId="{F75533B5-4FC0-4EBE-B13C-56F979AD271E}" dt="2020-12-29T17:45:46.811" v="0" actId="47"/>
        <pc:sldMkLst>
          <pc:docMk/>
          <pc:sldMk cId="3887761073" sldId="4723"/>
        </pc:sldMkLst>
      </pc:sldChg>
      <pc:sldChg chg="del">
        <pc:chgData name="Chris Speller" userId="0a97f007-b978-4543-a8a0-9ee0abccdf0a" providerId="ADAL" clId="{F75533B5-4FC0-4EBE-B13C-56F979AD271E}" dt="2020-12-29T17:45:46.811" v="0" actId="47"/>
        <pc:sldMkLst>
          <pc:docMk/>
          <pc:sldMk cId="1247337459" sldId="4724"/>
        </pc:sldMkLst>
      </pc:sldChg>
      <pc:sldChg chg="del">
        <pc:chgData name="Chris Speller" userId="0a97f007-b978-4543-a8a0-9ee0abccdf0a" providerId="ADAL" clId="{F75533B5-4FC0-4EBE-B13C-56F979AD271E}" dt="2020-12-29T17:45:46.811" v="0" actId="47"/>
        <pc:sldMkLst>
          <pc:docMk/>
          <pc:sldMk cId="2577155042" sldId="4725"/>
        </pc:sldMkLst>
      </pc:sldChg>
      <pc:sldChg chg="del">
        <pc:chgData name="Chris Speller" userId="0a97f007-b978-4543-a8a0-9ee0abccdf0a" providerId="ADAL" clId="{F75533B5-4FC0-4EBE-B13C-56F979AD271E}" dt="2020-12-29T17:45:46.811" v="0" actId="47"/>
        <pc:sldMkLst>
          <pc:docMk/>
          <pc:sldMk cId="148822467" sldId="4726"/>
        </pc:sldMkLst>
      </pc:sldChg>
      <pc:sldChg chg="del">
        <pc:chgData name="Chris Speller" userId="0a97f007-b978-4543-a8a0-9ee0abccdf0a" providerId="ADAL" clId="{F75533B5-4FC0-4EBE-B13C-56F979AD271E}" dt="2020-12-29T17:45:46.811" v="0" actId="47"/>
        <pc:sldMkLst>
          <pc:docMk/>
          <pc:sldMk cId="2404846231" sldId="4727"/>
        </pc:sldMkLst>
      </pc:sldChg>
      <pc:sldChg chg="del">
        <pc:chgData name="Chris Speller" userId="0a97f007-b978-4543-a8a0-9ee0abccdf0a" providerId="ADAL" clId="{F75533B5-4FC0-4EBE-B13C-56F979AD271E}" dt="2020-12-29T17:45:46.811" v="0" actId="47"/>
        <pc:sldMkLst>
          <pc:docMk/>
          <pc:sldMk cId="939501532" sldId="4728"/>
        </pc:sldMkLst>
      </pc:sldChg>
      <pc:sldChg chg="del">
        <pc:chgData name="Chris Speller" userId="0a97f007-b978-4543-a8a0-9ee0abccdf0a" providerId="ADAL" clId="{F75533B5-4FC0-4EBE-B13C-56F979AD271E}" dt="2020-12-29T17:45:46.811" v="0" actId="47"/>
        <pc:sldMkLst>
          <pc:docMk/>
          <pc:sldMk cId="1320308" sldId="4729"/>
        </pc:sldMkLst>
      </pc:sldChg>
      <pc:sldChg chg="del">
        <pc:chgData name="Chris Speller" userId="0a97f007-b978-4543-a8a0-9ee0abccdf0a" providerId="ADAL" clId="{F75533B5-4FC0-4EBE-B13C-56F979AD271E}" dt="2020-12-29T17:45:46.811" v="0" actId="47"/>
        <pc:sldMkLst>
          <pc:docMk/>
          <pc:sldMk cId="458172050" sldId="4730"/>
        </pc:sldMkLst>
      </pc:sldChg>
      <pc:sldChg chg="del">
        <pc:chgData name="Chris Speller" userId="0a97f007-b978-4543-a8a0-9ee0abccdf0a" providerId="ADAL" clId="{F75533B5-4FC0-4EBE-B13C-56F979AD271E}" dt="2020-12-29T17:45:46.811" v="0" actId="47"/>
        <pc:sldMkLst>
          <pc:docMk/>
          <pc:sldMk cId="2198875609" sldId="4731"/>
        </pc:sldMkLst>
      </pc:sldChg>
      <pc:sldChg chg="del">
        <pc:chgData name="Chris Speller" userId="0a97f007-b978-4543-a8a0-9ee0abccdf0a" providerId="ADAL" clId="{F75533B5-4FC0-4EBE-B13C-56F979AD271E}" dt="2020-12-29T17:45:46.811" v="0" actId="47"/>
        <pc:sldMkLst>
          <pc:docMk/>
          <pc:sldMk cId="3042043662" sldId="4732"/>
        </pc:sldMkLst>
      </pc:sldChg>
      <pc:sldChg chg="del">
        <pc:chgData name="Chris Speller" userId="0a97f007-b978-4543-a8a0-9ee0abccdf0a" providerId="ADAL" clId="{F75533B5-4FC0-4EBE-B13C-56F979AD271E}" dt="2020-12-29T17:45:46.811" v="0" actId="47"/>
        <pc:sldMkLst>
          <pc:docMk/>
          <pc:sldMk cId="3692030186" sldId="4733"/>
        </pc:sldMkLst>
      </pc:sldChg>
      <pc:sldChg chg="del">
        <pc:chgData name="Chris Speller" userId="0a97f007-b978-4543-a8a0-9ee0abccdf0a" providerId="ADAL" clId="{F75533B5-4FC0-4EBE-B13C-56F979AD271E}" dt="2020-12-29T17:45:46.811" v="0" actId="47"/>
        <pc:sldMkLst>
          <pc:docMk/>
          <pc:sldMk cId="1059763452" sldId="4734"/>
        </pc:sldMkLst>
      </pc:sldChg>
      <pc:sldChg chg="del">
        <pc:chgData name="Chris Speller" userId="0a97f007-b978-4543-a8a0-9ee0abccdf0a" providerId="ADAL" clId="{F75533B5-4FC0-4EBE-B13C-56F979AD271E}" dt="2020-12-29T17:45:46.811" v="0" actId="47"/>
        <pc:sldMkLst>
          <pc:docMk/>
          <pc:sldMk cId="130491783" sldId="4735"/>
        </pc:sldMkLst>
      </pc:sldChg>
      <pc:sldChg chg="del">
        <pc:chgData name="Chris Speller" userId="0a97f007-b978-4543-a8a0-9ee0abccdf0a" providerId="ADAL" clId="{F75533B5-4FC0-4EBE-B13C-56F979AD271E}" dt="2020-12-29T17:45:46.811" v="0" actId="47"/>
        <pc:sldMkLst>
          <pc:docMk/>
          <pc:sldMk cId="678123025" sldId="4736"/>
        </pc:sldMkLst>
      </pc:sldChg>
      <pc:sldChg chg="del">
        <pc:chgData name="Chris Speller" userId="0a97f007-b978-4543-a8a0-9ee0abccdf0a" providerId="ADAL" clId="{F75533B5-4FC0-4EBE-B13C-56F979AD271E}" dt="2020-12-29T17:45:46.811" v="0" actId="47"/>
        <pc:sldMkLst>
          <pc:docMk/>
          <pc:sldMk cId="1035632461" sldId="4737"/>
        </pc:sldMkLst>
      </pc:sldChg>
      <pc:sldChg chg="del">
        <pc:chgData name="Chris Speller" userId="0a97f007-b978-4543-a8a0-9ee0abccdf0a" providerId="ADAL" clId="{F75533B5-4FC0-4EBE-B13C-56F979AD271E}" dt="2020-12-29T17:45:46.811" v="0" actId="47"/>
        <pc:sldMkLst>
          <pc:docMk/>
          <pc:sldMk cId="810121915" sldId="4738"/>
        </pc:sldMkLst>
      </pc:sldChg>
      <pc:sldChg chg="del">
        <pc:chgData name="Chris Speller" userId="0a97f007-b978-4543-a8a0-9ee0abccdf0a" providerId="ADAL" clId="{F75533B5-4FC0-4EBE-B13C-56F979AD271E}" dt="2020-12-29T17:45:46.811" v="0" actId="47"/>
        <pc:sldMkLst>
          <pc:docMk/>
          <pc:sldMk cId="611007519" sldId="4739"/>
        </pc:sldMkLst>
      </pc:sldChg>
      <pc:sldChg chg="del">
        <pc:chgData name="Chris Speller" userId="0a97f007-b978-4543-a8a0-9ee0abccdf0a" providerId="ADAL" clId="{F75533B5-4FC0-4EBE-B13C-56F979AD271E}" dt="2020-12-29T17:45:46.811" v="0" actId="47"/>
        <pc:sldMkLst>
          <pc:docMk/>
          <pc:sldMk cId="2890707492" sldId="4740"/>
        </pc:sldMkLst>
      </pc:sldChg>
      <pc:sldChg chg="del">
        <pc:chgData name="Chris Speller" userId="0a97f007-b978-4543-a8a0-9ee0abccdf0a" providerId="ADAL" clId="{F75533B5-4FC0-4EBE-B13C-56F979AD271E}" dt="2020-12-29T17:45:46.811" v="0" actId="47"/>
        <pc:sldMkLst>
          <pc:docMk/>
          <pc:sldMk cId="1338366255" sldId="4741"/>
        </pc:sldMkLst>
      </pc:sldChg>
      <pc:sldChg chg="del">
        <pc:chgData name="Chris Speller" userId="0a97f007-b978-4543-a8a0-9ee0abccdf0a" providerId="ADAL" clId="{F75533B5-4FC0-4EBE-B13C-56F979AD271E}" dt="2020-12-29T17:45:46.811" v="0" actId="47"/>
        <pc:sldMkLst>
          <pc:docMk/>
          <pc:sldMk cId="2941040493" sldId="4742"/>
        </pc:sldMkLst>
      </pc:sldChg>
      <pc:sldChg chg="del">
        <pc:chgData name="Chris Speller" userId="0a97f007-b978-4543-a8a0-9ee0abccdf0a" providerId="ADAL" clId="{F75533B5-4FC0-4EBE-B13C-56F979AD271E}" dt="2020-12-29T17:45:46.811" v="0" actId="47"/>
        <pc:sldMkLst>
          <pc:docMk/>
          <pc:sldMk cId="3803252760" sldId="4743"/>
        </pc:sldMkLst>
      </pc:sldChg>
      <pc:sldChg chg="del">
        <pc:chgData name="Chris Speller" userId="0a97f007-b978-4543-a8a0-9ee0abccdf0a" providerId="ADAL" clId="{F75533B5-4FC0-4EBE-B13C-56F979AD271E}" dt="2020-12-29T17:45:46.811" v="0" actId="47"/>
        <pc:sldMkLst>
          <pc:docMk/>
          <pc:sldMk cId="3904373404" sldId="4744"/>
        </pc:sldMkLst>
      </pc:sldChg>
      <pc:sldChg chg="del">
        <pc:chgData name="Chris Speller" userId="0a97f007-b978-4543-a8a0-9ee0abccdf0a" providerId="ADAL" clId="{F75533B5-4FC0-4EBE-B13C-56F979AD271E}" dt="2020-12-29T17:45:46.811" v="0" actId="47"/>
        <pc:sldMkLst>
          <pc:docMk/>
          <pc:sldMk cId="2851023102" sldId="4745"/>
        </pc:sldMkLst>
      </pc:sldChg>
      <pc:sldChg chg="del">
        <pc:chgData name="Chris Speller" userId="0a97f007-b978-4543-a8a0-9ee0abccdf0a" providerId="ADAL" clId="{F75533B5-4FC0-4EBE-B13C-56F979AD271E}" dt="2020-12-29T17:45:46.811" v="0" actId="47"/>
        <pc:sldMkLst>
          <pc:docMk/>
          <pc:sldMk cId="3887651753" sldId="4747"/>
        </pc:sldMkLst>
      </pc:sldChg>
      <pc:sldChg chg="del">
        <pc:chgData name="Chris Speller" userId="0a97f007-b978-4543-a8a0-9ee0abccdf0a" providerId="ADAL" clId="{F75533B5-4FC0-4EBE-B13C-56F979AD271E}" dt="2020-12-29T17:45:46.811" v="0" actId="47"/>
        <pc:sldMkLst>
          <pc:docMk/>
          <pc:sldMk cId="1602537369" sldId="4749"/>
        </pc:sldMkLst>
      </pc:sldChg>
      <pc:sldChg chg="del">
        <pc:chgData name="Chris Speller" userId="0a97f007-b978-4543-a8a0-9ee0abccdf0a" providerId="ADAL" clId="{F75533B5-4FC0-4EBE-B13C-56F979AD271E}" dt="2020-12-29T17:45:46.811" v="0" actId="47"/>
        <pc:sldMkLst>
          <pc:docMk/>
          <pc:sldMk cId="2541972955" sldId="4750"/>
        </pc:sldMkLst>
      </pc:sldChg>
      <pc:sldChg chg="del">
        <pc:chgData name="Chris Speller" userId="0a97f007-b978-4543-a8a0-9ee0abccdf0a" providerId="ADAL" clId="{F75533B5-4FC0-4EBE-B13C-56F979AD271E}" dt="2020-12-29T17:45:46.811" v="0" actId="47"/>
        <pc:sldMkLst>
          <pc:docMk/>
          <pc:sldMk cId="2263167685" sldId="4751"/>
        </pc:sldMkLst>
      </pc:sldChg>
      <pc:sldChg chg="del">
        <pc:chgData name="Chris Speller" userId="0a97f007-b978-4543-a8a0-9ee0abccdf0a" providerId="ADAL" clId="{F75533B5-4FC0-4EBE-B13C-56F979AD271E}" dt="2020-12-29T17:45:46.811" v="0" actId="47"/>
        <pc:sldMkLst>
          <pc:docMk/>
          <pc:sldMk cId="3564549540" sldId="4752"/>
        </pc:sldMkLst>
      </pc:sldChg>
      <pc:sldChg chg="del">
        <pc:chgData name="Chris Speller" userId="0a97f007-b978-4543-a8a0-9ee0abccdf0a" providerId="ADAL" clId="{F75533B5-4FC0-4EBE-B13C-56F979AD271E}" dt="2020-12-29T17:45:46.811" v="0" actId="47"/>
        <pc:sldMkLst>
          <pc:docMk/>
          <pc:sldMk cId="252377457" sldId="4753"/>
        </pc:sldMkLst>
      </pc:sldChg>
      <pc:sldChg chg="del">
        <pc:chgData name="Chris Speller" userId="0a97f007-b978-4543-a8a0-9ee0abccdf0a" providerId="ADAL" clId="{F75533B5-4FC0-4EBE-B13C-56F979AD271E}" dt="2020-12-29T17:45:46.811" v="0" actId="47"/>
        <pc:sldMkLst>
          <pc:docMk/>
          <pc:sldMk cId="4048647874" sldId="4754"/>
        </pc:sldMkLst>
      </pc:sldChg>
      <pc:sldChg chg="del">
        <pc:chgData name="Chris Speller" userId="0a97f007-b978-4543-a8a0-9ee0abccdf0a" providerId="ADAL" clId="{F75533B5-4FC0-4EBE-B13C-56F979AD271E}" dt="2020-12-29T17:45:46.811" v="0" actId="47"/>
        <pc:sldMkLst>
          <pc:docMk/>
          <pc:sldMk cId="3631257385" sldId="4755"/>
        </pc:sldMkLst>
      </pc:sldChg>
      <pc:sldChg chg="del">
        <pc:chgData name="Chris Speller" userId="0a97f007-b978-4543-a8a0-9ee0abccdf0a" providerId="ADAL" clId="{F75533B5-4FC0-4EBE-B13C-56F979AD271E}" dt="2020-12-29T17:45:46.811" v="0" actId="47"/>
        <pc:sldMkLst>
          <pc:docMk/>
          <pc:sldMk cId="973599304" sldId="4756"/>
        </pc:sldMkLst>
      </pc:sldChg>
      <pc:sldChg chg="del">
        <pc:chgData name="Chris Speller" userId="0a97f007-b978-4543-a8a0-9ee0abccdf0a" providerId="ADAL" clId="{F75533B5-4FC0-4EBE-B13C-56F979AD271E}" dt="2020-12-29T17:45:46.811" v="0" actId="47"/>
        <pc:sldMkLst>
          <pc:docMk/>
          <pc:sldMk cId="781657429" sldId="4757"/>
        </pc:sldMkLst>
      </pc:sldChg>
      <pc:sldChg chg="del">
        <pc:chgData name="Chris Speller" userId="0a97f007-b978-4543-a8a0-9ee0abccdf0a" providerId="ADAL" clId="{F75533B5-4FC0-4EBE-B13C-56F979AD271E}" dt="2020-12-29T17:45:46.811" v="0" actId="47"/>
        <pc:sldMkLst>
          <pc:docMk/>
          <pc:sldMk cId="3667022957" sldId="4758"/>
        </pc:sldMkLst>
      </pc:sldChg>
      <pc:sldChg chg="del">
        <pc:chgData name="Chris Speller" userId="0a97f007-b978-4543-a8a0-9ee0abccdf0a" providerId="ADAL" clId="{F75533B5-4FC0-4EBE-B13C-56F979AD271E}" dt="2020-12-29T17:45:46.811" v="0" actId="47"/>
        <pc:sldMkLst>
          <pc:docMk/>
          <pc:sldMk cId="1533033452" sldId="4759"/>
        </pc:sldMkLst>
      </pc:sldChg>
      <pc:sldChg chg="del">
        <pc:chgData name="Chris Speller" userId="0a97f007-b978-4543-a8a0-9ee0abccdf0a" providerId="ADAL" clId="{F75533B5-4FC0-4EBE-B13C-56F979AD271E}" dt="2020-12-29T17:45:46.811" v="0" actId="47"/>
        <pc:sldMkLst>
          <pc:docMk/>
          <pc:sldMk cId="3125784753" sldId="4760"/>
        </pc:sldMkLst>
      </pc:sldChg>
      <pc:sldChg chg="del">
        <pc:chgData name="Chris Speller" userId="0a97f007-b978-4543-a8a0-9ee0abccdf0a" providerId="ADAL" clId="{F75533B5-4FC0-4EBE-B13C-56F979AD271E}" dt="2020-12-29T17:45:46.811" v="0" actId="47"/>
        <pc:sldMkLst>
          <pc:docMk/>
          <pc:sldMk cId="3110835765" sldId="4761"/>
        </pc:sldMkLst>
      </pc:sldChg>
      <pc:sldChg chg="del">
        <pc:chgData name="Chris Speller" userId="0a97f007-b978-4543-a8a0-9ee0abccdf0a" providerId="ADAL" clId="{F75533B5-4FC0-4EBE-B13C-56F979AD271E}" dt="2020-12-29T17:45:46.811" v="0" actId="47"/>
        <pc:sldMkLst>
          <pc:docMk/>
          <pc:sldMk cId="3363591782" sldId="4762"/>
        </pc:sldMkLst>
      </pc:sldChg>
      <pc:sldChg chg="del">
        <pc:chgData name="Chris Speller" userId="0a97f007-b978-4543-a8a0-9ee0abccdf0a" providerId="ADAL" clId="{F75533B5-4FC0-4EBE-B13C-56F979AD271E}" dt="2020-12-29T17:45:46.811" v="0" actId="47"/>
        <pc:sldMkLst>
          <pc:docMk/>
          <pc:sldMk cId="3039599442" sldId="4763"/>
        </pc:sldMkLst>
      </pc:sldChg>
      <pc:sldChg chg="del">
        <pc:chgData name="Chris Speller" userId="0a97f007-b978-4543-a8a0-9ee0abccdf0a" providerId="ADAL" clId="{F75533B5-4FC0-4EBE-B13C-56F979AD271E}" dt="2020-12-29T17:45:46.811" v="0" actId="47"/>
        <pc:sldMkLst>
          <pc:docMk/>
          <pc:sldMk cId="3498180728" sldId="4764"/>
        </pc:sldMkLst>
      </pc:sldChg>
      <pc:sldChg chg="del">
        <pc:chgData name="Chris Speller" userId="0a97f007-b978-4543-a8a0-9ee0abccdf0a" providerId="ADAL" clId="{F75533B5-4FC0-4EBE-B13C-56F979AD271E}" dt="2020-12-29T17:45:46.811" v="0" actId="47"/>
        <pc:sldMkLst>
          <pc:docMk/>
          <pc:sldMk cId="3600561981" sldId="4765"/>
        </pc:sldMkLst>
      </pc:sldChg>
      <pc:sldChg chg="del">
        <pc:chgData name="Chris Speller" userId="0a97f007-b978-4543-a8a0-9ee0abccdf0a" providerId="ADAL" clId="{F75533B5-4FC0-4EBE-B13C-56F979AD271E}" dt="2020-12-29T17:45:46.811" v="0" actId="47"/>
        <pc:sldMkLst>
          <pc:docMk/>
          <pc:sldMk cId="612324836" sldId="4766"/>
        </pc:sldMkLst>
      </pc:sldChg>
      <pc:sldChg chg="del">
        <pc:chgData name="Chris Speller" userId="0a97f007-b978-4543-a8a0-9ee0abccdf0a" providerId="ADAL" clId="{F75533B5-4FC0-4EBE-B13C-56F979AD271E}" dt="2020-12-29T17:45:46.811" v="0" actId="47"/>
        <pc:sldMkLst>
          <pc:docMk/>
          <pc:sldMk cId="4114146964" sldId="4767"/>
        </pc:sldMkLst>
      </pc:sldChg>
      <pc:sldChg chg="del">
        <pc:chgData name="Chris Speller" userId="0a97f007-b978-4543-a8a0-9ee0abccdf0a" providerId="ADAL" clId="{F75533B5-4FC0-4EBE-B13C-56F979AD271E}" dt="2020-12-29T17:45:46.811" v="0" actId="47"/>
        <pc:sldMkLst>
          <pc:docMk/>
          <pc:sldMk cId="1956256618" sldId="4768"/>
        </pc:sldMkLst>
      </pc:sldChg>
      <pc:sldChg chg="del">
        <pc:chgData name="Chris Speller" userId="0a97f007-b978-4543-a8a0-9ee0abccdf0a" providerId="ADAL" clId="{F75533B5-4FC0-4EBE-B13C-56F979AD271E}" dt="2020-12-29T17:45:46.811" v="0" actId="47"/>
        <pc:sldMkLst>
          <pc:docMk/>
          <pc:sldMk cId="2997868553" sldId="4769"/>
        </pc:sldMkLst>
      </pc:sldChg>
      <pc:sldChg chg="del">
        <pc:chgData name="Chris Speller" userId="0a97f007-b978-4543-a8a0-9ee0abccdf0a" providerId="ADAL" clId="{F75533B5-4FC0-4EBE-B13C-56F979AD271E}" dt="2020-12-29T17:45:46.811" v="0" actId="47"/>
        <pc:sldMkLst>
          <pc:docMk/>
          <pc:sldMk cId="2191840985" sldId="4770"/>
        </pc:sldMkLst>
      </pc:sldChg>
      <pc:sldChg chg="del">
        <pc:chgData name="Chris Speller" userId="0a97f007-b978-4543-a8a0-9ee0abccdf0a" providerId="ADAL" clId="{F75533B5-4FC0-4EBE-B13C-56F979AD271E}" dt="2020-12-29T17:45:46.811" v="0" actId="47"/>
        <pc:sldMkLst>
          <pc:docMk/>
          <pc:sldMk cId="1823974280" sldId="4771"/>
        </pc:sldMkLst>
      </pc:sldChg>
      <pc:sldChg chg="del">
        <pc:chgData name="Chris Speller" userId="0a97f007-b978-4543-a8a0-9ee0abccdf0a" providerId="ADAL" clId="{F75533B5-4FC0-4EBE-B13C-56F979AD271E}" dt="2020-12-29T17:45:46.811" v="0" actId="47"/>
        <pc:sldMkLst>
          <pc:docMk/>
          <pc:sldMk cId="2068782272" sldId="4772"/>
        </pc:sldMkLst>
      </pc:sldChg>
      <pc:sldChg chg="del">
        <pc:chgData name="Chris Speller" userId="0a97f007-b978-4543-a8a0-9ee0abccdf0a" providerId="ADAL" clId="{F75533B5-4FC0-4EBE-B13C-56F979AD271E}" dt="2020-12-29T17:45:46.811" v="0" actId="47"/>
        <pc:sldMkLst>
          <pc:docMk/>
          <pc:sldMk cId="2997510881" sldId="4773"/>
        </pc:sldMkLst>
      </pc:sldChg>
      <pc:sldChg chg="del">
        <pc:chgData name="Chris Speller" userId="0a97f007-b978-4543-a8a0-9ee0abccdf0a" providerId="ADAL" clId="{F75533B5-4FC0-4EBE-B13C-56F979AD271E}" dt="2020-12-29T17:45:46.811" v="0" actId="47"/>
        <pc:sldMkLst>
          <pc:docMk/>
          <pc:sldMk cId="2421078551" sldId="4774"/>
        </pc:sldMkLst>
      </pc:sldChg>
      <pc:sldChg chg="del">
        <pc:chgData name="Chris Speller" userId="0a97f007-b978-4543-a8a0-9ee0abccdf0a" providerId="ADAL" clId="{F75533B5-4FC0-4EBE-B13C-56F979AD271E}" dt="2020-12-29T17:45:46.811" v="0" actId="47"/>
        <pc:sldMkLst>
          <pc:docMk/>
          <pc:sldMk cId="1759388079" sldId="4776"/>
        </pc:sldMkLst>
      </pc:sldChg>
      <pc:sldChg chg="del">
        <pc:chgData name="Chris Speller" userId="0a97f007-b978-4543-a8a0-9ee0abccdf0a" providerId="ADAL" clId="{F75533B5-4FC0-4EBE-B13C-56F979AD271E}" dt="2020-12-29T17:45:46.811" v="0" actId="47"/>
        <pc:sldMkLst>
          <pc:docMk/>
          <pc:sldMk cId="2162884038" sldId="4777"/>
        </pc:sldMkLst>
      </pc:sldChg>
      <pc:sldChg chg="del">
        <pc:chgData name="Chris Speller" userId="0a97f007-b978-4543-a8a0-9ee0abccdf0a" providerId="ADAL" clId="{F75533B5-4FC0-4EBE-B13C-56F979AD271E}" dt="2020-12-29T17:45:46.811" v="0" actId="47"/>
        <pc:sldMkLst>
          <pc:docMk/>
          <pc:sldMk cId="1536990131" sldId="4778"/>
        </pc:sldMkLst>
      </pc:sldChg>
      <pc:sldChg chg="del">
        <pc:chgData name="Chris Speller" userId="0a97f007-b978-4543-a8a0-9ee0abccdf0a" providerId="ADAL" clId="{F75533B5-4FC0-4EBE-B13C-56F979AD271E}" dt="2020-12-29T17:45:46.811" v="0" actId="47"/>
        <pc:sldMkLst>
          <pc:docMk/>
          <pc:sldMk cId="1514630674" sldId="4779"/>
        </pc:sldMkLst>
      </pc:sldChg>
      <pc:sldChg chg="del">
        <pc:chgData name="Chris Speller" userId="0a97f007-b978-4543-a8a0-9ee0abccdf0a" providerId="ADAL" clId="{F75533B5-4FC0-4EBE-B13C-56F979AD271E}" dt="2020-12-29T17:45:46.811" v="0" actId="47"/>
        <pc:sldMkLst>
          <pc:docMk/>
          <pc:sldMk cId="2380715650" sldId="4780"/>
        </pc:sldMkLst>
      </pc:sldChg>
      <pc:sldChg chg="del">
        <pc:chgData name="Chris Speller" userId="0a97f007-b978-4543-a8a0-9ee0abccdf0a" providerId="ADAL" clId="{F75533B5-4FC0-4EBE-B13C-56F979AD271E}" dt="2020-12-29T17:45:46.811" v="0" actId="47"/>
        <pc:sldMkLst>
          <pc:docMk/>
          <pc:sldMk cId="2833618814" sldId="4781"/>
        </pc:sldMkLst>
      </pc:sldChg>
      <pc:sldChg chg="del">
        <pc:chgData name="Chris Speller" userId="0a97f007-b978-4543-a8a0-9ee0abccdf0a" providerId="ADAL" clId="{F75533B5-4FC0-4EBE-B13C-56F979AD271E}" dt="2020-12-29T17:45:46.811" v="0" actId="47"/>
        <pc:sldMkLst>
          <pc:docMk/>
          <pc:sldMk cId="2056657796" sldId="4783"/>
        </pc:sldMkLst>
      </pc:sldChg>
      <pc:sldChg chg="del">
        <pc:chgData name="Chris Speller" userId="0a97f007-b978-4543-a8a0-9ee0abccdf0a" providerId="ADAL" clId="{F75533B5-4FC0-4EBE-B13C-56F979AD271E}" dt="2020-12-29T17:45:46.811" v="0" actId="47"/>
        <pc:sldMkLst>
          <pc:docMk/>
          <pc:sldMk cId="4047713458" sldId="4784"/>
        </pc:sldMkLst>
      </pc:sldChg>
      <pc:sldChg chg="del">
        <pc:chgData name="Chris Speller" userId="0a97f007-b978-4543-a8a0-9ee0abccdf0a" providerId="ADAL" clId="{F75533B5-4FC0-4EBE-B13C-56F979AD271E}" dt="2020-12-29T17:45:46.811" v="0" actId="47"/>
        <pc:sldMkLst>
          <pc:docMk/>
          <pc:sldMk cId="117182409" sldId="4785"/>
        </pc:sldMkLst>
      </pc:sldChg>
      <pc:sldChg chg="del">
        <pc:chgData name="Chris Speller" userId="0a97f007-b978-4543-a8a0-9ee0abccdf0a" providerId="ADAL" clId="{F75533B5-4FC0-4EBE-B13C-56F979AD271E}" dt="2020-12-29T17:45:46.811" v="0" actId="47"/>
        <pc:sldMkLst>
          <pc:docMk/>
          <pc:sldMk cId="2913009773" sldId="4786"/>
        </pc:sldMkLst>
      </pc:sldChg>
      <pc:sldChg chg="del">
        <pc:chgData name="Chris Speller" userId="0a97f007-b978-4543-a8a0-9ee0abccdf0a" providerId="ADAL" clId="{F75533B5-4FC0-4EBE-B13C-56F979AD271E}" dt="2020-12-29T17:45:46.811" v="0" actId="47"/>
        <pc:sldMkLst>
          <pc:docMk/>
          <pc:sldMk cId="708492201" sldId="4787"/>
        </pc:sldMkLst>
      </pc:sldChg>
      <pc:sldChg chg="del">
        <pc:chgData name="Chris Speller" userId="0a97f007-b978-4543-a8a0-9ee0abccdf0a" providerId="ADAL" clId="{F75533B5-4FC0-4EBE-B13C-56F979AD271E}" dt="2020-12-29T17:45:46.811" v="0" actId="47"/>
        <pc:sldMkLst>
          <pc:docMk/>
          <pc:sldMk cId="1076677805" sldId="4788"/>
        </pc:sldMkLst>
      </pc:sldChg>
      <pc:sldChg chg="del">
        <pc:chgData name="Chris Speller" userId="0a97f007-b978-4543-a8a0-9ee0abccdf0a" providerId="ADAL" clId="{F75533B5-4FC0-4EBE-B13C-56F979AD271E}" dt="2020-12-29T17:45:46.811" v="0" actId="47"/>
        <pc:sldMkLst>
          <pc:docMk/>
          <pc:sldMk cId="4226032141" sldId="4789"/>
        </pc:sldMkLst>
      </pc:sldChg>
      <pc:sldChg chg="del">
        <pc:chgData name="Chris Speller" userId="0a97f007-b978-4543-a8a0-9ee0abccdf0a" providerId="ADAL" clId="{F75533B5-4FC0-4EBE-B13C-56F979AD271E}" dt="2020-12-29T17:45:46.811" v="0" actId="47"/>
        <pc:sldMkLst>
          <pc:docMk/>
          <pc:sldMk cId="996284980" sldId="4790"/>
        </pc:sldMkLst>
      </pc:sldChg>
      <pc:sldChg chg="del">
        <pc:chgData name="Chris Speller" userId="0a97f007-b978-4543-a8a0-9ee0abccdf0a" providerId="ADAL" clId="{F75533B5-4FC0-4EBE-B13C-56F979AD271E}" dt="2020-12-29T17:45:46.811" v="0" actId="47"/>
        <pc:sldMkLst>
          <pc:docMk/>
          <pc:sldMk cId="152820742" sldId="4791"/>
        </pc:sldMkLst>
      </pc:sldChg>
      <pc:sldChg chg="del">
        <pc:chgData name="Chris Speller" userId="0a97f007-b978-4543-a8a0-9ee0abccdf0a" providerId="ADAL" clId="{F75533B5-4FC0-4EBE-B13C-56F979AD271E}" dt="2020-12-29T17:45:46.811" v="0" actId="47"/>
        <pc:sldMkLst>
          <pc:docMk/>
          <pc:sldMk cId="2669175775" sldId="4792"/>
        </pc:sldMkLst>
      </pc:sldChg>
      <pc:sldChg chg="del">
        <pc:chgData name="Chris Speller" userId="0a97f007-b978-4543-a8a0-9ee0abccdf0a" providerId="ADAL" clId="{F75533B5-4FC0-4EBE-B13C-56F979AD271E}" dt="2020-12-29T17:45:46.811" v="0" actId="47"/>
        <pc:sldMkLst>
          <pc:docMk/>
          <pc:sldMk cId="193085125" sldId="4793"/>
        </pc:sldMkLst>
      </pc:sldChg>
      <pc:sldChg chg="del">
        <pc:chgData name="Chris Speller" userId="0a97f007-b978-4543-a8a0-9ee0abccdf0a" providerId="ADAL" clId="{F75533B5-4FC0-4EBE-B13C-56F979AD271E}" dt="2020-12-29T17:45:46.811" v="0" actId="47"/>
        <pc:sldMkLst>
          <pc:docMk/>
          <pc:sldMk cId="1185554860" sldId="4794"/>
        </pc:sldMkLst>
      </pc:sldChg>
      <pc:sldChg chg="del">
        <pc:chgData name="Chris Speller" userId="0a97f007-b978-4543-a8a0-9ee0abccdf0a" providerId="ADAL" clId="{F75533B5-4FC0-4EBE-B13C-56F979AD271E}" dt="2020-12-29T17:45:46.811" v="0" actId="47"/>
        <pc:sldMkLst>
          <pc:docMk/>
          <pc:sldMk cId="1034858135" sldId="4795"/>
        </pc:sldMkLst>
      </pc:sldChg>
      <pc:sldChg chg="del">
        <pc:chgData name="Chris Speller" userId="0a97f007-b978-4543-a8a0-9ee0abccdf0a" providerId="ADAL" clId="{F75533B5-4FC0-4EBE-B13C-56F979AD271E}" dt="2020-12-29T17:45:46.811" v="0" actId="47"/>
        <pc:sldMkLst>
          <pc:docMk/>
          <pc:sldMk cId="1384321938" sldId="4796"/>
        </pc:sldMkLst>
      </pc:sldChg>
      <pc:sldChg chg="del">
        <pc:chgData name="Chris Speller" userId="0a97f007-b978-4543-a8a0-9ee0abccdf0a" providerId="ADAL" clId="{F75533B5-4FC0-4EBE-B13C-56F979AD271E}" dt="2020-12-29T17:45:46.811" v="0" actId="47"/>
        <pc:sldMkLst>
          <pc:docMk/>
          <pc:sldMk cId="1152451855" sldId="4797"/>
        </pc:sldMkLst>
      </pc:sldChg>
      <pc:sldChg chg="del">
        <pc:chgData name="Chris Speller" userId="0a97f007-b978-4543-a8a0-9ee0abccdf0a" providerId="ADAL" clId="{F75533B5-4FC0-4EBE-B13C-56F979AD271E}" dt="2020-12-29T17:45:46.811" v="0" actId="47"/>
        <pc:sldMkLst>
          <pc:docMk/>
          <pc:sldMk cId="2663090923" sldId="4798"/>
        </pc:sldMkLst>
      </pc:sldChg>
      <pc:sldChg chg="del">
        <pc:chgData name="Chris Speller" userId="0a97f007-b978-4543-a8a0-9ee0abccdf0a" providerId="ADAL" clId="{F75533B5-4FC0-4EBE-B13C-56F979AD271E}" dt="2020-12-29T17:45:46.811" v="0" actId="47"/>
        <pc:sldMkLst>
          <pc:docMk/>
          <pc:sldMk cId="952973097" sldId="4799"/>
        </pc:sldMkLst>
      </pc:sldChg>
      <pc:sldChg chg="del">
        <pc:chgData name="Chris Speller" userId="0a97f007-b978-4543-a8a0-9ee0abccdf0a" providerId="ADAL" clId="{F75533B5-4FC0-4EBE-B13C-56F979AD271E}" dt="2020-12-29T17:45:46.811" v="0" actId="47"/>
        <pc:sldMkLst>
          <pc:docMk/>
          <pc:sldMk cId="2928068978" sldId="4800"/>
        </pc:sldMkLst>
      </pc:sldChg>
      <pc:sldChg chg="del">
        <pc:chgData name="Chris Speller" userId="0a97f007-b978-4543-a8a0-9ee0abccdf0a" providerId="ADAL" clId="{F75533B5-4FC0-4EBE-B13C-56F979AD271E}" dt="2020-12-29T17:45:46.811" v="0" actId="47"/>
        <pc:sldMkLst>
          <pc:docMk/>
          <pc:sldMk cId="3437583355" sldId="4801"/>
        </pc:sldMkLst>
      </pc:sldChg>
      <pc:sldChg chg="del">
        <pc:chgData name="Chris Speller" userId="0a97f007-b978-4543-a8a0-9ee0abccdf0a" providerId="ADAL" clId="{F75533B5-4FC0-4EBE-B13C-56F979AD271E}" dt="2020-12-29T17:45:46.811" v="0" actId="47"/>
        <pc:sldMkLst>
          <pc:docMk/>
          <pc:sldMk cId="2975195290" sldId="4803"/>
        </pc:sldMkLst>
      </pc:sldChg>
      <pc:sldChg chg="del">
        <pc:chgData name="Chris Speller" userId="0a97f007-b978-4543-a8a0-9ee0abccdf0a" providerId="ADAL" clId="{F75533B5-4FC0-4EBE-B13C-56F979AD271E}" dt="2020-12-29T17:45:46.811" v="0" actId="47"/>
        <pc:sldMkLst>
          <pc:docMk/>
          <pc:sldMk cId="4216652193" sldId="4804"/>
        </pc:sldMkLst>
      </pc:sldChg>
      <pc:sldChg chg="del">
        <pc:chgData name="Chris Speller" userId="0a97f007-b978-4543-a8a0-9ee0abccdf0a" providerId="ADAL" clId="{F75533B5-4FC0-4EBE-B13C-56F979AD271E}" dt="2020-12-29T17:45:46.811" v="0" actId="47"/>
        <pc:sldMkLst>
          <pc:docMk/>
          <pc:sldMk cId="1635688327" sldId="4805"/>
        </pc:sldMkLst>
      </pc:sldChg>
      <pc:sldChg chg="del">
        <pc:chgData name="Chris Speller" userId="0a97f007-b978-4543-a8a0-9ee0abccdf0a" providerId="ADAL" clId="{F75533B5-4FC0-4EBE-B13C-56F979AD271E}" dt="2020-12-29T17:45:46.811" v="0" actId="47"/>
        <pc:sldMkLst>
          <pc:docMk/>
          <pc:sldMk cId="1092440511" sldId="4806"/>
        </pc:sldMkLst>
      </pc:sldChg>
      <pc:sldChg chg="del">
        <pc:chgData name="Chris Speller" userId="0a97f007-b978-4543-a8a0-9ee0abccdf0a" providerId="ADAL" clId="{F75533B5-4FC0-4EBE-B13C-56F979AD271E}" dt="2020-12-29T17:45:46.811" v="0" actId="47"/>
        <pc:sldMkLst>
          <pc:docMk/>
          <pc:sldMk cId="1889287256" sldId="4807"/>
        </pc:sldMkLst>
      </pc:sldChg>
      <pc:sldChg chg="del">
        <pc:chgData name="Chris Speller" userId="0a97f007-b978-4543-a8a0-9ee0abccdf0a" providerId="ADAL" clId="{F75533B5-4FC0-4EBE-B13C-56F979AD271E}" dt="2020-12-29T17:45:46.811" v="0" actId="47"/>
        <pc:sldMkLst>
          <pc:docMk/>
          <pc:sldMk cId="1691909670" sldId="4808"/>
        </pc:sldMkLst>
      </pc:sldChg>
      <pc:sldChg chg="del">
        <pc:chgData name="Chris Speller" userId="0a97f007-b978-4543-a8a0-9ee0abccdf0a" providerId="ADAL" clId="{F75533B5-4FC0-4EBE-B13C-56F979AD271E}" dt="2020-12-29T17:45:46.811" v="0" actId="47"/>
        <pc:sldMkLst>
          <pc:docMk/>
          <pc:sldMk cId="979673783" sldId="4809"/>
        </pc:sldMkLst>
      </pc:sldChg>
      <pc:sldChg chg="del">
        <pc:chgData name="Chris Speller" userId="0a97f007-b978-4543-a8a0-9ee0abccdf0a" providerId="ADAL" clId="{F75533B5-4FC0-4EBE-B13C-56F979AD271E}" dt="2020-12-29T17:45:46.811" v="0" actId="47"/>
        <pc:sldMkLst>
          <pc:docMk/>
          <pc:sldMk cId="4010303233" sldId="4810"/>
        </pc:sldMkLst>
      </pc:sldChg>
      <pc:sldChg chg="del">
        <pc:chgData name="Chris Speller" userId="0a97f007-b978-4543-a8a0-9ee0abccdf0a" providerId="ADAL" clId="{F75533B5-4FC0-4EBE-B13C-56F979AD271E}" dt="2020-12-29T17:45:46.811" v="0" actId="47"/>
        <pc:sldMkLst>
          <pc:docMk/>
          <pc:sldMk cId="1693692386" sldId="4811"/>
        </pc:sldMkLst>
      </pc:sldChg>
      <pc:sldChg chg="del">
        <pc:chgData name="Chris Speller" userId="0a97f007-b978-4543-a8a0-9ee0abccdf0a" providerId="ADAL" clId="{F75533B5-4FC0-4EBE-B13C-56F979AD271E}" dt="2020-12-29T17:45:46.811" v="0" actId="47"/>
        <pc:sldMkLst>
          <pc:docMk/>
          <pc:sldMk cId="3965736570" sldId="4812"/>
        </pc:sldMkLst>
      </pc:sldChg>
      <pc:sldChg chg="del">
        <pc:chgData name="Chris Speller" userId="0a97f007-b978-4543-a8a0-9ee0abccdf0a" providerId="ADAL" clId="{F75533B5-4FC0-4EBE-B13C-56F979AD271E}" dt="2020-12-29T17:45:46.811" v="0" actId="47"/>
        <pc:sldMkLst>
          <pc:docMk/>
          <pc:sldMk cId="473863194" sldId="4813"/>
        </pc:sldMkLst>
      </pc:sldChg>
      <pc:sldChg chg="del">
        <pc:chgData name="Chris Speller" userId="0a97f007-b978-4543-a8a0-9ee0abccdf0a" providerId="ADAL" clId="{F75533B5-4FC0-4EBE-B13C-56F979AD271E}" dt="2020-12-29T17:45:46.811" v="0" actId="47"/>
        <pc:sldMkLst>
          <pc:docMk/>
          <pc:sldMk cId="3897751758" sldId="4814"/>
        </pc:sldMkLst>
      </pc:sldChg>
      <pc:sldChg chg="del">
        <pc:chgData name="Chris Speller" userId="0a97f007-b978-4543-a8a0-9ee0abccdf0a" providerId="ADAL" clId="{F75533B5-4FC0-4EBE-B13C-56F979AD271E}" dt="2020-12-29T17:45:46.811" v="0" actId="47"/>
        <pc:sldMkLst>
          <pc:docMk/>
          <pc:sldMk cId="678128543" sldId="4815"/>
        </pc:sldMkLst>
      </pc:sldChg>
      <pc:sldChg chg="del">
        <pc:chgData name="Chris Speller" userId="0a97f007-b978-4543-a8a0-9ee0abccdf0a" providerId="ADAL" clId="{F75533B5-4FC0-4EBE-B13C-56F979AD271E}" dt="2020-12-29T17:45:46.811" v="0" actId="47"/>
        <pc:sldMkLst>
          <pc:docMk/>
          <pc:sldMk cId="4163457884" sldId="4816"/>
        </pc:sldMkLst>
      </pc:sldChg>
      <pc:sldChg chg="del">
        <pc:chgData name="Chris Speller" userId="0a97f007-b978-4543-a8a0-9ee0abccdf0a" providerId="ADAL" clId="{F75533B5-4FC0-4EBE-B13C-56F979AD271E}" dt="2020-12-29T17:45:46.811" v="0" actId="47"/>
        <pc:sldMkLst>
          <pc:docMk/>
          <pc:sldMk cId="1083731323" sldId="4817"/>
        </pc:sldMkLst>
      </pc:sldChg>
      <pc:sldChg chg="del">
        <pc:chgData name="Chris Speller" userId="0a97f007-b978-4543-a8a0-9ee0abccdf0a" providerId="ADAL" clId="{F75533B5-4FC0-4EBE-B13C-56F979AD271E}" dt="2020-12-29T17:45:46.811" v="0" actId="47"/>
        <pc:sldMkLst>
          <pc:docMk/>
          <pc:sldMk cId="1739106831" sldId="4818"/>
        </pc:sldMkLst>
      </pc:sldChg>
      <pc:sldChg chg="del">
        <pc:chgData name="Chris Speller" userId="0a97f007-b978-4543-a8a0-9ee0abccdf0a" providerId="ADAL" clId="{F75533B5-4FC0-4EBE-B13C-56F979AD271E}" dt="2020-12-29T17:45:46.811" v="0" actId="47"/>
        <pc:sldMkLst>
          <pc:docMk/>
          <pc:sldMk cId="1572156607" sldId="4819"/>
        </pc:sldMkLst>
      </pc:sldChg>
      <pc:sldChg chg="del">
        <pc:chgData name="Chris Speller" userId="0a97f007-b978-4543-a8a0-9ee0abccdf0a" providerId="ADAL" clId="{F75533B5-4FC0-4EBE-B13C-56F979AD271E}" dt="2020-12-29T17:45:46.811" v="0" actId="47"/>
        <pc:sldMkLst>
          <pc:docMk/>
          <pc:sldMk cId="1183670436" sldId="4820"/>
        </pc:sldMkLst>
      </pc:sldChg>
      <pc:sldChg chg="del">
        <pc:chgData name="Chris Speller" userId="0a97f007-b978-4543-a8a0-9ee0abccdf0a" providerId="ADAL" clId="{F75533B5-4FC0-4EBE-B13C-56F979AD271E}" dt="2020-12-29T17:45:46.811" v="0" actId="47"/>
        <pc:sldMkLst>
          <pc:docMk/>
          <pc:sldMk cId="2192770776" sldId="4821"/>
        </pc:sldMkLst>
      </pc:sldChg>
      <pc:sldChg chg="del">
        <pc:chgData name="Chris Speller" userId="0a97f007-b978-4543-a8a0-9ee0abccdf0a" providerId="ADAL" clId="{F75533B5-4FC0-4EBE-B13C-56F979AD271E}" dt="2020-12-29T17:45:46.811" v="0" actId="47"/>
        <pc:sldMkLst>
          <pc:docMk/>
          <pc:sldMk cId="4065208540" sldId="4822"/>
        </pc:sldMkLst>
      </pc:sldChg>
      <pc:sldChg chg="del">
        <pc:chgData name="Chris Speller" userId="0a97f007-b978-4543-a8a0-9ee0abccdf0a" providerId="ADAL" clId="{F75533B5-4FC0-4EBE-B13C-56F979AD271E}" dt="2020-12-29T17:45:46.811" v="0" actId="47"/>
        <pc:sldMkLst>
          <pc:docMk/>
          <pc:sldMk cId="2794228147" sldId="4823"/>
        </pc:sldMkLst>
      </pc:sldChg>
      <pc:sldChg chg="del">
        <pc:chgData name="Chris Speller" userId="0a97f007-b978-4543-a8a0-9ee0abccdf0a" providerId="ADAL" clId="{F75533B5-4FC0-4EBE-B13C-56F979AD271E}" dt="2020-12-29T17:45:46.811" v="0" actId="47"/>
        <pc:sldMkLst>
          <pc:docMk/>
          <pc:sldMk cId="543198759" sldId="4824"/>
        </pc:sldMkLst>
      </pc:sldChg>
      <pc:sldChg chg="del">
        <pc:chgData name="Chris Speller" userId="0a97f007-b978-4543-a8a0-9ee0abccdf0a" providerId="ADAL" clId="{F75533B5-4FC0-4EBE-B13C-56F979AD271E}" dt="2020-12-29T17:45:46.811" v="0" actId="47"/>
        <pc:sldMkLst>
          <pc:docMk/>
          <pc:sldMk cId="1636709654" sldId="4825"/>
        </pc:sldMkLst>
      </pc:sldChg>
      <pc:sldChg chg="del">
        <pc:chgData name="Chris Speller" userId="0a97f007-b978-4543-a8a0-9ee0abccdf0a" providerId="ADAL" clId="{F75533B5-4FC0-4EBE-B13C-56F979AD271E}" dt="2020-12-29T17:45:46.811" v="0" actId="47"/>
        <pc:sldMkLst>
          <pc:docMk/>
          <pc:sldMk cId="3628733826" sldId="4826"/>
        </pc:sldMkLst>
      </pc:sldChg>
      <pc:sldChg chg="del">
        <pc:chgData name="Chris Speller" userId="0a97f007-b978-4543-a8a0-9ee0abccdf0a" providerId="ADAL" clId="{F75533B5-4FC0-4EBE-B13C-56F979AD271E}" dt="2020-12-29T17:45:46.811" v="0" actId="47"/>
        <pc:sldMkLst>
          <pc:docMk/>
          <pc:sldMk cId="1656997568" sldId="4827"/>
        </pc:sldMkLst>
      </pc:sldChg>
      <pc:sldChg chg="del">
        <pc:chgData name="Chris Speller" userId="0a97f007-b978-4543-a8a0-9ee0abccdf0a" providerId="ADAL" clId="{F75533B5-4FC0-4EBE-B13C-56F979AD271E}" dt="2020-12-29T17:45:46.811" v="0" actId="47"/>
        <pc:sldMkLst>
          <pc:docMk/>
          <pc:sldMk cId="476948630" sldId="4828"/>
        </pc:sldMkLst>
      </pc:sldChg>
      <pc:sldChg chg="del">
        <pc:chgData name="Chris Speller" userId="0a97f007-b978-4543-a8a0-9ee0abccdf0a" providerId="ADAL" clId="{F75533B5-4FC0-4EBE-B13C-56F979AD271E}" dt="2020-12-29T17:45:46.811" v="0" actId="47"/>
        <pc:sldMkLst>
          <pc:docMk/>
          <pc:sldMk cId="57237558" sldId="4829"/>
        </pc:sldMkLst>
      </pc:sldChg>
      <pc:sldChg chg="del">
        <pc:chgData name="Chris Speller" userId="0a97f007-b978-4543-a8a0-9ee0abccdf0a" providerId="ADAL" clId="{F75533B5-4FC0-4EBE-B13C-56F979AD271E}" dt="2020-12-29T17:45:46.811" v="0" actId="47"/>
        <pc:sldMkLst>
          <pc:docMk/>
          <pc:sldMk cId="2219674546" sldId="4830"/>
        </pc:sldMkLst>
      </pc:sldChg>
      <pc:sldChg chg="add ord">
        <pc:chgData name="Chris Speller" userId="0a97f007-b978-4543-a8a0-9ee0abccdf0a" providerId="ADAL" clId="{F75533B5-4FC0-4EBE-B13C-56F979AD271E}" dt="2021-02-04T17:47:09.139" v="4"/>
        <pc:sldMkLst>
          <pc:docMk/>
          <pc:sldMk cId="1278649837" sldId="4935"/>
        </pc:sldMkLst>
      </pc:sldChg>
      <pc:sldChg chg="add ord">
        <pc:chgData name="Chris Speller" userId="0a97f007-b978-4543-a8a0-9ee0abccdf0a" providerId="ADAL" clId="{F75533B5-4FC0-4EBE-B13C-56F979AD271E}" dt="2021-02-04T17:47:09.139" v="4"/>
        <pc:sldMkLst>
          <pc:docMk/>
          <pc:sldMk cId="1579773765" sldId="493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latin typeface="Candara" panose="020E0502030303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E46472-3B53-4C41-9CE7-4AA81C455DF9}" type="datetimeFigureOut">
              <a:rPr lang="en-GB" smtClean="0">
                <a:latin typeface="Candara" panose="020E0502030303020204" pitchFamily="34" charset="0"/>
              </a:rPr>
              <a:t>30/08/2021</a:t>
            </a:fld>
            <a:endParaRPr lang="en-GB" dirty="0">
              <a:latin typeface="Candara" panose="020E0502030303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latin typeface="Candara" panose="020E0502030303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0BF8F7-F567-42EA-AB37-2B19A8E54B4F}" type="slidenum">
              <a:rPr lang="en-GB" smtClean="0">
                <a:latin typeface="Candara" panose="020E0502030303020204" pitchFamily="34" charset="0"/>
              </a:rPr>
              <a:t>‹#›</a:t>
            </a:fld>
            <a:endParaRPr lang="en-GB" dirty="0">
              <a:latin typeface="Candara" panose="020E0502030303020204" pitchFamily="34" charset="0"/>
            </a:endParaRPr>
          </a:p>
        </p:txBody>
      </p:sp>
    </p:spTree>
    <p:extLst>
      <p:ext uri="{BB962C8B-B14F-4D97-AF65-F5344CB8AC3E}">
        <p14:creationId xmlns:p14="http://schemas.microsoft.com/office/powerpoint/2010/main" val="801212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Candara" panose="020E0502030303020204" pitchFamily="34" charset="0"/>
              </a:defRPr>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Candara" panose="020E0502030303020204" pitchFamily="34" charset="0"/>
              </a:defRPr>
            </a:lvl1pPr>
          </a:lstStyle>
          <a:p>
            <a:fld id="{D7F719AC-94F7-499F-A602-AA6055162636}" type="datetimeFigureOut">
              <a:rPr lang="en-GB" smtClean="0"/>
              <a:pPr/>
              <a:t>30/08/2021</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Candara" panose="020E0502030303020204" pitchFamily="34" charset="0"/>
              </a:defRPr>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Candara" panose="020E0502030303020204" pitchFamily="34" charset="0"/>
              </a:defRPr>
            </a:lvl1pPr>
          </a:lstStyle>
          <a:p>
            <a:fld id="{24BF47B2-D77C-4DDA-BB43-A967ADFE2DE6}" type="slidenum">
              <a:rPr lang="en-GB" smtClean="0"/>
              <a:pPr/>
              <a:t>‹#›</a:t>
            </a:fld>
            <a:endParaRPr lang="en-GB" dirty="0"/>
          </a:p>
        </p:txBody>
      </p:sp>
    </p:spTree>
    <p:extLst>
      <p:ext uri="{BB962C8B-B14F-4D97-AF65-F5344CB8AC3E}">
        <p14:creationId xmlns:p14="http://schemas.microsoft.com/office/powerpoint/2010/main" val="3290506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ndara" panose="020E0502030303020204" pitchFamily="34" charset="0"/>
        <a:ea typeface="+mn-ea"/>
        <a:cs typeface="+mn-cs"/>
      </a:defRPr>
    </a:lvl1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30/08/2021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636465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30/08/2021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3616651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30/08/2021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37163904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527222"/>
          </a:xfrm>
          <a:prstGeom prst="rect">
            <a:avLst/>
          </a:prstGeom>
        </p:spPr>
        <p:txBody>
          <a:bodyPr/>
          <a:lstStyle>
            <a:lvl1pPr algn="ctr">
              <a:defRPr sz="2400" b="1">
                <a:latin typeface="Candara" panose="020E0502030303020204"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1088601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30/08/2021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1544881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92FEE7-0506-419A-83A2-6F0EC3D084CA}" type="datetimeFigureOut">
              <a:rPr lang="en-GB" smtClean="0"/>
              <a:t>30/08/2021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1428494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92FEE7-0506-419A-83A2-6F0EC3D084CA}" type="datetimeFigureOut">
              <a:rPr lang="en-GB" smtClean="0"/>
              <a:t>30/08/2021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4124924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492FEE7-0506-419A-83A2-6F0EC3D084CA}" type="datetimeFigureOut">
              <a:rPr lang="en-GB" smtClean="0"/>
              <a:t>30/08/2021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089590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492FEE7-0506-419A-83A2-6F0EC3D084CA}" type="datetimeFigureOut">
              <a:rPr lang="en-GB" smtClean="0"/>
              <a:t>30/08/2021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238284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92FEE7-0506-419A-83A2-6F0EC3D084CA}" type="datetimeFigureOut">
              <a:rPr lang="en-GB" smtClean="0"/>
              <a:t>30/08/2021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4219014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92FEE7-0506-419A-83A2-6F0EC3D084CA}" type="datetimeFigureOut">
              <a:rPr lang="en-GB" smtClean="0"/>
              <a:t>30/08/2021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1382233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92FEE7-0506-419A-83A2-6F0EC3D084CA}" type="datetimeFigureOut">
              <a:rPr lang="en-GB" smtClean="0"/>
              <a:t>30/08/2021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569648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latin typeface="Candara" panose="020E0502030303020204" pitchFamily="34" charset="0"/>
              </a:defRPr>
            </a:lvl1pPr>
          </a:lstStyle>
          <a:p>
            <a:fld id="{D492FEE7-0506-419A-83A2-6F0EC3D084CA}" type="datetimeFigureOut">
              <a:rPr lang="en-GB" smtClean="0"/>
              <a:pPr/>
              <a:t>30/08/2021</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Candara" panose="020E0502030303020204" pitchFamily="34" charset="0"/>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latin typeface="Candara" panose="020E0502030303020204" pitchFamily="34" charset="0"/>
              </a:defRPr>
            </a:lvl1pPr>
          </a:lstStyle>
          <a:p>
            <a:fld id="{055565DD-A157-409D-932F-BD0A25748481}" type="slidenum">
              <a:rPr lang="en-GB" smtClean="0"/>
              <a:pPr/>
              <a:t>‹#›</a:t>
            </a:fld>
            <a:endParaRPr lang="en-GB" dirty="0"/>
          </a:p>
        </p:txBody>
      </p:sp>
    </p:spTree>
    <p:extLst>
      <p:ext uri="{BB962C8B-B14F-4D97-AF65-F5344CB8AC3E}">
        <p14:creationId xmlns:p14="http://schemas.microsoft.com/office/powerpoint/2010/main" val="843149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Candara" panose="020E0502030303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ndara" panose="020E05020303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ndara" panose="020E0502030303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ndara" panose="020E0502030303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ndara" panose="020E0502030303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ndara" panose="020E05020303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73.png"/><Relationship Id="rId2" Type="http://schemas.openxmlformats.org/officeDocument/2006/relationships/image" Target="../media/image272.png"/><Relationship Id="rId1" Type="http://schemas.openxmlformats.org/officeDocument/2006/relationships/slideLayout" Target="../slideLayouts/slideLayout12.xml"/><Relationship Id="rId4" Type="http://schemas.openxmlformats.org/officeDocument/2006/relationships/image" Target="../media/image274.png"/></Relationships>
</file>

<file path=ppt/slides/_rels/slide3.xml.rels><?xml version="1.0" encoding="UTF-8" standalone="yes"?>
<Relationships xmlns="http://schemas.openxmlformats.org/package/2006/relationships"><Relationship Id="rId3" Type="http://schemas.openxmlformats.org/officeDocument/2006/relationships/image" Target="../media/image276.png"/><Relationship Id="rId2" Type="http://schemas.openxmlformats.org/officeDocument/2006/relationships/image" Target="../media/image275.png"/><Relationship Id="rId1" Type="http://schemas.openxmlformats.org/officeDocument/2006/relationships/slideLayout" Target="../slideLayouts/slideLayout12.xml"/><Relationship Id="rId4" Type="http://schemas.openxmlformats.org/officeDocument/2006/relationships/image" Target="../media/image277.png"/></Relationships>
</file>

<file path=ppt/slides/_rels/slide4.xml.rels><?xml version="1.0" encoding="UTF-8" standalone="yes"?>
<Relationships xmlns="http://schemas.openxmlformats.org/package/2006/relationships"><Relationship Id="rId3" Type="http://schemas.openxmlformats.org/officeDocument/2006/relationships/image" Target="../media/image279.png"/><Relationship Id="rId2" Type="http://schemas.openxmlformats.org/officeDocument/2006/relationships/image" Target="../media/image278.png"/><Relationship Id="rId1" Type="http://schemas.openxmlformats.org/officeDocument/2006/relationships/slideLayout" Target="../slideLayouts/slideLayout12.xml"/><Relationship Id="rId4" Type="http://schemas.openxmlformats.org/officeDocument/2006/relationships/image" Target="../media/image280.png"/></Relationships>
</file>

<file path=ppt/slides/_rels/slide5.xml.rels><?xml version="1.0" encoding="UTF-8" standalone="yes"?>
<Relationships xmlns="http://schemas.openxmlformats.org/package/2006/relationships"><Relationship Id="rId3" Type="http://schemas.openxmlformats.org/officeDocument/2006/relationships/image" Target="../media/image282.png"/><Relationship Id="rId2" Type="http://schemas.openxmlformats.org/officeDocument/2006/relationships/image" Target="../media/image281.png"/><Relationship Id="rId1" Type="http://schemas.openxmlformats.org/officeDocument/2006/relationships/slideLayout" Target="../slideLayouts/slideLayout12.xml"/><Relationship Id="rId4" Type="http://schemas.openxmlformats.org/officeDocument/2006/relationships/image" Target="../media/image283.png"/></Relationships>
</file>

<file path=ppt/slides/_rels/slide6.xml.rels><?xml version="1.0" encoding="UTF-8" standalone="yes"?>
<Relationships xmlns="http://schemas.openxmlformats.org/package/2006/relationships"><Relationship Id="rId3" Type="http://schemas.openxmlformats.org/officeDocument/2006/relationships/image" Target="../media/image285.png"/><Relationship Id="rId2" Type="http://schemas.openxmlformats.org/officeDocument/2006/relationships/image" Target="../media/image28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FD57A-7896-48B4-B078-61962DD83C7A}"/>
              </a:ext>
            </a:extLst>
          </p:cNvPr>
          <p:cNvSpPr>
            <a:spLocks noGrp="1"/>
          </p:cNvSpPr>
          <p:nvPr>
            <p:ph type="title"/>
          </p:nvPr>
        </p:nvSpPr>
        <p:spPr>
          <a:xfrm>
            <a:off x="0" y="1"/>
            <a:ext cx="9144000" cy="527222"/>
          </a:xfrm>
        </p:spPr>
        <p:txBody>
          <a:bodyPr/>
          <a:lstStyle/>
          <a:p>
            <a:r>
              <a:rPr lang="en-GB" dirty="0"/>
              <a:t>5.2) Successive oblique impacts</a:t>
            </a:r>
          </a:p>
        </p:txBody>
      </p:sp>
    </p:spTree>
    <p:extLst>
      <p:ext uri="{BB962C8B-B14F-4D97-AF65-F5344CB8AC3E}">
        <p14:creationId xmlns:p14="http://schemas.microsoft.com/office/powerpoint/2010/main" val="537078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7" y="466404"/>
                <a:ext cx="4572000" cy="3254032"/>
              </a:xfrm>
              <a:prstGeom prst="rect">
                <a:avLst/>
              </a:prstGeom>
              <a:noFill/>
            </p:spPr>
            <p:txBody>
              <a:bodyPr wrap="square" rtlCol="0">
                <a:spAutoFit/>
              </a:bodyPr>
              <a:lstStyle/>
              <a:p>
                <a:r>
                  <a:rPr lang="en-US" dirty="0">
                    <a:latin typeface="Candara" panose="020E0502030303020204" pitchFamily="34" charset="0"/>
                  </a:rPr>
                  <a:t>Two vertical walls meet at right angles. A smooth sphere slides across a smooth, horizontal floor, bouncing off each wall in turn. Just before the first impact the sphere is moving with speed 8</a:t>
                </a:r>
                <a14:m>
                  <m:oMath xmlns:m="http://schemas.openxmlformats.org/officeDocument/2006/math">
                    <m:r>
                      <a:rPr lang="en-GB" b="0" i="0" smtClean="0">
                        <a:latin typeface="Cambria Math" panose="02040503050406030204" pitchFamily="18" charset="0"/>
                      </a:rPr>
                      <m:t> </m:t>
                    </m:r>
                    <m:r>
                      <a:rPr lang="en-US" i="1">
                        <a:latin typeface="Cambria Math" panose="02040503050406030204" pitchFamily="18" charset="0"/>
                      </a:rPr>
                      <m:t>𝑚</m:t>
                    </m:r>
                    <m:sSup>
                      <m:sSupPr>
                        <m:ctrlPr>
                          <a:rPr lang="en-US" i="1">
                            <a:latin typeface="Cambria Math" panose="02040503050406030204" pitchFamily="18" charset="0"/>
                          </a:rPr>
                        </m:ctrlPr>
                      </m:sSupPr>
                      <m:e>
                        <m:r>
                          <a:rPr lang="en-US" i="1">
                            <a:latin typeface="Cambria Math" panose="02040503050406030204" pitchFamily="18" charset="0"/>
                          </a:rPr>
                          <m:t>𝑠</m:t>
                        </m:r>
                      </m:e>
                      <m:sup>
                        <m:r>
                          <a:rPr lang="en-US" i="1">
                            <a:latin typeface="Cambria Math" panose="02040503050406030204" pitchFamily="18" charset="0"/>
                          </a:rPr>
                          <m:t>−1</m:t>
                        </m:r>
                      </m:sup>
                    </m:sSup>
                  </m:oMath>
                </a14:m>
                <a:r>
                  <a:rPr lang="en-GB" dirty="0">
                    <a:latin typeface="Candara" panose="020E0502030303020204" pitchFamily="34" charset="0"/>
                  </a:rPr>
                  <a:t> at an angle of 60</a:t>
                </a:r>
                <a14:m>
                  <m:oMath xmlns:m="http://schemas.openxmlformats.org/officeDocument/2006/math">
                    <m:r>
                      <a:rPr lang="en-GB" i="1">
                        <a:latin typeface="Cambria Math" panose="02040503050406030204" pitchFamily="18" charset="0"/>
                        <a:ea typeface="Cambria Math" panose="02040503050406030204" pitchFamily="18" charset="0"/>
                      </a:rPr>
                      <m:t>°</m:t>
                    </m:r>
                  </m:oMath>
                </a14:m>
                <a:r>
                  <a:rPr lang="en-GB" dirty="0">
                    <a:latin typeface="Candara" panose="020E0502030303020204" pitchFamily="34" charset="0"/>
                  </a:rPr>
                  <a:t>. The coefficient of restitution between the sphere and both walls is </a:t>
                </a:r>
                <a14:m>
                  <m:oMath xmlns:m="http://schemas.openxmlformats.org/officeDocument/2006/math">
                    <m:f>
                      <m:fPr>
                        <m:ctrlPr>
                          <a:rPr lang="en-US" i="1">
                            <a:latin typeface="Cambria Math" panose="02040503050406030204" pitchFamily="18" charset="0"/>
                          </a:rPr>
                        </m:ctrlPr>
                      </m:fPr>
                      <m:num>
                        <m:r>
                          <a:rPr lang="en-GB" b="0" i="1" smtClean="0">
                            <a:latin typeface="Cambria Math" panose="02040503050406030204" pitchFamily="18" charset="0"/>
                          </a:rPr>
                          <m:t>1</m:t>
                        </m:r>
                      </m:num>
                      <m:den>
                        <m:r>
                          <a:rPr lang="en-US" i="1">
                            <a:latin typeface="Cambria Math" panose="02040503050406030204" pitchFamily="18" charset="0"/>
                          </a:rPr>
                          <m:t>4</m:t>
                        </m:r>
                      </m:den>
                    </m:f>
                    <m:r>
                      <a:rPr lang="en-US" i="1">
                        <a:latin typeface="Cambria Math" panose="02040503050406030204" pitchFamily="18" charset="0"/>
                      </a:rPr>
                      <m:t>.</m:t>
                    </m:r>
                  </m:oMath>
                </a14:m>
                <a:r>
                  <a:rPr lang="en-GB" dirty="0">
                    <a:latin typeface="Candara" panose="020E0502030303020204" pitchFamily="34" charset="0"/>
                  </a:rPr>
                  <a:t> Find</a:t>
                </a:r>
              </a:p>
              <a:p>
                <a:pPr marL="342900" indent="-342900">
                  <a:buAutoNum type="alphaLcParenR"/>
                </a:pPr>
                <a:r>
                  <a:rPr lang="en-US" dirty="0">
                    <a:latin typeface="Candara" panose="020E0502030303020204" pitchFamily="34" charset="0"/>
                  </a:rPr>
                  <a:t>The direction of motion and speed of the sphere after the first collision</a:t>
                </a:r>
              </a:p>
              <a:p>
                <a:pPr marL="342900" indent="-342900">
                  <a:buAutoNum type="alphaLcParenR"/>
                </a:pPr>
                <a:r>
                  <a:rPr lang="en-US" dirty="0">
                    <a:latin typeface="Candara" panose="020E0502030303020204" pitchFamily="34" charset="0"/>
                  </a:rPr>
                  <a:t>The direction of motion and speed of the sphere after the second collision.</a:t>
                </a:r>
                <a:endParaRPr lang="en-GB"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7" y="466404"/>
                <a:ext cx="4572000" cy="3254032"/>
              </a:xfrm>
              <a:prstGeom prst="rect">
                <a:avLst/>
              </a:prstGeom>
              <a:blipFill>
                <a:blip r:embed="rId2"/>
                <a:stretch>
                  <a:fillRect l="-1067" t="-1126" b="-225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3254032"/>
              </a:xfrm>
              <a:prstGeom prst="rect">
                <a:avLst/>
              </a:prstGeom>
              <a:noFill/>
            </p:spPr>
            <p:txBody>
              <a:bodyPr wrap="square" rtlCol="0">
                <a:spAutoFit/>
              </a:bodyPr>
              <a:lstStyle/>
              <a:p>
                <a:r>
                  <a:rPr lang="en-US" dirty="0">
                    <a:latin typeface="Candara" panose="020E0502030303020204" pitchFamily="34" charset="0"/>
                  </a:rPr>
                  <a:t>Two vertical walls meet at right angles. A smooth sphere slides across a smooth, horizontal floor, bouncing off each wall in turn. Just before the first impact the sphere is moving with speed 4</a:t>
                </a:r>
                <a14:m>
                  <m:oMath xmlns:m="http://schemas.openxmlformats.org/officeDocument/2006/math">
                    <m:r>
                      <a:rPr lang="en-US" i="1">
                        <a:latin typeface="Cambria Math" panose="02040503050406030204" pitchFamily="18" charset="0"/>
                      </a:rPr>
                      <m:t>𝑚</m:t>
                    </m:r>
                    <m:sSup>
                      <m:sSupPr>
                        <m:ctrlPr>
                          <a:rPr lang="en-US" i="1">
                            <a:latin typeface="Cambria Math" panose="02040503050406030204" pitchFamily="18" charset="0"/>
                          </a:rPr>
                        </m:ctrlPr>
                      </m:sSupPr>
                      <m:e>
                        <m:r>
                          <a:rPr lang="en-US" i="1">
                            <a:latin typeface="Cambria Math" panose="02040503050406030204" pitchFamily="18" charset="0"/>
                          </a:rPr>
                          <m:t>𝑠</m:t>
                        </m:r>
                      </m:e>
                      <m:sup>
                        <m:r>
                          <a:rPr lang="en-US" i="1">
                            <a:latin typeface="Cambria Math" panose="02040503050406030204" pitchFamily="18" charset="0"/>
                          </a:rPr>
                          <m:t>−1</m:t>
                        </m:r>
                      </m:sup>
                    </m:sSup>
                  </m:oMath>
                </a14:m>
                <a:r>
                  <a:rPr lang="en-GB" dirty="0">
                    <a:latin typeface="Candara" panose="020E0502030303020204" pitchFamily="34" charset="0"/>
                  </a:rPr>
                  <a:t> at an angle of 30</a:t>
                </a:r>
                <a14:m>
                  <m:oMath xmlns:m="http://schemas.openxmlformats.org/officeDocument/2006/math">
                    <m:r>
                      <a:rPr lang="en-GB" i="1">
                        <a:latin typeface="Cambria Math" panose="02040503050406030204" pitchFamily="18" charset="0"/>
                        <a:ea typeface="Cambria Math" panose="02040503050406030204" pitchFamily="18" charset="0"/>
                      </a:rPr>
                      <m:t>°</m:t>
                    </m:r>
                  </m:oMath>
                </a14:m>
                <a:r>
                  <a:rPr lang="en-GB" dirty="0">
                    <a:latin typeface="Candara" panose="020E0502030303020204" pitchFamily="34" charset="0"/>
                  </a:rPr>
                  <a:t>. The coefficient of restitution between the sphere and both walls is </a:t>
                </a:r>
                <a14:m>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3</m:t>
                        </m:r>
                      </m:num>
                      <m:den>
                        <m:r>
                          <a:rPr lang="en-US" i="1">
                            <a:latin typeface="Cambria Math" panose="02040503050406030204" pitchFamily="18" charset="0"/>
                          </a:rPr>
                          <m:t>4</m:t>
                        </m:r>
                      </m:den>
                    </m:f>
                    <m:r>
                      <a:rPr lang="en-US" i="1">
                        <a:latin typeface="Cambria Math" panose="02040503050406030204" pitchFamily="18" charset="0"/>
                      </a:rPr>
                      <m:t>.</m:t>
                    </m:r>
                  </m:oMath>
                </a14:m>
                <a:r>
                  <a:rPr lang="en-GB" dirty="0">
                    <a:latin typeface="Candara" panose="020E0502030303020204" pitchFamily="34" charset="0"/>
                  </a:rPr>
                  <a:t> Find</a:t>
                </a:r>
              </a:p>
              <a:p>
                <a:pPr marL="342900" indent="-342900">
                  <a:buAutoNum type="alphaLcParenR"/>
                </a:pPr>
                <a:r>
                  <a:rPr lang="en-US" dirty="0">
                    <a:latin typeface="Candara" panose="020E0502030303020204" pitchFamily="34" charset="0"/>
                  </a:rPr>
                  <a:t>The direction of motion and speed of the sphere after the first collision</a:t>
                </a:r>
              </a:p>
              <a:p>
                <a:pPr marL="342900" indent="-342900">
                  <a:buAutoNum type="alphaLcParenR"/>
                </a:pPr>
                <a:r>
                  <a:rPr lang="en-US" dirty="0">
                    <a:latin typeface="Candara" panose="020E0502030303020204" pitchFamily="34" charset="0"/>
                  </a:rPr>
                  <a:t>The direction of motion and speed of the sphere after the second collision.</a:t>
                </a:r>
                <a:endParaRPr lang="en-GB"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3254032"/>
              </a:xfrm>
              <a:prstGeom prst="rect">
                <a:avLst/>
              </a:prstGeom>
              <a:blipFill>
                <a:blip r:embed="rId3"/>
                <a:stretch>
                  <a:fillRect l="-1200" t="-936" b="-206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ABB204BF-F99B-415F-BDC2-DDBA9C6AC34B}"/>
                  </a:ext>
                </a:extLst>
              </p:cNvPr>
              <p:cNvSpPr txBox="1"/>
              <p:nvPr/>
            </p:nvSpPr>
            <p:spPr>
              <a:xfrm>
                <a:off x="4566983" y="3720709"/>
                <a:ext cx="4572000" cy="1200329"/>
              </a:xfrm>
              <a:prstGeom prst="rect">
                <a:avLst/>
              </a:prstGeom>
              <a:noFill/>
            </p:spPr>
            <p:txBody>
              <a:bodyPr wrap="square" rtlCol="0">
                <a:spAutoFit/>
              </a:bodyPr>
              <a:lstStyle/>
              <a:p>
                <a:pPr marL="342900" indent="-342900">
                  <a:buAutoNum type="alphaLcParenR"/>
                </a:pPr>
                <a:r>
                  <a:rPr lang="en-GB" dirty="0">
                    <a:solidFill>
                      <a:srgbClr val="FF0000"/>
                    </a:solidFill>
                    <a:latin typeface="Candara" panose="020E0502030303020204" pitchFamily="34" charset="0"/>
                  </a:rPr>
                  <a:t>Angle of </a:t>
                </a:r>
                <a14:m>
                  <m:oMath xmlns:m="http://schemas.openxmlformats.org/officeDocument/2006/math">
                    <m:r>
                      <a:rPr lang="en-GB" b="0" i="1" smtClean="0">
                        <a:solidFill>
                          <a:srgbClr val="FF0000"/>
                        </a:solidFill>
                        <a:latin typeface="Cambria Math" panose="02040503050406030204" pitchFamily="18" charset="0"/>
                      </a:rPr>
                      <m:t>23.4</m:t>
                    </m:r>
                    <m:r>
                      <a:rPr lang="en-GB" b="0" i="1" smtClean="0">
                        <a:solidFill>
                          <a:srgbClr val="FF0000"/>
                        </a:solidFill>
                        <a:latin typeface="Cambria Math" panose="02040503050406030204" pitchFamily="18" charset="0"/>
                        <a:ea typeface="Cambria Math" panose="02040503050406030204" pitchFamily="18" charset="0"/>
                      </a:rPr>
                      <m:t>°</m:t>
                    </m:r>
                  </m:oMath>
                </a14:m>
                <a:r>
                  <a:rPr lang="en-GB" dirty="0">
                    <a:solidFill>
                      <a:srgbClr val="FF0000"/>
                    </a:solidFill>
                    <a:latin typeface="Candara" panose="020E0502030303020204" pitchFamily="34" charset="0"/>
                  </a:rPr>
                  <a:t> (3 sf) to the first wall ;  Speed </a:t>
                </a:r>
                <a14:m>
                  <m:oMath xmlns:m="http://schemas.openxmlformats.org/officeDocument/2006/math">
                    <m:r>
                      <a:rPr lang="en-GB" b="0" i="1" smtClean="0">
                        <a:solidFill>
                          <a:srgbClr val="FF0000"/>
                        </a:solidFill>
                        <a:latin typeface="Cambria Math" panose="02040503050406030204" pitchFamily="18" charset="0"/>
                      </a:rPr>
                      <m:t>3.77 </m:t>
                    </m:r>
                    <m:r>
                      <a:rPr lang="en-GB" b="0" i="1" smtClean="0">
                        <a:solidFill>
                          <a:srgbClr val="FF0000"/>
                        </a:solidFill>
                        <a:latin typeface="Cambria Math" panose="02040503050406030204" pitchFamily="18" charset="0"/>
                      </a:rPr>
                      <m:t>𝑚</m:t>
                    </m:r>
                    <m:sSup>
                      <m:sSupPr>
                        <m:ctrlPr>
                          <a:rPr lang="en-GB" b="0" i="1" smtClean="0">
                            <a:solidFill>
                              <a:srgbClr val="FF0000"/>
                            </a:solidFill>
                            <a:latin typeface="Cambria Math" panose="02040503050406030204" pitchFamily="18" charset="0"/>
                          </a:rPr>
                        </m:ctrlPr>
                      </m:sSupPr>
                      <m:e>
                        <m:r>
                          <a:rPr lang="en-GB" b="0" i="1" smtClean="0">
                            <a:solidFill>
                              <a:srgbClr val="FF0000"/>
                            </a:solidFill>
                            <a:latin typeface="Cambria Math" panose="02040503050406030204" pitchFamily="18" charset="0"/>
                          </a:rPr>
                          <m:t>𝑠</m:t>
                        </m:r>
                      </m:e>
                      <m:sup>
                        <m:r>
                          <a:rPr lang="en-GB" b="0" i="1" smtClean="0">
                            <a:solidFill>
                              <a:srgbClr val="FF0000"/>
                            </a:solidFill>
                            <a:latin typeface="Cambria Math" panose="02040503050406030204" pitchFamily="18" charset="0"/>
                          </a:rPr>
                          <m:t>−1</m:t>
                        </m:r>
                      </m:sup>
                    </m:sSup>
                  </m:oMath>
                </a14:m>
                <a:r>
                  <a:rPr lang="en-GB" dirty="0">
                    <a:solidFill>
                      <a:srgbClr val="FF0000"/>
                    </a:solidFill>
                    <a:latin typeface="Candara" panose="020E0502030303020204" pitchFamily="34" charset="0"/>
                  </a:rPr>
                  <a:t> (3 sf)</a:t>
                </a:r>
              </a:p>
              <a:p>
                <a:pPr marL="342900" indent="-342900">
                  <a:buAutoNum type="alphaLcParenR"/>
                </a:pPr>
                <a:r>
                  <a:rPr lang="en-GB" dirty="0">
                    <a:solidFill>
                      <a:srgbClr val="FF0000"/>
                    </a:solidFill>
                    <a:latin typeface="Candara" panose="020E0502030303020204" pitchFamily="34" charset="0"/>
                  </a:rPr>
                  <a:t>Angle of </a:t>
                </a:r>
                <a14:m>
                  <m:oMath xmlns:m="http://schemas.openxmlformats.org/officeDocument/2006/math">
                    <m:r>
                      <a:rPr lang="en-GB" b="0" i="1" smtClean="0">
                        <a:solidFill>
                          <a:srgbClr val="FF0000"/>
                        </a:solidFill>
                        <a:latin typeface="Cambria Math" panose="02040503050406030204" pitchFamily="18" charset="0"/>
                      </a:rPr>
                      <m:t>60</m:t>
                    </m:r>
                    <m:r>
                      <a:rPr lang="en-GB" b="0" i="1" smtClean="0">
                        <a:solidFill>
                          <a:srgbClr val="FF0000"/>
                        </a:solidFill>
                        <a:latin typeface="Cambria Math" panose="02040503050406030204" pitchFamily="18" charset="0"/>
                        <a:ea typeface="Cambria Math" panose="02040503050406030204" pitchFamily="18" charset="0"/>
                      </a:rPr>
                      <m:t>°</m:t>
                    </m:r>
                  </m:oMath>
                </a14:m>
                <a:r>
                  <a:rPr lang="en-GB" dirty="0">
                    <a:solidFill>
                      <a:srgbClr val="FF0000"/>
                    </a:solidFill>
                    <a:latin typeface="Candara" panose="020E0502030303020204" pitchFamily="34" charset="0"/>
                  </a:rPr>
                  <a:t> to the second wall ; Speed </a:t>
                </a:r>
                <a14:m>
                  <m:oMath xmlns:m="http://schemas.openxmlformats.org/officeDocument/2006/math">
                    <m:r>
                      <a:rPr lang="en-GB" b="0" i="1" smtClean="0">
                        <a:solidFill>
                          <a:srgbClr val="FF0000"/>
                        </a:solidFill>
                        <a:latin typeface="Cambria Math" panose="02040503050406030204" pitchFamily="18" charset="0"/>
                      </a:rPr>
                      <m:t>3 </m:t>
                    </m:r>
                    <m:r>
                      <a:rPr lang="en-GB" b="0" i="1" smtClean="0">
                        <a:solidFill>
                          <a:srgbClr val="FF0000"/>
                        </a:solidFill>
                        <a:latin typeface="Cambria Math" panose="02040503050406030204" pitchFamily="18" charset="0"/>
                      </a:rPr>
                      <m:t>𝑚</m:t>
                    </m:r>
                    <m:sSup>
                      <m:sSupPr>
                        <m:ctrlPr>
                          <a:rPr lang="en-GB" b="0" i="1" smtClean="0">
                            <a:solidFill>
                              <a:srgbClr val="FF0000"/>
                            </a:solidFill>
                            <a:latin typeface="Cambria Math" panose="02040503050406030204" pitchFamily="18" charset="0"/>
                          </a:rPr>
                        </m:ctrlPr>
                      </m:sSupPr>
                      <m:e>
                        <m:r>
                          <a:rPr lang="en-GB" b="0" i="1" smtClean="0">
                            <a:solidFill>
                              <a:srgbClr val="FF0000"/>
                            </a:solidFill>
                            <a:latin typeface="Cambria Math" panose="02040503050406030204" pitchFamily="18" charset="0"/>
                          </a:rPr>
                          <m:t>𝑠</m:t>
                        </m:r>
                      </m:e>
                      <m:sup>
                        <m:r>
                          <a:rPr lang="en-GB" b="0" i="1" smtClean="0">
                            <a:solidFill>
                              <a:srgbClr val="FF0000"/>
                            </a:solidFill>
                            <a:latin typeface="Cambria Math" panose="02040503050406030204" pitchFamily="18" charset="0"/>
                          </a:rPr>
                          <m:t>−1</m:t>
                        </m:r>
                      </m:sup>
                    </m:sSup>
                  </m:oMath>
                </a14:m>
                <a:endParaRPr lang="en-GB" dirty="0">
                  <a:solidFill>
                    <a:srgbClr val="FF0000"/>
                  </a:solidFill>
                  <a:latin typeface="Candara" panose="020E0502030303020204" pitchFamily="34" charset="0"/>
                </a:endParaRPr>
              </a:p>
            </p:txBody>
          </p:sp>
        </mc:Choice>
        <mc:Fallback xmlns="">
          <p:sp>
            <p:nvSpPr>
              <p:cNvPr id="12" name="TextBox 11">
                <a:extLst>
                  <a:ext uri="{FF2B5EF4-FFF2-40B4-BE49-F238E27FC236}">
                    <a16:creationId xmlns:a16="http://schemas.microsoft.com/office/drawing/2014/main" id="{ABB204BF-F99B-415F-BDC2-DDBA9C6AC34B}"/>
                  </a:ext>
                </a:extLst>
              </p:cNvPr>
              <p:cNvSpPr txBox="1">
                <a:spLocks noRot="1" noChangeAspect="1" noMove="1" noResize="1" noEditPoints="1" noAdjustHandles="1" noChangeArrowheads="1" noChangeShapeType="1" noTextEdit="1"/>
              </p:cNvSpPr>
              <p:nvPr/>
            </p:nvSpPr>
            <p:spPr>
              <a:xfrm>
                <a:off x="4566983" y="3720709"/>
                <a:ext cx="4572000" cy="1200329"/>
              </a:xfrm>
              <a:prstGeom prst="rect">
                <a:avLst/>
              </a:prstGeom>
              <a:blipFill>
                <a:blip r:embed="rId4"/>
                <a:stretch>
                  <a:fillRect l="-1067" t="-2538"/>
                </a:stretch>
              </a:blipFill>
            </p:spPr>
            <p:txBody>
              <a:bodyPr/>
              <a:lstStyle/>
              <a:p>
                <a:r>
                  <a:rPr lang="en-GB">
                    <a:noFill/>
                  </a:rPr>
                  <a:t> </a:t>
                </a:r>
              </a:p>
            </p:txBody>
          </p:sp>
        </mc:Fallback>
      </mc:AlternateContent>
    </p:spTree>
    <p:extLst>
      <p:ext uri="{BB962C8B-B14F-4D97-AF65-F5344CB8AC3E}">
        <p14:creationId xmlns:p14="http://schemas.microsoft.com/office/powerpoint/2010/main" val="2238296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7" y="466404"/>
                <a:ext cx="4572000" cy="3254032"/>
              </a:xfrm>
              <a:prstGeom prst="rect">
                <a:avLst/>
              </a:prstGeom>
              <a:noFill/>
            </p:spPr>
            <p:txBody>
              <a:bodyPr wrap="square" rtlCol="0">
                <a:spAutoFit/>
              </a:bodyPr>
              <a:lstStyle/>
              <a:p>
                <a:r>
                  <a:rPr lang="en-GB" dirty="0">
                    <a:latin typeface="Candara" panose="020E0502030303020204" pitchFamily="34" charset="0"/>
                  </a:rPr>
                  <a:t>Two cushions of a snooker table </a:t>
                </a:r>
                <a14:m>
                  <m:oMath xmlns:m="http://schemas.openxmlformats.org/officeDocument/2006/math">
                    <m:sSub>
                      <m:sSubPr>
                        <m:ctrlPr>
                          <a:rPr lang="en-GB" i="1">
                            <a:latin typeface="Cambria Math" panose="02040503050406030204" pitchFamily="18" charset="0"/>
                          </a:rPr>
                        </m:ctrlPr>
                      </m:sSubPr>
                      <m:e>
                        <m:r>
                          <a:rPr lang="en-GB" i="1">
                            <a:latin typeface="Cambria Math" panose="02040503050406030204" pitchFamily="18" charset="0"/>
                          </a:rPr>
                          <m:t>𝑊</m:t>
                        </m:r>
                      </m:e>
                      <m:sub>
                        <m:r>
                          <a:rPr lang="en-GB" i="1">
                            <a:latin typeface="Cambria Math" panose="02040503050406030204" pitchFamily="18" charset="0"/>
                          </a:rPr>
                          <m:t>1</m:t>
                        </m:r>
                      </m:sub>
                    </m:sSub>
                  </m:oMath>
                </a14:m>
                <a:r>
                  <a:rPr lang="en-GB" dirty="0">
                    <a:latin typeface="Candara" panose="020E0502030303020204" pitchFamily="34" charset="0"/>
                  </a:rPr>
                  <a:t> and </a:t>
                </a:r>
                <a14:m>
                  <m:oMath xmlns:m="http://schemas.openxmlformats.org/officeDocument/2006/math">
                    <m:sSub>
                      <m:sSubPr>
                        <m:ctrlPr>
                          <a:rPr lang="en-GB" i="1">
                            <a:latin typeface="Cambria Math" panose="02040503050406030204" pitchFamily="18" charset="0"/>
                          </a:rPr>
                        </m:ctrlPr>
                      </m:sSubPr>
                      <m:e>
                        <m:r>
                          <a:rPr lang="en-GB" i="1">
                            <a:latin typeface="Cambria Math" panose="02040503050406030204" pitchFamily="18" charset="0"/>
                          </a:rPr>
                          <m:t>𝑊</m:t>
                        </m:r>
                      </m:e>
                      <m:sub>
                        <m:r>
                          <a:rPr lang="en-GB" i="1">
                            <a:latin typeface="Cambria Math" panose="02040503050406030204" pitchFamily="18" charset="0"/>
                          </a:rPr>
                          <m:t>2</m:t>
                        </m:r>
                      </m:sub>
                    </m:sSub>
                  </m:oMath>
                </a14:m>
                <a:r>
                  <a:rPr lang="en-GB" dirty="0">
                    <a:latin typeface="Candara" panose="020E0502030303020204" pitchFamily="34" charset="0"/>
                  </a:rPr>
                  <a:t> meet at right angles. A snooker ball travels across the table and collides with </a:t>
                </a:r>
                <a14:m>
                  <m:oMath xmlns:m="http://schemas.openxmlformats.org/officeDocument/2006/math">
                    <m:sSub>
                      <m:sSubPr>
                        <m:ctrlPr>
                          <a:rPr lang="en-GB" i="1">
                            <a:latin typeface="Cambria Math" panose="02040503050406030204" pitchFamily="18" charset="0"/>
                          </a:rPr>
                        </m:ctrlPr>
                      </m:sSubPr>
                      <m:e>
                        <m:r>
                          <a:rPr lang="en-GB" i="1">
                            <a:latin typeface="Cambria Math" panose="02040503050406030204" pitchFamily="18" charset="0"/>
                          </a:rPr>
                          <m:t>𝑊</m:t>
                        </m:r>
                      </m:e>
                      <m:sub>
                        <m:r>
                          <a:rPr lang="en-GB" i="1">
                            <a:latin typeface="Cambria Math" panose="02040503050406030204" pitchFamily="18" charset="0"/>
                          </a:rPr>
                          <m:t>1</m:t>
                        </m:r>
                      </m:sub>
                    </m:sSub>
                  </m:oMath>
                </a14:m>
                <a:r>
                  <a:rPr lang="en-GB" dirty="0">
                    <a:latin typeface="Candara" panose="020E0502030303020204" pitchFamily="34" charset="0"/>
                  </a:rPr>
                  <a:t> then </a:t>
                </a:r>
                <a14:m>
                  <m:oMath xmlns:m="http://schemas.openxmlformats.org/officeDocument/2006/math">
                    <m:sSub>
                      <m:sSubPr>
                        <m:ctrlPr>
                          <a:rPr lang="en-GB" i="1">
                            <a:latin typeface="Cambria Math" panose="02040503050406030204" pitchFamily="18" charset="0"/>
                          </a:rPr>
                        </m:ctrlPr>
                      </m:sSubPr>
                      <m:e>
                        <m:r>
                          <a:rPr lang="en-GB" i="1">
                            <a:latin typeface="Cambria Math" panose="02040503050406030204" pitchFamily="18" charset="0"/>
                          </a:rPr>
                          <m:t>𝑊</m:t>
                        </m:r>
                      </m:e>
                      <m:sub>
                        <m:r>
                          <a:rPr lang="en-GB" i="1">
                            <a:latin typeface="Cambria Math" panose="02040503050406030204" pitchFamily="18" charset="0"/>
                          </a:rPr>
                          <m:t>2</m:t>
                        </m:r>
                      </m:sub>
                    </m:sSub>
                  </m:oMath>
                </a14:m>
                <a:r>
                  <a:rPr lang="en-GB" dirty="0">
                    <a:latin typeface="Candara" panose="020E0502030303020204" pitchFamily="34" charset="0"/>
                  </a:rPr>
                  <a:t>. The cushions are modelled as smooth. Just before the first impact the ball is moving with speed </a:t>
                </a:r>
                <a14:m>
                  <m:oMath xmlns:m="http://schemas.openxmlformats.org/officeDocument/2006/math">
                    <m:r>
                      <a:rPr lang="en-GB" i="1">
                        <a:latin typeface="Cambria Math" panose="02040503050406030204" pitchFamily="18" charset="0"/>
                      </a:rPr>
                      <m:t>𝑢</m:t>
                    </m:r>
                    <m:r>
                      <a:rPr lang="en-GB" i="1">
                        <a:latin typeface="Cambria Math" panose="02040503050406030204" pitchFamily="18" charset="0"/>
                      </a:rPr>
                      <m:t> </m:t>
                    </m:r>
                    <m:r>
                      <a:rPr lang="en-GB" i="1">
                        <a:latin typeface="Cambria Math" panose="02040503050406030204" pitchFamily="18" charset="0"/>
                      </a:rPr>
                      <m:t>𝑚</m:t>
                    </m:r>
                    <m:sSup>
                      <m:sSupPr>
                        <m:ctrlPr>
                          <a:rPr lang="en-GB" i="1">
                            <a:latin typeface="Cambria Math" panose="02040503050406030204" pitchFamily="18" charset="0"/>
                          </a:rPr>
                        </m:ctrlPr>
                      </m:sSupPr>
                      <m:e>
                        <m:r>
                          <a:rPr lang="en-GB" i="1">
                            <a:latin typeface="Cambria Math" panose="02040503050406030204" pitchFamily="18" charset="0"/>
                          </a:rPr>
                          <m:t>𝑠</m:t>
                        </m:r>
                      </m:e>
                      <m:sup>
                        <m:r>
                          <a:rPr lang="en-GB" i="1">
                            <a:latin typeface="Cambria Math" panose="02040503050406030204" pitchFamily="18" charset="0"/>
                          </a:rPr>
                          <m:t>−1</m:t>
                        </m:r>
                      </m:sup>
                    </m:sSup>
                  </m:oMath>
                </a14:m>
                <a:r>
                  <a:rPr lang="en-GB" dirty="0">
                    <a:latin typeface="Candara" panose="020E0502030303020204" pitchFamily="34" charset="0"/>
                  </a:rPr>
                  <a:t> at an angle of </a:t>
                </a:r>
                <a14:m>
                  <m:oMath xmlns:m="http://schemas.openxmlformats.org/officeDocument/2006/math">
                    <m:r>
                      <a:rPr lang="en-GB" b="0" i="1" smtClean="0">
                        <a:latin typeface="Cambria Math" panose="02040503050406030204" pitchFamily="18" charset="0"/>
                      </a:rPr>
                      <m:t>4</m:t>
                    </m:r>
                    <m:r>
                      <a:rPr lang="en-GB" i="1">
                        <a:latin typeface="Cambria Math" panose="02040503050406030204" pitchFamily="18" charset="0"/>
                      </a:rPr>
                      <m:t>0</m:t>
                    </m:r>
                    <m:r>
                      <a:rPr lang="en-GB" i="1">
                        <a:latin typeface="Cambria Math" panose="02040503050406030204" pitchFamily="18" charset="0"/>
                        <a:ea typeface="Cambria Math" panose="02040503050406030204" pitchFamily="18" charset="0"/>
                      </a:rPr>
                      <m:t>°</m:t>
                    </m:r>
                  </m:oMath>
                </a14:m>
                <a:r>
                  <a:rPr lang="en-GB" dirty="0">
                    <a:latin typeface="Candara" panose="020E0502030303020204" pitchFamily="34" charset="0"/>
                  </a:rPr>
                  <a:t> to </a:t>
                </a:r>
                <a14:m>
                  <m:oMath xmlns:m="http://schemas.openxmlformats.org/officeDocument/2006/math">
                    <m:sSub>
                      <m:sSubPr>
                        <m:ctrlPr>
                          <a:rPr lang="en-GB" i="1">
                            <a:latin typeface="Cambria Math" panose="02040503050406030204" pitchFamily="18" charset="0"/>
                          </a:rPr>
                        </m:ctrlPr>
                      </m:sSubPr>
                      <m:e>
                        <m:r>
                          <a:rPr lang="en-GB" i="1">
                            <a:latin typeface="Cambria Math" panose="02040503050406030204" pitchFamily="18" charset="0"/>
                          </a:rPr>
                          <m:t>𝑊</m:t>
                        </m:r>
                      </m:e>
                      <m:sub>
                        <m:r>
                          <a:rPr lang="en-GB" i="1">
                            <a:latin typeface="Cambria Math" panose="02040503050406030204" pitchFamily="18" charset="0"/>
                          </a:rPr>
                          <m:t>1</m:t>
                        </m:r>
                      </m:sub>
                    </m:sSub>
                  </m:oMath>
                </a14:m>
                <a:r>
                  <a:rPr lang="en-GB" dirty="0">
                    <a:latin typeface="Candara" panose="020E0502030303020204" pitchFamily="34" charset="0"/>
                  </a:rPr>
                  <a:t>. The coefficients of restitution between the ball and the cushions </a:t>
                </a:r>
                <a14:m>
                  <m:oMath xmlns:m="http://schemas.openxmlformats.org/officeDocument/2006/math">
                    <m:sSub>
                      <m:sSubPr>
                        <m:ctrlPr>
                          <a:rPr lang="en-GB" i="1">
                            <a:latin typeface="Cambria Math" panose="02040503050406030204" pitchFamily="18" charset="0"/>
                          </a:rPr>
                        </m:ctrlPr>
                      </m:sSubPr>
                      <m:e>
                        <m:r>
                          <a:rPr lang="en-GB" i="1">
                            <a:latin typeface="Cambria Math" panose="02040503050406030204" pitchFamily="18" charset="0"/>
                          </a:rPr>
                          <m:t>𝑊</m:t>
                        </m:r>
                      </m:e>
                      <m:sub>
                        <m:r>
                          <a:rPr lang="en-GB" i="1">
                            <a:latin typeface="Cambria Math" panose="02040503050406030204" pitchFamily="18" charset="0"/>
                          </a:rPr>
                          <m:t>1</m:t>
                        </m:r>
                      </m:sub>
                    </m:sSub>
                  </m:oMath>
                </a14:m>
                <a:r>
                  <a:rPr lang="en-GB" dirty="0">
                    <a:latin typeface="Candara" panose="020E0502030303020204" pitchFamily="34" charset="0"/>
                  </a:rPr>
                  <a:t> and </a:t>
                </a:r>
                <a14:m>
                  <m:oMath xmlns:m="http://schemas.openxmlformats.org/officeDocument/2006/math">
                    <m:sSub>
                      <m:sSubPr>
                        <m:ctrlPr>
                          <a:rPr lang="en-GB" i="1">
                            <a:latin typeface="Cambria Math" panose="02040503050406030204" pitchFamily="18" charset="0"/>
                          </a:rPr>
                        </m:ctrlPr>
                      </m:sSubPr>
                      <m:e>
                        <m:r>
                          <a:rPr lang="en-GB" i="1">
                            <a:latin typeface="Cambria Math" panose="02040503050406030204" pitchFamily="18" charset="0"/>
                          </a:rPr>
                          <m:t>𝑊</m:t>
                        </m:r>
                      </m:e>
                      <m:sub>
                        <m:r>
                          <a:rPr lang="en-GB" i="1">
                            <a:latin typeface="Cambria Math" panose="02040503050406030204" pitchFamily="18" charset="0"/>
                          </a:rPr>
                          <m:t>2</m:t>
                        </m:r>
                      </m:sub>
                    </m:sSub>
                  </m:oMath>
                </a14:m>
                <a:r>
                  <a:rPr lang="en-GB" dirty="0">
                    <a:latin typeface="Candara" panose="020E0502030303020204" pitchFamily="34" charset="0"/>
                  </a:rPr>
                  <a:t> are </a:t>
                </a:r>
                <a14:m>
                  <m:oMath xmlns:m="http://schemas.openxmlformats.org/officeDocument/2006/math">
                    <m:f>
                      <m:fPr>
                        <m:ctrlPr>
                          <a:rPr lang="en-GB" i="1">
                            <a:latin typeface="Cambria Math" panose="02040503050406030204" pitchFamily="18" charset="0"/>
                          </a:rPr>
                        </m:ctrlPr>
                      </m:fPr>
                      <m:num>
                        <m:r>
                          <a:rPr lang="en-GB" i="1">
                            <a:latin typeface="Cambria Math" panose="02040503050406030204" pitchFamily="18" charset="0"/>
                          </a:rPr>
                          <m:t>1</m:t>
                        </m:r>
                      </m:num>
                      <m:den>
                        <m:r>
                          <a:rPr lang="en-GB" b="0" i="1" smtClean="0">
                            <a:latin typeface="Cambria Math" panose="02040503050406030204" pitchFamily="18" charset="0"/>
                          </a:rPr>
                          <m:t>3</m:t>
                        </m:r>
                      </m:den>
                    </m:f>
                  </m:oMath>
                </a14:m>
                <a:r>
                  <a:rPr lang="en-GB" dirty="0">
                    <a:latin typeface="Candara" panose="020E0502030303020204" pitchFamily="34" charset="0"/>
                  </a:rPr>
                  <a:t> and </a:t>
                </a:r>
                <a14:m>
                  <m:oMath xmlns:m="http://schemas.openxmlformats.org/officeDocument/2006/math">
                    <m:f>
                      <m:fPr>
                        <m:ctrlPr>
                          <a:rPr lang="en-GB" i="1">
                            <a:latin typeface="Cambria Math" panose="02040503050406030204" pitchFamily="18" charset="0"/>
                          </a:rPr>
                        </m:ctrlPr>
                      </m:fPr>
                      <m:num>
                        <m:r>
                          <a:rPr lang="en-GB" i="1">
                            <a:latin typeface="Cambria Math" panose="02040503050406030204" pitchFamily="18" charset="0"/>
                          </a:rPr>
                          <m:t>2</m:t>
                        </m:r>
                      </m:num>
                      <m:den>
                        <m:r>
                          <a:rPr lang="en-GB" b="0" i="1" smtClean="0">
                            <a:latin typeface="Cambria Math" panose="02040503050406030204" pitchFamily="18" charset="0"/>
                          </a:rPr>
                          <m:t>7</m:t>
                        </m:r>
                      </m:den>
                    </m:f>
                  </m:oMath>
                </a14:m>
                <a:r>
                  <a:rPr lang="en-GB" dirty="0">
                    <a:latin typeface="Candara" panose="020E0502030303020204" pitchFamily="34" charset="0"/>
                  </a:rPr>
                  <a:t> respectively.</a:t>
                </a:r>
              </a:p>
              <a:p>
                <a:r>
                  <a:rPr lang="en-GB" dirty="0">
                    <a:latin typeface="Candara" panose="020E0502030303020204" pitchFamily="34" charset="0"/>
                  </a:rPr>
                  <a:t>Find the percentage of the ball’s original kinetic energy that is lost in the collision</a:t>
                </a:r>
              </a:p>
            </p:txBody>
          </p:sp>
        </mc:Choice>
        <mc:Fallback xmlns="">
          <p:sp>
            <p:nvSpPr>
              <p:cNvPr id="10" name="TextBox 9"/>
              <p:cNvSpPr txBox="1">
                <a:spLocks noRot="1" noChangeAspect="1" noMove="1" noResize="1" noEditPoints="1" noAdjustHandles="1" noChangeArrowheads="1" noChangeShapeType="1" noTextEdit="1"/>
              </p:cNvSpPr>
              <p:nvPr/>
            </p:nvSpPr>
            <p:spPr>
              <a:xfrm>
                <a:off x="-5017" y="466404"/>
                <a:ext cx="4572000" cy="3254032"/>
              </a:xfrm>
              <a:prstGeom prst="rect">
                <a:avLst/>
              </a:prstGeom>
              <a:blipFill>
                <a:blip r:embed="rId2"/>
                <a:stretch>
                  <a:fillRect l="-1067" t="-1126" r="-1200" b="-225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3255763"/>
              </a:xfrm>
              <a:prstGeom prst="rect">
                <a:avLst/>
              </a:prstGeom>
              <a:noFill/>
            </p:spPr>
            <p:txBody>
              <a:bodyPr wrap="square" rtlCol="0">
                <a:spAutoFit/>
              </a:bodyPr>
              <a:lstStyle/>
              <a:p>
                <a:r>
                  <a:rPr lang="en-GB" dirty="0">
                    <a:latin typeface="Candara" panose="020E0502030303020204" pitchFamily="34" charset="0"/>
                  </a:rPr>
                  <a:t>Two cushions of a snooker table </a:t>
                </a:r>
                <a14:m>
                  <m:oMath xmlns:m="http://schemas.openxmlformats.org/officeDocument/2006/math">
                    <m:sSub>
                      <m:sSubPr>
                        <m:ctrlPr>
                          <a:rPr lang="en-GB" i="1" smtClean="0">
                            <a:latin typeface="Cambria Math" panose="02040503050406030204" pitchFamily="18" charset="0"/>
                          </a:rPr>
                        </m:ctrlPr>
                      </m:sSubPr>
                      <m:e>
                        <m:r>
                          <a:rPr lang="en-GB" b="0" i="1" smtClean="0">
                            <a:latin typeface="Cambria Math" panose="02040503050406030204" pitchFamily="18" charset="0"/>
                          </a:rPr>
                          <m:t>𝑊</m:t>
                        </m:r>
                      </m:e>
                      <m:sub>
                        <m:r>
                          <a:rPr lang="en-GB" b="0" i="1" smtClean="0">
                            <a:latin typeface="Cambria Math" panose="02040503050406030204" pitchFamily="18" charset="0"/>
                          </a:rPr>
                          <m:t>1</m:t>
                        </m:r>
                      </m:sub>
                    </m:sSub>
                  </m:oMath>
                </a14:m>
                <a:r>
                  <a:rPr lang="en-GB" dirty="0">
                    <a:latin typeface="Candara" panose="020E0502030303020204" pitchFamily="34" charset="0"/>
                  </a:rPr>
                  <a:t> and </a:t>
                </a:r>
                <a14:m>
                  <m:oMath xmlns:m="http://schemas.openxmlformats.org/officeDocument/2006/math">
                    <m:sSub>
                      <m:sSubPr>
                        <m:ctrlPr>
                          <a:rPr lang="en-GB" i="1" smtClean="0">
                            <a:latin typeface="Cambria Math" panose="02040503050406030204" pitchFamily="18" charset="0"/>
                          </a:rPr>
                        </m:ctrlPr>
                      </m:sSubPr>
                      <m:e>
                        <m:r>
                          <a:rPr lang="en-GB" b="0" i="1" smtClean="0">
                            <a:latin typeface="Cambria Math" panose="02040503050406030204" pitchFamily="18" charset="0"/>
                          </a:rPr>
                          <m:t>𝑊</m:t>
                        </m:r>
                      </m:e>
                      <m:sub>
                        <m:r>
                          <a:rPr lang="en-GB" b="0" i="1" smtClean="0">
                            <a:latin typeface="Cambria Math" panose="02040503050406030204" pitchFamily="18" charset="0"/>
                          </a:rPr>
                          <m:t>2</m:t>
                        </m:r>
                      </m:sub>
                    </m:sSub>
                  </m:oMath>
                </a14:m>
                <a:r>
                  <a:rPr lang="en-GB" dirty="0">
                    <a:latin typeface="Candara" panose="020E0502030303020204" pitchFamily="34" charset="0"/>
                  </a:rPr>
                  <a:t> meet at right angles. A snooker ball travels across the table and collides with </a:t>
                </a:r>
                <a14:m>
                  <m:oMath xmlns:m="http://schemas.openxmlformats.org/officeDocument/2006/math">
                    <m:sSub>
                      <m:sSubPr>
                        <m:ctrlPr>
                          <a:rPr lang="en-GB" i="1">
                            <a:latin typeface="Cambria Math" panose="02040503050406030204" pitchFamily="18" charset="0"/>
                          </a:rPr>
                        </m:ctrlPr>
                      </m:sSubPr>
                      <m:e>
                        <m:r>
                          <a:rPr lang="en-GB" i="1">
                            <a:latin typeface="Cambria Math" panose="02040503050406030204" pitchFamily="18" charset="0"/>
                          </a:rPr>
                          <m:t>𝑊</m:t>
                        </m:r>
                      </m:e>
                      <m:sub>
                        <m:r>
                          <a:rPr lang="en-GB" i="1">
                            <a:latin typeface="Cambria Math" panose="02040503050406030204" pitchFamily="18" charset="0"/>
                          </a:rPr>
                          <m:t>1</m:t>
                        </m:r>
                      </m:sub>
                    </m:sSub>
                  </m:oMath>
                </a14:m>
                <a:r>
                  <a:rPr lang="en-GB" dirty="0">
                    <a:latin typeface="Candara" panose="020E0502030303020204" pitchFamily="34" charset="0"/>
                  </a:rPr>
                  <a:t> then </a:t>
                </a:r>
                <a14:m>
                  <m:oMath xmlns:m="http://schemas.openxmlformats.org/officeDocument/2006/math">
                    <m:sSub>
                      <m:sSubPr>
                        <m:ctrlPr>
                          <a:rPr lang="en-GB" i="1">
                            <a:latin typeface="Cambria Math" panose="02040503050406030204" pitchFamily="18" charset="0"/>
                          </a:rPr>
                        </m:ctrlPr>
                      </m:sSubPr>
                      <m:e>
                        <m:r>
                          <a:rPr lang="en-GB" i="1">
                            <a:latin typeface="Cambria Math" panose="02040503050406030204" pitchFamily="18" charset="0"/>
                          </a:rPr>
                          <m:t>𝑊</m:t>
                        </m:r>
                      </m:e>
                      <m:sub>
                        <m:r>
                          <a:rPr lang="en-GB" i="1">
                            <a:latin typeface="Cambria Math" panose="02040503050406030204" pitchFamily="18" charset="0"/>
                          </a:rPr>
                          <m:t>2</m:t>
                        </m:r>
                      </m:sub>
                    </m:sSub>
                  </m:oMath>
                </a14:m>
                <a:r>
                  <a:rPr lang="en-GB" dirty="0">
                    <a:latin typeface="Candara" panose="020E0502030303020204" pitchFamily="34" charset="0"/>
                  </a:rPr>
                  <a:t>. The cushions are modelled as smooth. Just before the first impact the ball is moving with speed </a:t>
                </a:r>
                <a14:m>
                  <m:oMath xmlns:m="http://schemas.openxmlformats.org/officeDocument/2006/math">
                    <m:r>
                      <a:rPr lang="en-GB" b="0" i="1" smtClean="0">
                        <a:latin typeface="Cambria Math" panose="02040503050406030204" pitchFamily="18" charset="0"/>
                      </a:rPr>
                      <m:t>𝑢</m:t>
                    </m:r>
                    <m:r>
                      <a:rPr lang="en-GB" b="0" i="1" smtClean="0">
                        <a:latin typeface="Cambria Math" panose="02040503050406030204" pitchFamily="18" charset="0"/>
                      </a:rPr>
                      <m:t> </m:t>
                    </m:r>
                    <m:r>
                      <a:rPr lang="en-GB" b="0" i="1" smtClean="0">
                        <a:latin typeface="Cambria Math" panose="02040503050406030204" pitchFamily="18" charset="0"/>
                      </a:rPr>
                      <m:t>𝑚</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𝑠</m:t>
                        </m:r>
                      </m:e>
                      <m:sup>
                        <m:r>
                          <a:rPr lang="en-GB" b="0" i="1" smtClean="0">
                            <a:latin typeface="Cambria Math" panose="02040503050406030204" pitchFamily="18" charset="0"/>
                          </a:rPr>
                          <m:t>−1</m:t>
                        </m:r>
                      </m:sup>
                    </m:sSup>
                  </m:oMath>
                </a14:m>
                <a:r>
                  <a:rPr lang="en-GB" dirty="0">
                    <a:latin typeface="Candara" panose="020E0502030303020204" pitchFamily="34" charset="0"/>
                  </a:rPr>
                  <a:t> at an angle of </a:t>
                </a:r>
                <a14:m>
                  <m:oMath xmlns:m="http://schemas.openxmlformats.org/officeDocument/2006/math">
                    <m:r>
                      <a:rPr lang="en-GB" b="0" i="1" smtClean="0">
                        <a:latin typeface="Cambria Math" panose="02040503050406030204" pitchFamily="18" charset="0"/>
                      </a:rPr>
                      <m:t>20</m:t>
                    </m:r>
                    <m:r>
                      <a:rPr lang="en-GB" b="0" i="1" smtClean="0">
                        <a:latin typeface="Cambria Math" panose="02040503050406030204" pitchFamily="18" charset="0"/>
                        <a:ea typeface="Cambria Math" panose="02040503050406030204" pitchFamily="18" charset="0"/>
                      </a:rPr>
                      <m:t>°</m:t>
                    </m:r>
                  </m:oMath>
                </a14:m>
                <a:r>
                  <a:rPr lang="en-GB" dirty="0">
                    <a:latin typeface="Candara" panose="020E0502030303020204" pitchFamily="34" charset="0"/>
                  </a:rPr>
                  <a:t> to </a:t>
                </a:r>
                <a14:m>
                  <m:oMath xmlns:m="http://schemas.openxmlformats.org/officeDocument/2006/math">
                    <m:sSub>
                      <m:sSubPr>
                        <m:ctrlPr>
                          <a:rPr lang="en-GB" i="1">
                            <a:latin typeface="Cambria Math" panose="02040503050406030204" pitchFamily="18" charset="0"/>
                          </a:rPr>
                        </m:ctrlPr>
                      </m:sSubPr>
                      <m:e>
                        <m:r>
                          <a:rPr lang="en-GB" i="1">
                            <a:latin typeface="Cambria Math" panose="02040503050406030204" pitchFamily="18" charset="0"/>
                          </a:rPr>
                          <m:t>𝑊</m:t>
                        </m:r>
                      </m:e>
                      <m:sub>
                        <m:r>
                          <a:rPr lang="en-GB" i="1">
                            <a:latin typeface="Cambria Math" panose="02040503050406030204" pitchFamily="18" charset="0"/>
                          </a:rPr>
                          <m:t>1</m:t>
                        </m:r>
                      </m:sub>
                    </m:sSub>
                  </m:oMath>
                </a14:m>
                <a:r>
                  <a:rPr lang="en-GB" dirty="0">
                    <a:latin typeface="Candara" panose="020E0502030303020204" pitchFamily="34" charset="0"/>
                  </a:rPr>
                  <a:t>. The coefficients of restitution between the ball and the cushions </a:t>
                </a:r>
                <a14:m>
                  <m:oMath xmlns:m="http://schemas.openxmlformats.org/officeDocument/2006/math">
                    <m:sSub>
                      <m:sSubPr>
                        <m:ctrlPr>
                          <a:rPr lang="en-GB" i="1">
                            <a:latin typeface="Cambria Math" panose="02040503050406030204" pitchFamily="18" charset="0"/>
                          </a:rPr>
                        </m:ctrlPr>
                      </m:sSubPr>
                      <m:e>
                        <m:r>
                          <a:rPr lang="en-GB" i="1">
                            <a:latin typeface="Cambria Math" panose="02040503050406030204" pitchFamily="18" charset="0"/>
                          </a:rPr>
                          <m:t>𝑊</m:t>
                        </m:r>
                      </m:e>
                      <m:sub>
                        <m:r>
                          <a:rPr lang="en-GB" i="1">
                            <a:latin typeface="Cambria Math" panose="02040503050406030204" pitchFamily="18" charset="0"/>
                          </a:rPr>
                          <m:t>1</m:t>
                        </m:r>
                      </m:sub>
                    </m:sSub>
                  </m:oMath>
                </a14:m>
                <a:r>
                  <a:rPr lang="en-GB" dirty="0">
                    <a:latin typeface="Candara" panose="020E0502030303020204" pitchFamily="34" charset="0"/>
                  </a:rPr>
                  <a:t> and </a:t>
                </a:r>
                <a14:m>
                  <m:oMath xmlns:m="http://schemas.openxmlformats.org/officeDocument/2006/math">
                    <m:sSub>
                      <m:sSubPr>
                        <m:ctrlPr>
                          <a:rPr lang="en-GB" i="1">
                            <a:latin typeface="Cambria Math" panose="02040503050406030204" pitchFamily="18" charset="0"/>
                          </a:rPr>
                        </m:ctrlPr>
                      </m:sSubPr>
                      <m:e>
                        <m:r>
                          <a:rPr lang="en-GB" i="1">
                            <a:latin typeface="Cambria Math" panose="02040503050406030204" pitchFamily="18" charset="0"/>
                          </a:rPr>
                          <m:t>𝑊</m:t>
                        </m:r>
                      </m:e>
                      <m:sub>
                        <m:r>
                          <a:rPr lang="en-GB" i="1">
                            <a:latin typeface="Cambria Math" panose="02040503050406030204" pitchFamily="18" charset="0"/>
                          </a:rPr>
                          <m:t>2</m:t>
                        </m:r>
                      </m:sub>
                    </m:sSub>
                  </m:oMath>
                </a14:m>
                <a:r>
                  <a:rPr lang="en-GB" dirty="0">
                    <a:latin typeface="Candara" panose="020E0502030303020204" pitchFamily="34" charset="0"/>
                  </a:rPr>
                  <a:t> are </a:t>
                </a:r>
                <a14:m>
                  <m:oMath xmlns:m="http://schemas.openxmlformats.org/officeDocument/2006/math">
                    <m:f>
                      <m:fPr>
                        <m:ctrlPr>
                          <a:rPr lang="en-GB" b="0"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oMath>
                </a14:m>
                <a:r>
                  <a:rPr lang="en-GB" dirty="0">
                    <a:latin typeface="Candara" panose="020E0502030303020204" pitchFamily="34" charset="0"/>
                  </a:rPr>
                  <a:t> and </a:t>
                </a:r>
                <a14:m>
                  <m:oMath xmlns:m="http://schemas.openxmlformats.org/officeDocument/2006/math">
                    <m:f>
                      <m:fPr>
                        <m:ctrlPr>
                          <a:rPr lang="en-GB" b="0" i="1" smtClean="0">
                            <a:latin typeface="Cambria Math" panose="02040503050406030204" pitchFamily="18" charset="0"/>
                          </a:rPr>
                        </m:ctrlPr>
                      </m:fPr>
                      <m:num>
                        <m:r>
                          <a:rPr lang="en-GB" b="0" i="1" smtClean="0">
                            <a:latin typeface="Cambria Math" panose="02040503050406030204" pitchFamily="18" charset="0"/>
                          </a:rPr>
                          <m:t>2</m:t>
                        </m:r>
                      </m:num>
                      <m:den>
                        <m:r>
                          <a:rPr lang="en-GB" b="0" i="1" smtClean="0">
                            <a:latin typeface="Cambria Math" panose="02040503050406030204" pitchFamily="18" charset="0"/>
                          </a:rPr>
                          <m:t>5</m:t>
                        </m:r>
                      </m:den>
                    </m:f>
                  </m:oMath>
                </a14:m>
                <a:r>
                  <a:rPr lang="en-GB" dirty="0">
                    <a:latin typeface="Candara" panose="020E0502030303020204" pitchFamily="34" charset="0"/>
                  </a:rPr>
                  <a:t> respectively.</a:t>
                </a:r>
              </a:p>
              <a:p>
                <a:r>
                  <a:rPr lang="en-GB" dirty="0">
                    <a:latin typeface="Candara" panose="020E0502030303020204" pitchFamily="34" charset="0"/>
                  </a:rPr>
                  <a:t>Find the percentage of the ball’s original kinetic energy that is lost in the collision</a:t>
                </a: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3255763"/>
              </a:xfrm>
              <a:prstGeom prst="rect">
                <a:avLst/>
              </a:prstGeom>
              <a:blipFill>
                <a:blip r:embed="rId3"/>
                <a:stretch>
                  <a:fillRect l="-1200" t="-936" r="-1067" b="-206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ABB204BF-F99B-415F-BDC2-DDBA9C6AC34B}"/>
                  </a:ext>
                </a:extLst>
              </p:cNvPr>
              <p:cNvSpPr txBox="1"/>
              <p:nvPr/>
            </p:nvSpPr>
            <p:spPr>
              <a:xfrm>
                <a:off x="4566983" y="3720709"/>
                <a:ext cx="457200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rgbClr val="FF0000"/>
                          </a:solidFill>
                          <a:latin typeface="Cambria Math" panose="02040503050406030204" pitchFamily="18" charset="0"/>
                        </a:rPr>
                        <m:t>83%</m:t>
                      </m:r>
                    </m:oMath>
                  </m:oMathPara>
                </a14:m>
                <a:endParaRPr lang="en-GB" dirty="0">
                  <a:solidFill>
                    <a:srgbClr val="FF0000"/>
                  </a:solidFill>
                  <a:latin typeface="Candara" panose="020E0502030303020204" pitchFamily="34" charset="0"/>
                </a:endParaRPr>
              </a:p>
            </p:txBody>
          </p:sp>
        </mc:Choice>
        <mc:Fallback xmlns="">
          <p:sp>
            <p:nvSpPr>
              <p:cNvPr id="12" name="TextBox 11">
                <a:extLst>
                  <a:ext uri="{FF2B5EF4-FFF2-40B4-BE49-F238E27FC236}">
                    <a16:creationId xmlns:a16="http://schemas.microsoft.com/office/drawing/2014/main" id="{ABB204BF-F99B-415F-BDC2-DDBA9C6AC34B}"/>
                  </a:ext>
                </a:extLst>
              </p:cNvPr>
              <p:cNvSpPr txBox="1">
                <a:spLocks noRot="1" noChangeAspect="1" noMove="1" noResize="1" noEditPoints="1" noAdjustHandles="1" noChangeArrowheads="1" noChangeShapeType="1" noTextEdit="1"/>
              </p:cNvSpPr>
              <p:nvPr/>
            </p:nvSpPr>
            <p:spPr>
              <a:xfrm>
                <a:off x="4566983" y="3720709"/>
                <a:ext cx="4572000" cy="369332"/>
              </a:xfrm>
              <a:prstGeom prst="rect">
                <a:avLst/>
              </a:prstGeom>
              <a:blipFill>
                <a:blip r:embed="rId4"/>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239507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7" y="466404"/>
                <a:ext cx="4572000" cy="3254032"/>
              </a:xfrm>
              <a:prstGeom prst="rect">
                <a:avLst/>
              </a:prstGeom>
              <a:noFill/>
            </p:spPr>
            <p:txBody>
              <a:bodyPr wrap="square" rtlCol="0">
                <a:spAutoFit/>
              </a:bodyPr>
              <a:lstStyle/>
              <a:p>
                <a:r>
                  <a:rPr lang="en-GB" dirty="0">
                    <a:latin typeface="Candara" panose="020E0502030303020204" pitchFamily="34" charset="0"/>
                  </a:rPr>
                  <a:t>Two smooth vertical walls stand on a smooth horizontal surface and intersect at an angle of </a:t>
                </a:r>
                <a14:m>
                  <m:oMath xmlns:m="http://schemas.openxmlformats.org/officeDocument/2006/math">
                    <m:r>
                      <a:rPr lang="en-GB" b="0" i="1" smtClean="0">
                        <a:latin typeface="Cambria Math" panose="02040503050406030204" pitchFamily="18" charset="0"/>
                      </a:rPr>
                      <m:t>3</m:t>
                    </m:r>
                    <m:r>
                      <a:rPr lang="en-GB" i="1">
                        <a:latin typeface="Cambria Math" panose="02040503050406030204" pitchFamily="18" charset="0"/>
                      </a:rPr>
                      <m:t>0</m:t>
                    </m:r>
                    <m:r>
                      <a:rPr lang="en-GB" i="1">
                        <a:latin typeface="Cambria Math" panose="02040503050406030204" pitchFamily="18" charset="0"/>
                        <a:ea typeface="Cambria Math" panose="02040503050406030204" pitchFamily="18" charset="0"/>
                      </a:rPr>
                      <m:t>°</m:t>
                    </m:r>
                  </m:oMath>
                </a14:m>
                <a:r>
                  <a:rPr lang="en-GB" dirty="0">
                    <a:latin typeface="Candara" panose="020E0502030303020204" pitchFamily="34" charset="0"/>
                  </a:rPr>
                  <a:t>. A smooth sphere is projected across the surface with speed </a:t>
                </a:r>
                <a14:m>
                  <m:oMath xmlns:m="http://schemas.openxmlformats.org/officeDocument/2006/math">
                    <m:r>
                      <a:rPr lang="en-GB" b="0" i="1" smtClean="0">
                        <a:latin typeface="Cambria Math" panose="02040503050406030204" pitchFamily="18" charset="0"/>
                      </a:rPr>
                      <m:t>2</m:t>
                    </m:r>
                    <m:r>
                      <a:rPr lang="en-GB" i="1">
                        <a:latin typeface="Cambria Math" panose="02040503050406030204" pitchFamily="18" charset="0"/>
                      </a:rPr>
                      <m:t> </m:t>
                    </m:r>
                    <m:r>
                      <a:rPr lang="en-GB" i="1">
                        <a:latin typeface="Cambria Math" panose="02040503050406030204" pitchFamily="18" charset="0"/>
                      </a:rPr>
                      <m:t>𝑚</m:t>
                    </m:r>
                    <m:sSup>
                      <m:sSupPr>
                        <m:ctrlPr>
                          <a:rPr lang="en-GB" i="1">
                            <a:latin typeface="Cambria Math" panose="02040503050406030204" pitchFamily="18" charset="0"/>
                          </a:rPr>
                        </m:ctrlPr>
                      </m:sSupPr>
                      <m:e>
                        <m:r>
                          <a:rPr lang="en-GB" i="1">
                            <a:latin typeface="Cambria Math" panose="02040503050406030204" pitchFamily="18" charset="0"/>
                          </a:rPr>
                          <m:t>𝑠</m:t>
                        </m:r>
                      </m:e>
                      <m:sup>
                        <m:r>
                          <a:rPr lang="en-GB" i="1">
                            <a:latin typeface="Cambria Math" panose="02040503050406030204" pitchFamily="18" charset="0"/>
                          </a:rPr>
                          <m:t>−1</m:t>
                        </m:r>
                      </m:sup>
                    </m:sSup>
                  </m:oMath>
                </a14:m>
                <a:r>
                  <a:rPr lang="en-GB" dirty="0">
                    <a:latin typeface="Candara" panose="020E0502030303020204" pitchFamily="34" charset="0"/>
                  </a:rPr>
                  <a:t> at an angle of </a:t>
                </a:r>
                <a14:m>
                  <m:oMath xmlns:m="http://schemas.openxmlformats.org/officeDocument/2006/math">
                    <m:r>
                      <a:rPr lang="en-GB" b="0" i="1" smtClean="0">
                        <a:latin typeface="Cambria Math" panose="02040503050406030204" pitchFamily="18" charset="0"/>
                      </a:rPr>
                      <m:t>4</m:t>
                    </m:r>
                    <m:r>
                      <a:rPr lang="en-GB" i="1">
                        <a:latin typeface="Cambria Math" panose="02040503050406030204" pitchFamily="18" charset="0"/>
                      </a:rPr>
                      <m:t>0</m:t>
                    </m:r>
                    <m:r>
                      <a:rPr lang="en-GB" i="1">
                        <a:latin typeface="Cambria Math" panose="02040503050406030204" pitchFamily="18" charset="0"/>
                        <a:ea typeface="Cambria Math" panose="02040503050406030204" pitchFamily="18" charset="0"/>
                      </a:rPr>
                      <m:t>°</m:t>
                    </m:r>
                  </m:oMath>
                </a14:m>
                <a:r>
                  <a:rPr lang="en-GB" dirty="0">
                    <a:latin typeface="Candara" panose="020E0502030303020204" pitchFamily="34" charset="0"/>
                  </a:rPr>
                  <a:t> to one of the walls and towards the intersection of the walls. The coefficient of restitution between the sphere and the walls is </a:t>
                </a:r>
                <a14:m>
                  <m:oMath xmlns:m="http://schemas.openxmlformats.org/officeDocument/2006/math">
                    <m:r>
                      <a:rPr lang="en-GB" i="1">
                        <a:latin typeface="Cambria Math" panose="02040503050406030204" pitchFamily="18" charset="0"/>
                      </a:rPr>
                      <m:t>0.4</m:t>
                    </m:r>
                  </m:oMath>
                </a14:m>
                <a:r>
                  <a:rPr lang="en-GB" dirty="0">
                    <a:latin typeface="Candara" panose="020E0502030303020204" pitchFamily="34" charset="0"/>
                  </a:rPr>
                  <a:t>. Work out the speed and direction of motion of the sphere after:</a:t>
                </a:r>
              </a:p>
              <a:p>
                <a:pPr marL="342900" indent="-342900">
                  <a:buAutoNum type="alphaLcParenR"/>
                </a:pPr>
                <a:r>
                  <a:rPr lang="en-GB" dirty="0">
                    <a:latin typeface="Candara" panose="020E0502030303020204" pitchFamily="34" charset="0"/>
                  </a:rPr>
                  <a:t>The first collision</a:t>
                </a:r>
              </a:p>
              <a:p>
                <a:pPr marL="342900" indent="-342900">
                  <a:buAutoNum type="alphaLcParenR"/>
                </a:pPr>
                <a:r>
                  <a:rPr lang="en-GB" dirty="0">
                    <a:latin typeface="Candara" panose="020E0502030303020204" pitchFamily="34" charset="0"/>
                  </a:rPr>
                  <a:t>The second collision</a:t>
                </a:r>
              </a:p>
            </p:txBody>
          </p:sp>
        </mc:Choice>
        <mc:Fallback xmlns="">
          <p:sp>
            <p:nvSpPr>
              <p:cNvPr id="10" name="TextBox 9"/>
              <p:cNvSpPr txBox="1">
                <a:spLocks noRot="1" noChangeAspect="1" noMove="1" noResize="1" noEditPoints="1" noAdjustHandles="1" noChangeArrowheads="1" noChangeShapeType="1" noTextEdit="1"/>
              </p:cNvSpPr>
              <p:nvPr/>
            </p:nvSpPr>
            <p:spPr>
              <a:xfrm>
                <a:off x="-5017" y="466404"/>
                <a:ext cx="4572000" cy="3254032"/>
              </a:xfrm>
              <a:prstGeom prst="rect">
                <a:avLst/>
              </a:prstGeom>
              <a:blipFill>
                <a:blip r:embed="rId2"/>
                <a:stretch>
                  <a:fillRect l="-1067" t="-1126" r="-12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3139321"/>
              </a:xfrm>
              <a:prstGeom prst="rect">
                <a:avLst/>
              </a:prstGeom>
              <a:noFill/>
            </p:spPr>
            <p:txBody>
              <a:bodyPr wrap="square" rtlCol="0">
                <a:spAutoFit/>
              </a:bodyPr>
              <a:lstStyle/>
              <a:p>
                <a:r>
                  <a:rPr lang="en-GB" dirty="0">
                    <a:latin typeface="Candara" panose="020E0502030303020204" pitchFamily="34" charset="0"/>
                  </a:rPr>
                  <a:t>Two smooth vertical walls stand on a smooth horizontal surface and intersect at an angle of </a:t>
                </a:r>
                <a14:m>
                  <m:oMath xmlns:m="http://schemas.openxmlformats.org/officeDocument/2006/math">
                    <m:r>
                      <a:rPr lang="en-GB" b="0" i="1" smtClean="0">
                        <a:latin typeface="Cambria Math" panose="02040503050406030204" pitchFamily="18" charset="0"/>
                      </a:rPr>
                      <m:t>60</m:t>
                    </m:r>
                    <m:r>
                      <a:rPr lang="en-GB" b="0" i="1" smtClean="0">
                        <a:latin typeface="Cambria Math" panose="02040503050406030204" pitchFamily="18" charset="0"/>
                        <a:ea typeface="Cambria Math" panose="02040503050406030204" pitchFamily="18" charset="0"/>
                      </a:rPr>
                      <m:t>°</m:t>
                    </m:r>
                  </m:oMath>
                </a14:m>
                <a:r>
                  <a:rPr lang="en-GB" dirty="0">
                    <a:latin typeface="Candara" panose="020E0502030303020204" pitchFamily="34" charset="0"/>
                  </a:rPr>
                  <a:t>. A smooth sphere is projected across the surface with speed </a:t>
                </a:r>
                <a14:m>
                  <m:oMath xmlns:m="http://schemas.openxmlformats.org/officeDocument/2006/math">
                    <m:r>
                      <a:rPr lang="en-GB" b="0" i="1" smtClean="0">
                        <a:latin typeface="Cambria Math" panose="02040503050406030204" pitchFamily="18" charset="0"/>
                      </a:rPr>
                      <m:t>1 </m:t>
                    </m:r>
                    <m:r>
                      <a:rPr lang="en-GB" b="0" i="1" smtClean="0">
                        <a:latin typeface="Cambria Math" panose="02040503050406030204" pitchFamily="18" charset="0"/>
                      </a:rPr>
                      <m:t>𝑚</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𝑠</m:t>
                        </m:r>
                      </m:e>
                      <m:sup>
                        <m:r>
                          <a:rPr lang="en-GB" b="0" i="1" smtClean="0">
                            <a:latin typeface="Cambria Math" panose="02040503050406030204" pitchFamily="18" charset="0"/>
                          </a:rPr>
                          <m:t>−1</m:t>
                        </m:r>
                      </m:sup>
                    </m:sSup>
                  </m:oMath>
                </a14:m>
                <a:r>
                  <a:rPr lang="en-GB" dirty="0">
                    <a:latin typeface="Candara" panose="020E0502030303020204" pitchFamily="34" charset="0"/>
                  </a:rPr>
                  <a:t> at an angle of </a:t>
                </a:r>
                <a14:m>
                  <m:oMath xmlns:m="http://schemas.openxmlformats.org/officeDocument/2006/math">
                    <m:r>
                      <a:rPr lang="en-GB" b="0" i="1" smtClean="0">
                        <a:latin typeface="Cambria Math" panose="02040503050406030204" pitchFamily="18" charset="0"/>
                      </a:rPr>
                      <m:t>20</m:t>
                    </m:r>
                    <m:r>
                      <a:rPr lang="en-GB" b="0" i="1" smtClean="0">
                        <a:latin typeface="Cambria Math" panose="02040503050406030204" pitchFamily="18" charset="0"/>
                        <a:ea typeface="Cambria Math" panose="02040503050406030204" pitchFamily="18" charset="0"/>
                      </a:rPr>
                      <m:t>°</m:t>
                    </m:r>
                  </m:oMath>
                </a14:m>
                <a:r>
                  <a:rPr lang="en-GB" dirty="0">
                    <a:latin typeface="Candara" panose="020E0502030303020204" pitchFamily="34" charset="0"/>
                  </a:rPr>
                  <a:t> to one of the walls and towards the intersection of the walls. The coefficient of restitution between the sphere and the walls is </a:t>
                </a:r>
                <a14:m>
                  <m:oMath xmlns:m="http://schemas.openxmlformats.org/officeDocument/2006/math">
                    <m:r>
                      <a:rPr lang="en-GB" b="0" i="1" smtClean="0">
                        <a:latin typeface="Cambria Math" panose="02040503050406030204" pitchFamily="18" charset="0"/>
                      </a:rPr>
                      <m:t>0.4</m:t>
                    </m:r>
                  </m:oMath>
                </a14:m>
                <a:r>
                  <a:rPr lang="en-GB" dirty="0">
                    <a:latin typeface="Candara" panose="020E0502030303020204" pitchFamily="34" charset="0"/>
                  </a:rPr>
                  <a:t>. Work out the speed and direction of motion of the sphere after:</a:t>
                </a:r>
              </a:p>
              <a:p>
                <a:pPr marL="342900" indent="-342900">
                  <a:buAutoNum type="alphaLcParenR"/>
                </a:pPr>
                <a:r>
                  <a:rPr lang="en-GB" dirty="0">
                    <a:latin typeface="Candara" panose="020E0502030303020204" pitchFamily="34" charset="0"/>
                  </a:rPr>
                  <a:t>The first collision</a:t>
                </a:r>
              </a:p>
              <a:p>
                <a:pPr marL="342900" indent="-342900">
                  <a:buAutoNum type="alphaLcParenR"/>
                </a:pPr>
                <a:r>
                  <a:rPr lang="en-GB" dirty="0">
                    <a:latin typeface="Candara" panose="020E0502030303020204" pitchFamily="34" charset="0"/>
                  </a:rPr>
                  <a:t>The second collision</a:t>
                </a: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3139321"/>
              </a:xfrm>
              <a:prstGeom prst="rect">
                <a:avLst/>
              </a:prstGeom>
              <a:blipFill>
                <a:blip r:embed="rId3"/>
                <a:stretch>
                  <a:fillRect l="-1200" t="-971" r="-1067" b="-213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ABB204BF-F99B-415F-BDC2-DDBA9C6AC34B}"/>
                  </a:ext>
                </a:extLst>
              </p:cNvPr>
              <p:cNvSpPr txBox="1"/>
              <p:nvPr/>
            </p:nvSpPr>
            <p:spPr>
              <a:xfrm>
                <a:off x="4577017" y="3570854"/>
                <a:ext cx="4572000" cy="1200329"/>
              </a:xfrm>
              <a:prstGeom prst="rect">
                <a:avLst/>
              </a:prstGeom>
              <a:noFill/>
            </p:spPr>
            <p:txBody>
              <a:bodyPr wrap="square" rtlCol="0">
                <a:spAutoFit/>
              </a:bodyPr>
              <a:lstStyle/>
              <a:p>
                <a:pPr marL="342900" indent="-342900">
                  <a:buAutoNum type="alphaLcParenR"/>
                </a:pPr>
                <a:r>
                  <a:rPr lang="en-GB" dirty="0">
                    <a:solidFill>
                      <a:srgbClr val="FF0000"/>
                    </a:solidFill>
                    <a:latin typeface="Candara" panose="020E0502030303020204" pitchFamily="34" charset="0"/>
                  </a:rPr>
                  <a:t>Angle of </a:t>
                </a:r>
                <a14:m>
                  <m:oMath xmlns:m="http://schemas.openxmlformats.org/officeDocument/2006/math">
                    <m:r>
                      <a:rPr lang="en-GB" b="0" i="1" smtClean="0">
                        <a:solidFill>
                          <a:srgbClr val="FF0000"/>
                        </a:solidFill>
                        <a:latin typeface="Cambria Math" panose="02040503050406030204" pitchFamily="18" charset="0"/>
                      </a:rPr>
                      <m:t>8.28</m:t>
                    </m:r>
                    <m:r>
                      <a:rPr lang="en-GB" i="1">
                        <a:solidFill>
                          <a:srgbClr val="FF0000"/>
                        </a:solidFill>
                        <a:latin typeface="Cambria Math" panose="02040503050406030204" pitchFamily="18" charset="0"/>
                        <a:ea typeface="Cambria Math" panose="02040503050406030204" pitchFamily="18" charset="0"/>
                      </a:rPr>
                      <m:t>°</m:t>
                    </m:r>
                  </m:oMath>
                </a14:m>
                <a:r>
                  <a:rPr lang="en-GB" dirty="0">
                    <a:solidFill>
                      <a:srgbClr val="FF0000"/>
                    </a:solidFill>
                    <a:latin typeface="Candara" panose="020E0502030303020204" pitchFamily="34" charset="0"/>
                  </a:rPr>
                  <a:t> (3 sf) to the first wall ;  Speed </a:t>
                </a:r>
                <a14:m>
                  <m:oMath xmlns:m="http://schemas.openxmlformats.org/officeDocument/2006/math">
                    <m:r>
                      <a:rPr lang="en-GB" b="0" i="1" smtClean="0">
                        <a:solidFill>
                          <a:srgbClr val="FF0000"/>
                        </a:solidFill>
                        <a:latin typeface="Cambria Math" panose="02040503050406030204" pitchFamily="18" charset="0"/>
                      </a:rPr>
                      <m:t>0.950</m:t>
                    </m:r>
                    <m:r>
                      <a:rPr lang="en-GB" i="1">
                        <a:solidFill>
                          <a:srgbClr val="FF0000"/>
                        </a:solidFill>
                        <a:latin typeface="Cambria Math" panose="02040503050406030204" pitchFamily="18" charset="0"/>
                      </a:rPr>
                      <m:t> </m:t>
                    </m:r>
                    <m:r>
                      <a:rPr lang="en-GB" i="1">
                        <a:solidFill>
                          <a:srgbClr val="FF0000"/>
                        </a:solidFill>
                        <a:latin typeface="Cambria Math" panose="02040503050406030204" pitchFamily="18" charset="0"/>
                      </a:rPr>
                      <m:t>𝑚</m:t>
                    </m:r>
                    <m:sSup>
                      <m:sSupPr>
                        <m:ctrlPr>
                          <a:rPr lang="en-GB" i="1">
                            <a:solidFill>
                              <a:srgbClr val="FF0000"/>
                            </a:solidFill>
                            <a:latin typeface="Cambria Math" panose="02040503050406030204" pitchFamily="18" charset="0"/>
                          </a:rPr>
                        </m:ctrlPr>
                      </m:sSupPr>
                      <m:e>
                        <m:r>
                          <a:rPr lang="en-GB" i="1">
                            <a:solidFill>
                              <a:srgbClr val="FF0000"/>
                            </a:solidFill>
                            <a:latin typeface="Cambria Math" panose="02040503050406030204" pitchFamily="18" charset="0"/>
                          </a:rPr>
                          <m:t>𝑠</m:t>
                        </m:r>
                      </m:e>
                      <m:sup>
                        <m:r>
                          <a:rPr lang="en-GB" i="1">
                            <a:solidFill>
                              <a:srgbClr val="FF0000"/>
                            </a:solidFill>
                            <a:latin typeface="Cambria Math" panose="02040503050406030204" pitchFamily="18" charset="0"/>
                          </a:rPr>
                          <m:t>−1</m:t>
                        </m:r>
                      </m:sup>
                    </m:sSup>
                  </m:oMath>
                </a14:m>
                <a:r>
                  <a:rPr lang="en-GB" dirty="0">
                    <a:solidFill>
                      <a:srgbClr val="FF0000"/>
                    </a:solidFill>
                    <a:latin typeface="Candara" panose="020E0502030303020204" pitchFamily="34" charset="0"/>
                  </a:rPr>
                  <a:t> (3 sf)</a:t>
                </a:r>
              </a:p>
              <a:p>
                <a:r>
                  <a:rPr lang="en-GB" dirty="0">
                    <a:solidFill>
                      <a:srgbClr val="FF0000"/>
                    </a:solidFill>
                    <a:latin typeface="Candara" panose="020E0502030303020204" pitchFamily="34" charset="0"/>
                  </a:rPr>
                  <a:t>b) Angle of </a:t>
                </a:r>
                <a14:m>
                  <m:oMath xmlns:m="http://schemas.openxmlformats.org/officeDocument/2006/math">
                    <m:r>
                      <a:rPr lang="en-GB" b="0" i="1" smtClean="0">
                        <a:solidFill>
                          <a:srgbClr val="FF0000"/>
                        </a:solidFill>
                        <a:latin typeface="Cambria Math" panose="02040503050406030204" pitchFamily="18" charset="0"/>
                      </a:rPr>
                      <m:t>45.1</m:t>
                    </m:r>
                    <m:r>
                      <a:rPr lang="en-GB" i="1">
                        <a:solidFill>
                          <a:srgbClr val="FF0000"/>
                        </a:solidFill>
                        <a:latin typeface="Cambria Math" panose="02040503050406030204" pitchFamily="18" charset="0"/>
                        <a:ea typeface="Cambria Math" panose="02040503050406030204" pitchFamily="18" charset="0"/>
                      </a:rPr>
                      <m:t>°</m:t>
                    </m:r>
                  </m:oMath>
                </a14:m>
                <a:r>
                  <a:rPr lang="en-GB" dirty="0">
                    <a:solidFill>
                      <a:srgbClr val="FF0000"/>
                    </a:solidFill>
                    <a:latin typeface="Candara" panose="020E0502030303020204" pitchFamily="34" charset="0"/>
                  </a:rPr>
                  <a:t> (3 sf) to the second wall ; </a:t>
                </a:r>
              </a:p>
              <a:p>
                <a:r>
                  <a:rPr lang="en-GB" dirty="0">
                    <a:solidFill>
                      <a:srgbClr val="FF0000"/>
                    </a:solidFill>
                    <a:latin typeface="Candara" panose="020E0502030303020204" pitchFamily="34" charset="0"/>
                  </a:rPr>
                  <a:t>     Speed </a:t>
                </a:r>
                <a14:m>
                  <m:oMath xmlns:m="http://schemas.openxmlformats.org/officeDocument/2006/math">
                    <m:r>
                      <a:rPr lang="en-GB" i="1">
                        <a:solidFill>
                          <a:srgbClr val="FF0000"/>
                        </a:solidFill>
                        <a:latin typeface="Cambria Math" panose="02040503050406030204" pitchFamily="18" charset="0"/>
                      </a:rPr>
                      <m:t>0.</m:t>
                    </m:r>
                    <m:r>
                      <a:rPr lang="en-GB" b="0" i="1" smtClean="0">
                        <a:solidFill>
                          <a:srgbClr val="FF0000"/>
                        </a:solidFill>
                        <a:latin typeface="Cambria Math" panose="02040503050406030204" pitchFamily="18" charset="0"/>
                      </a:rPr>
                      <m:t>498</m:t>
                    </m:r>
                    <m:r>
                      <a:rPr lang="en-GB" i="1">
                        <a:solidFill>
                          <a:srgbClr val="FF0000"/>
                        </a:solidFill>
                        <a:latin typeface="Cambria Math" panose="02040503050406030204" pitchFamily="18" charset="0"/>
                      </a:rPr>
                      <m:t> </m:t>
                    </m:r>
                    <m:r>
                      <a:rPr lang="en-GB" i="1">
                        <a:solidFill>
                          <a:srgbClr val="FF0000"/>
                        </a:solidFill>
                        <a:latin typeface="Cambria Math" panose="02040503050406030204" pitchFamily="18" charset="0"/>
                      </a:rPr>
                      <m:t>𝑚</m:t>
                    </m:r>
                    <m:sSup>
                      <m:sSupPr>
                        <m:ctrlPr>
                          <a:rPr lang="en-GB" i="1">
                            <a:solidFill>
                              <a:srgbClr val="FF0000"/>
                            </a:solidFill>
                            <a:latin typeface="Cambria Math" panose="02040503050406030204" pitchFamily="18" charset="0"/>
                          </a:rPr>
                        </m:ctrlPr>
                      </m:sSupPr>
                      <m:e>
                        <m:r>
                          <a:rPr lang="en-GB" i="1">
                            <a:solidFill>
                              <a:srgbClr val="FF0000"/>
                            </a:solidFill>
                            <a:latin typeface="Cambria Math" panose="02040503050406030204" pitchFamily="18" charset="0"/>
                          </a:rPr>
                          <m:t>𝑠</m:t>
                        </m:r>
                      </m:e>
                      <m:sup>
                        <m:r>
                          <a:rPr lang="en-GB" i="1">
                            <a:solidFill>
                              <a:srgbClr val="FF0000"/>
                            </a:solidFill>
                            <a:latin typeface="Cambria Math" panose="02040503050406030204" pitchFamily="18" charset="0"/>
                          </a:rPr>
                          <m:t>−1</m:t>
                        </m:r>
                      </m:sup>
                    </m:sSup>
                  </m:oMath>
                </a14:m>
                <a:r>
                  <a:rPr lang="en-GB" dirty="0">
                    <a:solidFill>
                      <a:srgbClr val="FF0000"/>
                    </a:solidFill>
                    <a:latin typeface="Candara" panose="020E0502030303020204" pitchFamily="34" charset="0"/>
                  </a:rPr>
                  <a:t> (3 sf)</a:t>
                </a:r>
              </a:p>
            </p:txBody>
          </p:sp>
        </mc:Choice>
        <mc:Fallback xmlns="">
          <p:sp>
            <p:nvSpPr>
              <p:cNvPr id="12" name="TextBox 11">
                <a:extLst>
                  <a:ext uri="{FF2B5EF4-FFF2-40B4-BE49-F238E27FC236}">
                    <a16:creationId xmlns:a16="http://schemas.microsoft.com/office/drawing/2014/main" id="{ABB204BF-F99B-415F-BDC2-DDBA9C6AC34B}"/>
                  </a:ext>
                </a:extLst>
              </p:cNvPr>
              <p:cNvSpPr txBox="1">
                <a:spLocks noRot="1" noChangeAspect="1" noMove="1" noResize="1" noEditPoints="1" noAdjustHandles="1" noChangeArrowheads="1" noChangeShapeType="1" noTextEdit="1"/>
              </p:cNvSpPr>
              <p:nvPr/>
            </p:nvSpPr>
            <p:spPr>
              <a:xfrm>
                <a:off x="4577017" y="3570854"/>
                <a:ext cx="4572000" cy="1200329"/>
              </a:xfrm>
              <a:prstGeom prst="rect">
                <a:avLst/>
              </a:prstGeom>
              <a:blipFill>
                <a:blip r:embed="rId4"/>
                <a:stretch>
                  <a:fillRect l="-1200" t="-3046" b="-7107"/>
                </a:stretch>
              </a:blipFill>
            </p:spPr>
            <p:txBody>
              <a:bodyPr/>
              <a:lstStyle/>
              <a:p>
                <a:r>
                  <a:rPr lang="en-GB">
                    <a:noFill/>
                  </a:rPr>
                  <a:t> </a:t>
                </a:r>
              </a:p>
            </p:txBody>
          </p:sp>
        </mc:Fallback>
      </mc:AlternateContent>
    </p:spTree>
    <p:extLst>
      <p:ext uri="{BB962C8B-B14F-4D97-AF65-F5344CB8AC3E}">
        <p14:creationId xmlns:p14="http://schemas.microsoft.com/office/powerpoint/2010/main" val="2033924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7" y="466404"/>
                <a:ext cx="4572000" cy="3530454"/>
              </a:xfrm>
              <a:prstGeom prst="rect">
                <a:avLst/>
              </a:prstGeom>
              <a:noFill/>
            </p:spPr>
            <p:txBody>
              <a:bodyPr wrap="square" rtlCol="0">
                <a:spAutoFit/>
              </a:bodyPr>
              <a:lstStyle/>
              <a:p>
                <a:r>
                  <a:rPr lang="en-GB" dirty="0">
                    <a:latin typeface="Candara" panose="020E0502030303020204" pitchFamily="34" charset="0"/>
                  </a:rPr>
                  <a:t>AB and BC are smooth vertical walls stood on a smooth floor. The angle between AB and BC is 150</a:t>
                </a:r>
                <a:r>
                  <a:rPr lang="en-GB" dirty="0">
                    <a:latin typeface="Candara" panose="020E0502030303020204" pitchFamily="34" charset="0"/>
                    <a:sym typeface="Symbol" panose="05050102010706020507" pitchFamily="18" charset="2"/>
                  </a:rPr>
                  <a:t>. A ball is projected along the floor towards AB with speed </a:t>
                </a:r>
                <a14:m>
                  <m:oMath xmlns:m="http://schemas.openxmlformats.org/officeDocument/2006/math">
                    <m:r>
                      <a:rPr lang="en-GB" i="1">
                        <a:latin typeface="Cambria Math" panose="02040503050406030204" pitchFamily="18" charset="0"/>
                        <a:sym typeface="Symbol" panose="05050102010706020507" pitchFamily="18" charset="2"/>
                      </a:rPr>
                      <m:t>𝑢</m:t>
                    </m:r>
                    <m:r>
                      <a:rPr lang="en-GB" i="1">
                        <a:latin typeface="Cambria Math" panose="02040503050406030204" pitchFamily="18" charset="0"/>
                        <a:sym typeface="Symbol" panose="05050102010706020507" pitchFamily="18" charset="2"/>
                      </a:rPr>
                      <m:t> </m:t>
                    </m:r>
                    <m:sSup>
                      <m:sSupPr>
                        <m:ctrlPr>
                          <a:rPr lang="en-GB" i="1">
                            <a:latin typeface="Cambria Math" panose="02040503050406030204" pitchFamily="18" charset="0"/>
                            <a:sym typeface="Symbol" panose="05050102010706020507" pitchFamily="18" charset="2"/>
                          </a:rPr>
                        </m:ctrlPr>
                      </m:sSupPr>
                      <m:e>
                        <m:r>
                          <a:rPr lang="en-GB" i="1">
                            <a:latin typeface="Cambria Math" panose="02040503050406030204" pitchFamily="18" charset="0"/>
                            <a:sym typeface="Symbol" panose="05050102010706020507" pitchFamily="18" charset="2"/>
                          </a:rPr>
                          <m:t>𝑚</m:t>
                        </m:r>
                      </m:e>
                      <m:sup>
                        <m:r>
                          <a:rPr lang="en-GB" i="1">
                            <a:latin typeface="Cambria Math" panose="02040503050406030204" pitchFamily="18" charset="0"/>
                            <a:sym typeface="Symbol" panose="05050102010706020507" pitchFamily="18" charset="2"/>
                          </a:rPr>
                          <m:t>−1</m:t>
                        </m:r>
                      </m:sup>
                    </m:sSup>
                  </m:oMath>
                </a14:m>
                <a:r>
                  <a:rPr lang="en-GB" dirty="0">
                    <a:latin typeface="Candara" panose="020E0502030303020204" pitchFamily="34" charset="0"/>
                    <a:sym typeface="Symbol" panose="05050102010706020507" pitchFamily="18" charset="2"/>
                  </a:rPr>
                  <a:t> on a path at an angle of 30° to AB. The ball hits AB and then hits BC. The ball is modelled as a particle. The coefficient of restitution between the ball and each wall is </a:t>
                </a:r>
                <a14:m>
                  <m:oMath xmlns:m="http://schemas.openxmlformats.org/officeDocument/2006/math">
                    <m:f>
                      <m:fPr>
                        <m:ctrlPr>
                          <a:rPr lang="en-US" i="1">
                            <a:latin typeface="Cambria Math" panose="02040503050406030204" pitchFamily="18" charset="0"/>
                            <a:sym typeface="Symbol" panose="05050102010706020507" pitchFamily="18" charset="2"/>
                          </a:rPr>
                        </m:ctrlPr>
                      </m:fPr>
                      <m:num>
                        <m:r>
                          <a:rPr lang="en-US">
                            <a:latin typeface="Cambria Math" panose="02040503050406030204" pitchFamily="18" charset="0"/>
                            <a:sym typeface="Symbol" panose="05050102010706020507" pitchFamily="18" charset="2"/>
                          </a:rPr>
                          <m:t>1</m:t>
                        </m:r>
                      </m:num>
                      <m:den>
                        <m:r>
                          <a:rPr lang="en-GB" b="0" i="0" smtClean="0">
                            <a:latin typeface="Cambria Math" panose="02040503050406030204" pitchFamily="18" charset="0"/>
                            <a:sym typeface="Symbol" panose="05050102010706020507" pitchFamily="18" charset="2"/>
                          </a:rPr>
                          <m:t>4</m:t>
                        </m:r>
                      </m:den>
                    </m:f>
                  </m:oMath>
                </a14:m>
                <a:r>
                  <a:rPr lang="en-GB" dirty="0">
                    <a:latin typeface="Candara" panose="020E0502030303020204" pitchFamily="34" charset="0"/>
                    <a:sym typeface="Symbol" panose="05050102010706020507" pitchFamily="18" charset="2"/>
                  </a:rPr>
                  <a:t>.</a:t>
                </a:r>
              </a:p>
              <a:p>
                <a:pPr marL="342900" indent="-342900">
                  <a:buAutoNum type="alphaLcParenR"/>
                </a:pPr>
                <a:r>
                  <a:rPr lang="en-GB" dirty="0">
                    <a:latin typeface="Candara" panose="020E0502030303020204" pitchFamily="34" charset="0"/>
                  </a:rPr>
                  <a:t>Find the speed of the ball immediately after it has hit AB. </a:t>
                </a:r>
              </a:p>
              <a:p>
                <a:pPr marL="342900" indent="-342900">
                  <a:buAutoNum type="alphaLcParenR"/>
                </a:pPr>
                <a:r>
                  <a:rPr lang="en-GB" dirty="0">
                    <a:latin typeface="Candara" panose="020E0502030303020204" pitchFamily="34" charset="0"/>
                  </a:rPr>
                  <a:t>The speed of the ball immediately after it has hit </a:t>
                </a:r>
                <a:r>
                  <a:rPr lang="en-GB" i="1" dirty="0">
                    <a:latin typeface="Candara" panose="020E0502030303020204" pitchFamily="34" charset="0"/>
                  </a:rPr>
                  <a:t>BC </a:t>
                </a:r>
                <a:r>
                  <a:rPr lang="en-GB" dirty="0">
                    <a:latin typeface="Candara" panose="020E0502030303020204" pitchFamily="34" charset="0"/>
                  </a:rPr>
                  <a:t>is </a:t>
                </a:r>
                <a:r>
                  <a:rPr lang="en-GB" i="1" dirty="0">
                    <a:latin typeface="Candara" panose="020E0502030303020204" pitchFamily="34" charset="0"/>
                  </a:rPr>
                  <a:t>w </a:t>
                </a:r>
                <a:r>
                  <a:rPr lang="en-GB" dirty="0">
                    <a:latin typeface="Candara" panose="020E0502030303020204" pitchFamily="34" charset="0"/>
                  </a:rPr>
                  <a:t>m s</a:t>
                </a:r>
                <a:r>
                  <a:rPr lang="en-GB" baseline="30000" dirty="0">
                    <a:latin typeface="Candara" panose="020E0502030303020204" pitchFamily="34" charset="0"/>
                  </a:rPr>
                  <a:t>–1</a:t>
                </a:r>
                <a:r>
                  <a:rPr lang="en-GB" dirty="0">
                    <a:latin typeface="Candara" panose="020E0502030303020204" pitchFamily="34" charset="0"/>
                  </a:rPr>
                  <a:t>. Find </a:t>
                </a:r>
                <a:r>
                  <a:rPr lang="en-GB" i="1" dirty="0">
                    <a:latin typeface="Candara" panose="020E0502030303020204" pitchFamily="34" charset="0"/>
                  </a:rPr>
                  <a:t>w </a:t>
                </a:r>
                <a:r>
                  <a:rPr lang="en-GB" dirty="0">
                    <a:latin typeface="Candara" panose="020E0502030303020204" pitchFamily="34" charset="0"/>
                  </a:rPr>
                  <a:t>in terms of </a:t>
                </a:r>
                <a:r>
                  <a:rPr lang="en-GB" i="1" dirty="0">
                    <a:latin typeface="Candara" panose="020E0502030303020204" pitchFamily="34" charset="0"/>
                  </a:rPr>
                  <a:t>u</a:t>
                </a:r>
                <a:r>
                  <a:rPr lang="en-GB" dirty="0">
                    <a:latin typeface="Candara" panose="020E0502030303020204" pitchFamily="34" charset="0"/>
                  </a:rPr>
                  <a:t>.</a:t>
                </a:r>
              </a:p>
            </p:txBody>
          </p:sp>
        </mc:Choice>
        <mc:Fallback xmlns="">
          <p:sp>
            <p:nvSpPr>
              <p:cNvPr id="10" name="TextBox 9"/>
              <p:cNvSpPr txBox="1">
                <a:spLocks noRot="1" noChangeAspect="1" noMove="1" noResize="1" noEditPoints="1" noAdjustHandles="1" noChangeArrowheads="1" noChangeShapeType="1" noTextEdit="1"/>
              </p:cNvSpPr>
              <p:nvPr/>
            </p:nvSpPr>
            <p:spPr>
              <a:xfrm>
                <a:off x="-5017" y="466404"/>
                <a:ext cx="4572000" cy="3530454"/>
              </a:xfrm>
              <a:prstGeom prst="rect">
                <a:avLst/>
              </a:prstGeom>
              <a:blipFill>
                <a:blip r:embed="rId2"/>
                <a:stretch>
                  <a:fillRect l="-1067" t="-1036" r="-2133" b="-19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3530454"/>
              </a:xfrm>
              <a:prstGeom prst="rect">
                <a:avLst/>
              </a:prstGeom>
              <a:noFill/>
            </p:spPr>
            <p:txBody>
              <a:bodyPr wrap="square" rtlCol="0">
                <a:spAutoFit/>
              </a:bodyPr>
              <a:lstStyle/>
              <a:p>
                <a:r>
                  <a:rPr lang="en-GB" dirty="0">
                    <a:latin typeface="Candara" panose="020E0502030303020204" pitchFamily="34" charset="0"/>
                  </a:rPr>
                  <a:t>AB and BC are smooth vertical walls stood on a smooth floor. The angle between AB and BC is 120</a:t>
                </a:r>
                <a:r>
                  <a:rPr lang="en-GB" dirty="0">
                    <a:latin typeface="Candara" panose="020E0502030303020204" pitchFamily="34" charset="0"/>
                    <a:sym typeface="Symbol" panose="05050102010706020507" pitchFamily="18" charset="2"/>
                  </a:rPr>
                  <a:t>. A ball is projected along the floor towards AB with speed </a:t>
                </a:r>
                <a14:m>
                  <m:oMath xmlns:m="http://schemas.openxmlformats.org/officeDocument/2006/math">
                    <m:r>
                      <a:rPr lang="en-GB" b="0" i="1" smtClean="0">
                        <a:latin typeface="Cambria Math" panose="02040503050406030204" pitchFamily="18" charset="0"/>
                        <a:sym typeface="Symbol" panose="05050102010706020507" pitchFamily="18" charset="2"/>
                      </a:rPr>
                      <m:t>𝑢</m:t>
                    </m:r>
                    <m:r>
                      <a:rPr lang="en-GB" b="0" i="1" smtClean="0">
                        <a:latin typeface="Cambria Math" panose="02040503050406030204" pitchFamily="18" charset="0"/>
                        <a:sym typeface="Symbol" panose="05050102010706020507" pitchFamily="18" charset="2"/>
                      </a:rPr>
                      <m:t> </m:t>
                    </m:r>
                    <m:sSup>
                      <m:sSupPr>
                        <m:ctrlPr>
                          <a:rPr lang="en-GB" b="0" i="1" smtClean="0">
                            <a:latin typeface="Cambria Math" panose="02040503050406030204" pitchFamily="18" charset="0"/>
                            <a:sym typeface="Symbol" panose="05050102010706020507" pitchFamily="18" charset="2"/>
                          </a:rPr>
                        </m:ctrlPr>
                      </m:sSupPr>
                      <m:e>
                        <m:r>
                          <a:rPr lang="en-GB" b="0" i="1" smtClean="0">
                            <a:latin typeface="Cambria Math" panose="02040503050406030204" pitchFamily="18" charset="0"/>
                            <a:sym typeface="Symbol" panose="05050102010706020507" pitchFamily="18" charset="2"/>
                          </a:rPr>
                          <m:t>𝑚</m:t>
                        </m:r>
                      </m:e>
                      <m:sup>
                        <m:r>
                          <a:rPr lang="en-GB" b="0" i="1" smtClean="0">
                            <a:latin typeface="Cambria Math" panose="02040503050406030204" pitchFamily="18" charset="0"/>
                            <a:sym typeface="Symbol" panose="05050102010706020507" pitchFamily="18" charset="2"/>
                          </a:rPr>
                          <m:t>−1</m:t>
                        </m:r>
                      </m:sup>
                    </m:sSup>
                  </m:oMath>
                </a14:m>
                <a:r>
                  <a:rPr lang="en-GB" dirty="0">
                    <a:latin typeface="Candara" panose="020E0502030303020204" pitchFamily="34" charset="0"/>
                    <a:sym typeface="Symbol" panose="05050102010706020507" pitchFamily="18" charset="2"/>
                  </a:rPr>
                  <a:t> on a path at an angle of 60° to AB. The ball hits AB and then hits BC. The ball is modelled as a particle. The coefficient of restitution between the ball and each wall is </a:t>
                </a:r>
                <a14:m>
                  <m:oMath xmlns:m="http://schemas.openxmlformats.org/officeDocument/2006/math">
                    <m:f>
                      <m:fPr>
                        <m:ctrlPr>
                          <a:rPr lang="en-US" i="1">
                            <a:latin typeface="Cambria Math" panose="02040503050406030204" pitchFamily="18" charset="0"/>
                            <a:sym typeface="Symbol" panose="05050102010706020507" pitchFamily="18" charset="2"/>
                          </a:rPr>
                        </m:ctrlPr>
                      </m:fPr>
                      <m:num>
                        <m:r>
                          <a:rPr lang="en-US">
                            <a:latin typeface="Cambria Math" panose="02040503050406030204" pitchFamily="18" charset="0"/>
                            <a:sym typeface="Symbol" panose="05050102010706020507" pitchFamily="18" charset="2"/>
                          </a:rPr>
                          <m:t>1</m:t>
                        </m:r>
                      </m:num>
                      <m:den>
                        <m:r>
                          <a:rPr lang="en-US">
                            <a:latin typeface="Cambria Math" panose="02040503050406030204" pitchFamily="18" charset="0"/>
                            <a:sym typeface="Symbol" panose="05050102010706020507" pitchFamily="18" charset="2"/>
                          </a:rPr>
                          <m:t>2</m:t>
                        </m:r>
                      </m:den>
                    </m:f>
                  </m:oMath>
                </a14:m>
                <a:r>
                  <a:rPr lang="en-GB" dirty="0">
                    <a:latin typeface="Candara" panose="020E0502030303020204" pitchFamily="34" charset="0"/>
                    <a:sym typeface="Symbol" panose="05050102010706020507" pitchFamily="18" charset="2"/>
                  </a:rPr>
                  <a:t>.</a:t>
                </a:r>
              </a:p>
              <a:p>
                <a:pPr marL="342900" indent="-342900">
                  <a:buAutoNum type="alphaLcParenR"/>
                </a:pPr>
                <a:r>
                  <a:rPr lang="en-GB" dirty="0">
                    <a:latin typeface="Candara" panose="020E0502030303020204" pitchFamily="34" charset="0"/>
                  </a:rPr>
                  <a:t>Find the speed of the ball immediately after it has hit AB. </a:t>
                </a:r>
              </a:p>
              <a:p>
                <a:pPr marL="342900" indent="-342900">
                  <a:buAutoNum type="alphaLcParenR"/>
                </a:pPr>
                <a:r>
                  <a:rPr lang="en-GB" dirty="0">
                    <a:latin typeface="Candara" panose="020E0502030303020204" pitchFamily="34" charset="0"/>
                  </a:rPr>
                  <a:t>The speed of the ball immediately after it has hit </a:t>
                </a:r>
                <a:r>
                  <a:rPr lang="en-GB" i="1" dirty="0">
                    <a:latin typeface="Candara" panose="020E0502030303020204" pitchFamily="34" charset="0"/>
                  </a:rPr>
                  <a:t>BC </a:t>
                </a:r>
                <a:r>
                  <a:rPr lang="en-GB" dirty="0">
                    <a:latin typeface="Candara" panose="020E0502030303020204" pitchFamily="34" charset="0"/>
                  </a:rPr>
                  <a:t>is </a:t>
                </a:r>
                <a:r>
                  <a:rPr lang="en-GB" i="1" dirty="0">
                    <a:latin typeface="Candara" panose="020E0502030303020204" pitchFamily="34" charset="0"/>
                  </a:rPr>
                  <a:t>w </a:t>
                </a:r>
                <a:r>
                  <a:rPr lang="en-GB" dirty="0">
                    <a:latin typeface="Candara" panose="020E0502030303020204" pitchFamily="34" charset="0"/>
                  </a:rPr>
                  <a:t>m s</a:t>
                </a:r>
                <a:r>
                  <a:rPr lang="en-GB" baseline="30000" dirty="0">
                    <a:latin typeface="Candara" panose="020E0502030303020204" pitchFamily="34" charset="0"/>
                  </a:rPr>
                  <a:t>–1</a:t>
                </a:r>
                <a:r>
                  <a:rPr lang="en-GB" dirty="0">
                    <a:latin typeface="Candara" panose="020E0502030303020204" pitchFamily="34" charset="0"/>
                  </a:rPr>
                  <a:t>. Find </a:t>
                </a:r>
                <a:r>
                  <a:rPr lang="en-GB" i="1" dirty="0">
                    <a:latin typeface="Candara" panose="020E0502030303020204" pitchFamily="34" charset="0"/>
                  </a:rPr>
                  <a:t>w </a:t>
                </a:r>
                <a:r>
                  <a:rPr lang="en-GB" dirty="0">
                    <a:latin typeface="Candara" panose="020E0502030303020204" pitchFamily="34" charset="0"/>
                  </a:rPr>
                  <a:t>in terms of </a:t>
                </a:r>
                <a:r>
                  <a:rPr lang="en-GB" i="1" dirty="0">
                    <a:latin typeface="Candara" panose="020E0502030303020204" pitchFamily="34" charset="0"/>
                  </a:rPr>
                  <a:t>u</a:t>
                </a:r>
                <a:r>
                  <a:rPr lang="en-GB" dirty="0">
                    <a:latin typeface="Candara" panose="020E0502030303020204" pitchFamily="34" charset="0"/>
                  </a:rPr>
                  <a:t>.</a:t>
                </a: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3530454"/>
              </a:xfrm>
              <a:prstGeom prst="rect">
                <a:avLst/>
              </a:prstGeom>
              <a:blipFill>
                <a:blip r:embed="rId3"/>
                <a:stretch>
                  <a:fillRect l="-1200" t="-864" r="-2000" b="-19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ABB204BF-F99B-415F-BDC2-DDBA9C6AC34B}"/>
                  </a:ext>
                </a:extLst>
              </p:cNvPr>
              <p:cNvSpPr txBox="1"/>
              <p:nvPr/>
            </p:nvSpPr>
            <p:spPr>
              <a:xfrm>
                <a:off x="4577017" y="3987928"/>
                <a:ext cx="4572000" cy="809581"/>
              </a:xfrm>
              <a:prstGeom prst="rect">
                <a:avLst/>
              </a:prstGeom>
              <a:noFill/>
            </p:spPr>
            <p:txBody>
              <a:bodyPr wrap="square" rtlCol="0">
                <a:spAutoFit/>
              </a:bodyPr>
              <a:lstStyle/>
              <a:p>
                <a:r>
                  <a:rPr lang="en-US" dirty="0">
                    <a:solidFill>
                      <a:srgbClr val="FF0000"/>
                    </a:solidFill>
                    <a:latin typeface="Candara" panose="020E0502030303020204" pitchFamily="34" charset="0"/>
                  </a:rPr>
                  <a:t>a) </a:t>
                </a:r>
                <a14:m>
                  <m:oMath xmlns:m="http://schemas.openxmlformats.org/officeDocument/2006/math">
                    <m:f>
                      <m:fPr>
                        <m:ctrlPr>
                          <a:rPr lang="en-US" i="1" smtClean="0">
                            <a:solidFill>
                              <a:srgbClr val="FF0000"/>
                            </a:solidFill>
                            <a:latin typeface="Cambria Math" panose="02040503050406030204" pitchFamily="18" charset="0"/>
                          </a:rPr>
                        </m:ctrlPr>
                      </m:fPr>
                      <m:num>
                        <m:rad>
                          <m:radPr>
                            <m:degHide m:val="on"/>
                            <m:ctrlPr>
                              <a:rPr lang="en-GB" i="1">
                                <a:solidFill>
                                  <a:srgbClr val="FF0000"/>
                                </a:solidFill>
                                <a:latin typeface="Cambria Math" panose="02040503050406030204" pitchFamily="18" charset="0"/>
                              </a:rPr>
                            </m:ctrlPr>
                          </m:radPr>
                          <m:deg/>
                          <m:e>
                            <m:r>
                              <a:rPr lang="en-US">
                                <a:solidFill>
                                  <a:srgbClr val="FF0000"/>
                                </a:solidFill>
                                <a:latin typeface="Cambria Math" panose="02040503050406030204" pitchFamily="18" charset="0"/>
                              </a:rPr>
                              <m:t>7</m:t>
                            </m:r>
                          </m:e>
                        </m:rad>
                      </m:num>
                      <m:den>
                        <m:r>
                          <a:rPr lang="en-US">
                            <a:solidFill>
                              <a:srgbClr val="FF0000"/>
                            </a:solidFill>
                            <a:latin typeface="Cambria Math" panose="02040503050406030204" pitchFamily="18" charset="0"/>
                          </a:rPr>
                          <m:t>4</m:t>
                        </m:r>
                      </m:den>
                    </m:f>
                    <m:r>
                      <a:rPr lang="en-GB" b="0" i="1" smtClean="0">
                        <a:solidFill>
                          <a:srgbClr val="FF0000"/>
                        </a:solidFill>
                        <a:latin typeface="Cambria Math" panose="02040503050406030204" pitchFamily="18" charset="0"/>
                      </a:rPr>
                      <m:t>𝑢</m:t>
                    </m:r>
                  </m:oMath>
                </a14:m>
                <a:endParaRPr lang="en-GB" dirty="0">
                  <a:solidFill>
                    <a:srgbClr val="FF0000"/>
                  </a:solidFill>
                  <a:latin typeface="Candara" panose="020E0502030303020204" pitchFamily="34" charset="0"/>
                </a:endParaRPr>
              </a:p>
              <a:p>
                <a:r>
                  <a:rPr lang="en-GB" dirty="0">
                    <a:solidFill>
                      <a:srgbClr val="FF0000"/>
                    </a:solidFill>
                    <a:latin typeface="Candara" panose="020E0502030303020204" pitchFamily="34" charset="0"/>
                  </a:rPr>
                  <a:t>b) </a:t>
                </a:r>
                <a14:m>
                  <m:oMath xmlns:m="http://schemas.openxmlformats.org/officeDocument/2006/math">
                    <m:r>
                      <a:rPr lang="en-GB" b="0" i="1" smtClean="0">
                        <a:solidFill>
                          <a:srgbClr val="FF0000"/>
                        </a:solidFill>
                        <a:latin typeface="Cambria Math" panose="02040503050406030204" pitchFamily="18" charset="0"/>
                      </a:rPr>
                      <m:t>0.634</m:t>
                    </m:r>
                    <m:r>
                      <a:rPr lang="en-GB" b="0" i="1" smtClean="0">
                        <a:solidFill>
                          <a:srgbClr val="FF0000"/>
                        </a:solidFill>
                        <a:latin typeface="Cambria Math" panose="02040503050406030204" pitchFamily="18" charset="0"/>
                      </a:rPr>
                      <m:t>𝑢</m:t>
                    </m:r>
                  </m:oMath>
                </a14:m>
                <a:endParaRPr lang="en-GB" dirty="0">
                  <a:solidFill>
                    <a:srgbClr val="FF0000"/>
                  </a:solidFill>
                  <a:latin typeface="Candara" panose="020E0502030303020204" pitchFamily="34" charset="0"/>
                </a:endParaRPr>
              </a:p>
            </p:txBody>
          </p:sp>
        </mc:Choice>
        <mc:Fallback xmlns="">
          <p:sp>
            <p:nvSpPr>
              <p:cNvPr id="12" name="TextBox 11">
                <a:extLst>
                  <a:ext uri="{FF2B5EF4-FFF2-40B4-BE49-F238E27FC236}">
                    <a16:creationId xmlns:a16="http://schemas.microsoft.com/office/drawing/2014/main" id="{ABB204BF-F99B-415F-BDC2-DDBA9C6AC34B}"/>
                  </a:ext>
                </a:extLst>
              </p:cNvPr>
              <p:cNvSpPr txBox="1">
                <a:spLocks noRot="1" noChangeAspect="1" noMove="1" noResize="1" noEditPoints="1" noAdjustHandles="1" noChangeArrowheads="1" noChangeShapeType="1" noTextEdit="1"/>
              </p:cNvSpPr>
              <p:nvPr/>
            </p:nvSpPr>
            <p:spPr>
              <a:xfrm>
                <a:off x="4577017" y="3987928"/>
                <a:ext cx="4572000" cy="809581"/>
              </a:xfrm>
              <a:prstGeom prst="rect">
                <a:avLst/>
              </a:prstGeom>
              <a:blipFill>
                <a:blip r:embed="rId4"/>
                <a:stretch>
                  <a:fillRect l="-1200" b="-11278"/>
                </a:stretch>
              </a:blipFill>
            </p:spPr>
            <p:txBody>
              <a:bodyPr/>
              <a:lstStyle/>
              <a:p>
                <a:r>
                  <a:rPr lang="en-GB">
                    <a:noFill/>
                  </a:rPr>
                  <a:t> </a:t>
                </a:r>
              </a:p>
            </p:txBody>
          </p:sp>
        </mc:Fallback>
      </mc:AlternateContent>
    </p:spTree>
    <p:extLst>
      <p:ext uri="{BB962C8B-B14F-4D97-AF65-F5344CB8AC3E}">
        <p14:creationId xmlns:p14="http://schemas.microsoft.com/office/powerpoint/2010/main" val="3868439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7" y="466404"/>
                <a:ext cx="4572000" cy="2862322"/>
              </a:xfrm>
              <a:prstGeom prst="rect">
                <a:avLst/>
              </a:prstGeom>
              <a:noFill/>
            </p:spPr>
            <p:txBody>
              <a:bodyPr wrap="square" rtlCol="0">
                <a:spAutoFit/>
              </a:bodyPr>
              <a:lstStyle/>
              <a:p>
                <a:pPr/>
                <a:r>
                  <a:rPr lang="en-GB" dirty="0">
                    <a:latin typeface="Candara" panose="020E0502030303020204" pitchFamily="34" charset="0"/>
                  </a:rPr>
                  <a:t>Two smooth vertical walls stand on a smooth horizontal floor and intersect at an acute angle </a:t>
                </a:r>
                <a14:m>
                  <m:oMath xmlns:m="http://schemas.openxmlformats.org/officeDocument/2006/math">
                    <m:r>
                      <a:rPr lang="en-GB" i="1">
                        <a:latin typeface="Cambria Math" panose="02040503050406030204" pitchFamily="18" charset="0"/>
                        <a:ea typeface="Cambria Math" panose="02040503050406030204" pitchFamily="18" charset="0"/>
                      </a:rPr>
                      <m:t>𝜃</m:t>
                    </m:r>
                  </m:oMath>
                </a14:m>
                <a:r>
                  <a:rPr lang="en-GB" dirty="0">
                    <a:latin typeface="Candara" panose="020E0502030303020204" pitchFamily="34" charset="0"/>
                  </a:rPr>
                  <a:t>. A small smooth particle is projected along the floor at right angles to one of the walls and away from it. After one impact with each wall the particle is moving parallel to the first wall it struck. Given that the coefficient of restitution between the particle and each wall is </a:t>
                </a:r>
                <a14:m>
                  <m:oMath xmlns:m="http://schemas.openxmlformats.org/officeDocument/2006/math">
                    <m:r>
                      <a:rPr lang="en-GB" i="1">
                        <a:latin typeface="Cambria Math" panose="02040503050406030204" pitchFamily="18" charset="0"/>
                      </a:rPr>
                      <m:t>𝑒</m:t>
                    </m:r>
                  </m:oMath>
                </a14:m>
                <a:r>
                  <a:rPr lang="en-GB" dirty="0">
                    <a:latin typeface="Candara" panose="020E0502030303020204" pitchFamily="34" charset="0"/>
                  </a:rPr>
                  <a:t> show that:</a:t>
                </a:r>
                <a:br>
                  <a:rPr lang="en-GB" dirty="0">
                    <a:latin typeface="Candara" panose="020E0502030303020204" pitchFamily="34" charset="0"/>
                  </a:rPr>
                </a:br>
                <a14:m>
                  <m:oMathPara xmlns:m="http://schemas.openxmlformats.org/officeDocument/2006/math">
                    <m:oMathParaPr>
                      <m:jc m:val="centerGroup"/>
                    </m:oMathParaPr>
                    <m:oMath xmlns:m="http://schemas.openxmlformats.org/officeDocument/2006/math">
                      <m:d>
                        <m:dPr>
                          <m:ctrlPr>
                            <a:rPr lang="en-GB" i="1">
                              <a:latin typeface="Cambria Math" panose="02040503050406030204" pitchFamily="18" charset="0"/>
                            </a:rPr>
                          </m:ctrlPr>
                        </m:dPr>
                        <m:e>
                          <m:r>
                            <a:rPr lang="en-GB" i="1">
                              <a:latin typeface="Cambria Math" panose="02040503050406030204" pitchFamily="18" charset="0"/>
                            </a:rPr>
                            <m:t>1+2</m:t>
                          </m:r>
                          <m:r>
                            <a:rPr lang="en-GB" i="1">
                              <a:latin typeface="Cambria Math" panose="02040503050406030204" pitchFamily="18" charset="0"/>
                            </a:rPr>
                            <m:t>𝑒</m:t>
                          </m:r>
                        </m:e>
                      </m:d>
                      <m:func>
                        <m:funcPr>
                          <m:ctrlPr>
                            <a:rPr lang="en-GB" i="1">
                              <a:latin typeface="Cambria Math" panose="02040503050406030204" pitchFamily="18" charset="0"/>
                            </a:rPr>
                          </m:ctrlPr>
                        </m:funcPr>
                        <m:fName>
                          <m:sSup>
                            <m:sSupPr>
                              <m:ctrlPr>
                                <a:rPr lang="en-GB" i="1">
                                  <a:latin typeface="Cambria Math" panose="02040503050406030204" pitchFamily="18" charset="0"/>
                                </a:rPr>
                              </m:ctrlPr>
                            </m:sSupPr>
                            <m:e>
                              <m:r>
                                <m:rPr>
                                  <m:sty m:val="p"/>
                                </m:rPr>
                                <a:rPr lang="en-GB">
                                  <a:latin typeface="Cambria Math" panose="02040503050406030204" pitchFamily="18" charset="0"/>
                                </a:rPr>
                                <m:t>tan</m:t>
                              </m:r>
                            </m:e>
                            <m:sup>
                              <m:r>
                                <a:rPr lang="en-GB" i="1">
                                  <a:latin typeface="Cambria Math" panose="02040503050406030204" pitchFamily="18" charset="0"/>
                                </a:rPr>
                                <m:t>2</m:t>
                              </m:r>
                            </m:sup>
                          </m:sSup>
                        </m:fName>
                        <m:e>
                          <m:r>
                            <a:rPr lang="en-GB" i="1">
                              <a:latin typeface="Cambria Math" panose="02040503050406030204" pitchFamily="18" charset="0"/>
                              <a:ea typeface="Cambria Math" panose="02040503050406030204" pitchFamily="18" charset="0"/>
                            </a:rPr>
                            <m:t>𝜃</m:t>
                          </m:r>
                          <m:r>
                            <a:rPr lang="en-GB" i="1">
                              <a:latin typeface="Cambria Math" panose="02040503050406030204" pitchFamily="18" charset="0"/>
                              <a:ea typeface="Cambria Math" panose="02040503050406030204" pitchFamily="18" charset="0"/>
                            </a:rPr>
                            <m:t>=</m:t>
                          </m:r>
                          <m:sSup>
                            <m:sSupPr>
                              <m:ctrlPr>
                                <a:rPr lang="en-GB" i="1">
                                  <a:latin typeface="Cambria Math" panose="02040503050406030204" pitchFamily="18" charset="0"/>
                                  <a:ea typeface="Cambria Math" panose="02040503050406030204" pitchFamily="18" charset="0"/>
                                </a:rPr>
                              </m:ctrlPr>
                            </m:sSupPr>
                            <m:e>
                              <m:r>
                                <a:rPr lang="en-GB" i="1">
                                  <a:latin typeface="Cambria Math" panose="02040503050406030204" pitchFamily="18" charset="0"/>
                                  <a:ea typeface="Cambria Math" panose="02040503050406030204" pitchFamily="18" charset="0"/>
                                </a:rPr>
                                <m:t>𝑒</m:t>
                              </m:r>
                            </m:e>
                            <m:sup>
                              <m:r>
                                <a:rPr lang="en-GB" i="1">
                                  <a:latin typeface="Cambria Math" panose="02040503050406030204" pitchFamily="18" charset="0"/>
                                  <a:ea typeface="Cambria Math" panose="02040503050406030204" pitchFamily="18" charset="0"/>
                                </a:rPr>
                                <m:t>2</m:t>
                              </m:r>
                            </m:sup>
                          </m:sSup>
                        </m:e>
                      </m:func>
                    </m:oMath>
                  </m:oMathPara>
                </a14:m>
                <a:endParaRPr lang="en-GB"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7" y="466404"/>
                <a:ext cx="4572000" cy="2862322"/>
              </a:xfrm>
              <a:prstGeom prst="rect">
                <a:avLst/>
              </a:prstGeom>
              <a:blipFill>
                <a:blip r:embed="rId2"/>
                <a:stretch>
                  <a:fillRect l="-1067" t="-1279" r="-18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2862322"/>
              </a:xfrm>
              <a:prstGeom prst="rect">
                <a:avLst/>
              </a:prstGeom>
              <a:noFill/>
            </p:spPr>
            <p:txBody>
              <a:bodyPr wrap="square" rtlCol="0">
                <a:spAutoFit/>
              </a:bodyPr>
              <a:lstStyle/>
              <a:p>
                <a:pPr/>
                <a:r>
                  <a:rPr lang="en-GB" dirty="0">
                    <a:latin typeface="Candara" panose="020E0502030303020204" pitchFamily="34" charset="0"/>
                  </a:rPr>
                  <a:t>Two smooth vertical walls stand on a smooth horizontal floor and intersect at an acute angle </a:t>
                </a:r>
                <a14:m>
                  <m:oMath xmlns:m="http://schemas.openxmlformats.org/officeDocument/2006/math">
                    <m:r>
                      <a:rPr lang="en-GB" i="1">
                        <a:latin typeface="Cambria Math" panose="02040503050406030204" pitchFamily="18" charset="0"/>
                        <a:ea typeface="Cambria Math" panose="02040503050406030204" pitchFamily="18" charset="0"/>
                      </a:rPr>
                      <m:t>𝜃</m:t>
                    </m:r>
                  </m:oMath>
                </a14:m>
                <a:r>
                  <a:rPr lang="en-GB" dirty="0">
                    <a:latin typeface="Candara" panose="020E0502030303020204" pitchFamily="34" charset="0"/>
                  </a:rPr>
                  <a:t>. A small smooth particle is projected along the floor at right angles to one of the walls and away from it. After one impact with each wall the particle is moving parallel to the first wall it struck. Given that the coefficient of restitution between the particle and each wall is </a:t>
                </a:r>
                <a14:m>
                  <m:oMath xmlns:m="http://schemas.openxmlformats.org/officeDocument/2006/math">
                    <m:r>
                      <a:rPr lang="en-GB" i="1">
                        <a:latin typeface="Cambria Math" panose="02040503050406030204" pitchFamily="18" charset="0"/>
                      </a:rPr>
                      <m:t>𝑒</m:t>
                    </m:r>
                  </m:oMath>
                </a14:m>
                <a:r>
                  <a:rPr lang="en-GB" dirty="0">
                    <a:latin typeface="Candara" panose="020E0502030303020204" pitchFamily="34" charset="0"/>
                  </a:rPr>
                  <a:t> show that:</a:t>
                </a:r>
                <a:br>
                  <a:rPr lang="en-GB" dirty="0">
                    <a:latin typeface="Candara" panose="020E0502030303020204" pitchFamily="34" charset="0"/>
                  </a:rPr>
                </a:br>
                <a14:m>
                  <m:oMathPara xmlns:m="http://schemas.openxmlformats.org/officeDocument/2006/math">
                    <m:oMathParaPr>
                      <m:jc m:val="centerGroup"/>
                    </m:oMathParaPr>
                    <m:oMath xmlns:m="http://schemas.openxmlformats.org/officeDocument/2006/math">
                      <m:d>
                        <m:dPr>
                          <m:ctrlPr>
                            <a:rPr lang="en-GB" i="1">
                              <a:latin typeface="Cambria Math" panose="02040503050406030204" pitchFamily="18" charset="0"/>
                            </a:rPr>
                          </m:ctrlPr>
                        </m:dPr>
                        <m:e>
                          <m:r>
                            <a:rPr lang="en-GB" i="1">
                              <a:latin typeface="Cambria Math" panose="02040503050406030204" pitchFamily="18" charset="0"/>
                            </a:rPr>
                            <m:t>1+2</m:t>
                          </m:r>
                          <m:r>
                            <a:rPr lang="en-GB" i="1">
                              <a:latin typeface="Cambria Math" panose="02040503050406030204" pitchFamily="18" charset="0"/>
                            </a:rPr>
                            <m:t>𝑒</m:t>
                          </m:r>
                        </m:e>
                      </m:d>
                      <m:func>
                        <m:funcPr>
                          <m:ctrlPr>
                            <a:rPr lang="en-GB" i="1">
                              <a:latin typeface="Cambria Math" panose="02040503050406030204" pitchFamily="18" charset="0"/>
                            </a:rPr>
                          </m:ctrlPr>
                        </m:funcPr>
                        <m:fName>
                          <m:sSup>
                            <m:sSupPr>
                              <m:ctrlPr>
                                <a:rPr lang="en-GB" i="1">
                                  <a:latin typeface="Cambria Math" panose="02040503050406030204" pitchFamily="18" charset="0"/>
                                </a:rPr>
                              </m:ctrlPr>
                            </m:sSupPr>
                            <m:e>
                              <m:r>
                                <m:rPr>
                                  <m:sty m:val="p"/>
                                </m:rPr>
                                <a:rPr lang="en-GB">
                                  <a:latin typeface="Cambria Math" panose="02040503050406030204" pitchFamily="18" charset="0"/>
                                </a:rPr>
                                <m:t>tan</m:t>
                              </m:r>
                            </m:e>
                            <m:sup>
                              <m:r>
                                <a:rPr lang="en-GB" i="1">
                                  <a:latin typeface="Cambria Math" panose="02040503050406030204" pitchFamily="18" charset="0"/>
                                </a:rPr>
                                <m:t>2</m:t>
                              </m:r>
                            </m:sup>
                          </m:sSup>
                        </m:fName>
                        <m:e>
                          <m:r>
                            <a:rPr lang="en-GB" i="1">
                              <a:latin typeface="Cambria Math" panose="02040503050406030204" pitchFamily="18" charset="0"/>
                              <a:ea typeface="Cambria Math" panose="02040503050406030204" pitchFamily="18" charset="0"/>
                            </a:rPr>
                            <m:t>𝜃</m:t>
                          </m:r>
                          <m:r>
                            <a:rPr lang="en-GB" i="1">
                              <a:latin typeface="Cambria Math" panose="02040503050406030204" pitchFamily="18" charset="0"/>
                              <a:ea typeface="Cambria Math" panose="02040503050406030204" pitchFamily="18" charset="0"/>
                            </a:rPr>
                            <m:t>=</m:t>
                          </m:r>
                          <m:sSup>
                            <m:sSupPr>
                              <m:ctrlPr>
                                <a:rPr lang="en-GB" i="1">
                                  <a:latin typeface="Cambria Math" panose="02040503050406030204" pitchFamily="18" charset="0"/>
                                  <a:ea typeface="Cambria Math" panose="02040503050406030204" pitchFamily="18" charset="0"/>
                                </a:rPr>
                              </m:ctrlPr>
                            </m:sSupPr>
                            <m:e>
                              <m:r>
                                <a:rPr lang="en-GB" i="1">
                                  <a:latin typeface="Cambria Math" panose="02040503050406030204" pitchFamily="18" charset="0"/>
                                  <a:ea typeface="Cambria Math" panose="02040503050406030204" pitchFamily="18" charset="0"/>
                                </a:rPr>
                                <m:t>𝑒</m:t>
                              </m:r>
                            </m:e>
                            <m:sup>
                              <m:r>
                                <a:rPr lang="en-GB" i="1">
                                  <a:latin typeface="Cambria Math" panose="02040503050406030204" pitchFamily="18" charset="0"/>
                                  <a:ea typeface="Cambria Math" panose="02040503050406030204" pitchFamily="18" charset="0"/>
                                </a:rPr>
                                <m:t>2</m:t>
                              </m:r>
                            </m:sup>
                          </m:sSup>
                        </m:e>
                      </m:func>
                    </m:oMath>
                  </m:oMathPara>
                </a14:m>
                <a:endParaRPr lang="en-GB"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2862322"/>
              </a:xfrm>
              <a:prstGeom prst="rect">
                <a:avLst/>
              </a:prstGeom>
              <a:blipFill>
                <a:blip r:embed="rId3"/>
                <a:stretch>
                  <a:fillRect l="-1200" t="-1064" r="-1733"/>
                </a:stretch>
              </a:blipFill>
            </p:spPr>
            <p:txBody>
              <a:bodyPr/>
              <a:lstStyle/>
              <a:p>
                <a:r>
                  <a:rPr lang="en-GB">
                    <a:noFill/>
                  </a:rPr>
                  <a:t> </a:t>
                </a:r>
              </a:p>
            </p:txBody>
          </p:sp>
        </mc:Fallback>
      </mc:AlternateContent>
      <p:sp>
        <p:nvSpPr>
          <p:cNvPr id="12" name="TextBox 11">
            <a:extLst>
              <a:ext uri="{FF2B5EF4-FFF2-40B4-BE49-F238E27FC236}">
                <a16:creationId xmlns:a16="http://schemas.microsoft.com/office/drawing/2014/main" id="{ABB204BF-F99B-415F-BDC2-DDBA9C6AC34B}"/>
              </a:ext>
            </a:extLst>
          </p:cNvPr>
          <p:cNvSpPr txBox="1"/>
          <p:nvPr/>
        </p:nvSpPr>
        <p:spPr>
          <a:xfrm>
            <a:off x="4577017" y="3328726"/>
            <a:ext cx="4572000" cy="369332"/>
          </a:xfrm>
          <a:prstGeom prst="rect">
            <a:avLst/>
          </a:prstGeom>
          <a:noFill/>
        </p:spPr>
        <p:txBody>
          <a:bodyPr wrap="square" rtlCol="0">
            <a:spAutoFit/>
          </a:bodyPr>
          <a:lstStyle/>
          <a:p>
            <a:pPr algn="ctr"/>
            <a:r>
              <a:rPr lang="en-GB" dirty="0">
                <a:solidFill>
                  <a:srgbClr val="FF0000"/>
                </a:solidFill>
                <a:latin typeface="Candara" panose="020E0502030303020204" pitchFamily="34" charset="0"/>
              </a:rPr>
              <a:t>Shown</a:t>
            </a:r>
          </a:p>
        </p:txBody>
      </p:sp>
    </p:spTree>
    <p:extLst>
      <p:ext uri="{BB962C8B-B14F-4D97-AF65-F5344CB8AC3E}">
        <p14:creationId xmlns:p14="http://schemas.microsoft.com/office/powerpoint/2010/main" val="3670336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F4A154C4641E49BD6DB2899EAF25E9" ma:contentTypeVersion="14" ma:contentTypeDescription="Create a new document." ma:contentTypeScope="" ma:versionID="f3eecc50e9b07754bbdd7d7f84a5a0e8">
  <xsd:schema xmlns:xsd="http://www.w3.org/2001/XMLSchema" xmlns:xs="http://www.w3.org/2001/XMLSchema" xmlns:p="http://schemas.microsoft.com/office/2006/metadata/properties" xmlns:ns3="78db98b4-7c56-4667-9532-fea666d1edab" xmlns:ns4="00eee050-7eda-4a68-8825-514e694f5f09" targetNamespace="http://schemas.microsoft.com/office/2006/metadata/properties" ma:root="true" ma:fieldsID="a84750f097cb468e172277703b223c85" ns3:_="" ns4:_="">
    <xsd:import namespace="78db98b4-7c56-4667-9532-fea666d1edab"/>
    <xsd:import namespace="00eee050-7eda-4a68-8825-514e694f5f0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db98b4-7c56-4667-9532-fea666d1ed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0eee050-7eda-4a68-8825-514e694f5f0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3C636AB-F115-4085-B91A-A68997221572}">
  <ds:schemaRefs>
    <ds:schemaRef ds:uri="00eee050-7eda-4a68-8825-514e694f5f09"/>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78db98b4-7c56-4667-9532-fea666d1edab"/>
    <ds:schemaRef ds:uri="http://www.w3.org/XML/1998/namespace"/>
    <ds:schemaRef ds:uri="http://purl.org/dc/dcmitype/"/>
  </ds:schemaRefs>
</ds:datastoreItem>
</file>

<file path=customXml/itemProps2.xml><?xml version="1.0" encoding="utf-8"?>
<ds:datastoreItem xmlns:ds="http://schemas.openxmlformats.org/officeDocument/2006/customXml" ds:itemID="{287B37D5-289E-4E21-8508-523FDEF24EFC}">
  <ds:schemaRefs>
    <ds:schemaRef ds:uri="http://schemas.microsoft.com/sharepoint/v3/contenttype/forms"/>
  </ds:schemaRefs>
</ds:datastoreItem>
</file>

<file path=customXml/itemProps3.xml><?xml version="1.0" encoding="utf-8"?>
<ds:datastoreItem xmlns:ds="http://schemas.openxmlformats.org/officeDocument/2006/customXml" ds:itemID="{69BE2931-449C-4059-B63D-7B3C8BB555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db98b4-7c56-4667-9532-fea666d1edab"/>
    <ds:schemaRef ds:uri="00eee050-7eda-4a68-8825-514e694f5f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13845</TotalTime>
  <Words>1235</Words>
  <Application>Microsoft Office PowerPoint</Application>
  <PresentationFormat>On-screen Show (4:3)</PresentationFormat>
  <Paragraphs>44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Cambria Math</vt:lpstr>
      <vt:lpstr>Candara</vt:lpstr>
      <vt:lpstr>Symbol</vt:lpstr>
      <vt:lpstr>Office Theme</vt:lpstr>
      <vt:lpstr>5.2) Successive oblique impacts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Algebra</dc:title>
  <dc:creator>cspeller</dc:creator>
  <cp:lastModifiedBy>Mr G Westwater (Staff)</cp:lastModifiedBy>
  <cp:revision>584</cp:revision>
  <dcterms:created xsi:type="dcterms:W3CDTF">2020-05-18T02:11:06Z</dcterms:created>
  <dcterms:modified xsi:type="dcterms:W3CDTF">2021-08-30T10:40:22Z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0x010100C5F4A154C4641E49BD6DB2899EAF25E9</vt:lpwstr>
  </property>
</Properties>
</file>